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zka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s.apple.com/hu/app/oszkar-telekocsi/id963120962" TargetMode="External"/><Relationship Id="rId4" Type="http://schemas.openxmlformats.org/officeDocument/2006/relationships/hyperlink" Target="https://play.google.com/store/apps/details?id=com.zenheads.oszk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24959-2301-4F33-91E3-27C6A61EB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Rendszerfejlesztés I.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AD1E21-77B8-4411-8987-CB965D754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Telekocsi, projektbemutató.</a:t>
            </a:r>
          </a:p>
        </p:txBody>
      </p:sp>
    </p:spTree>
    <p:extLst>
      <p:ext uri="{BB962C8B-B14F-4D97-AF65-F5344CB8AC3E}">
        <p14:creationId xmlns:p14="http://schemas.microsoft.com/office/powerpoint/2010/main" val="338992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F0CEE-F029-4BF7-9F41-F8443E61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4" y="864108"/>
            <a:ext cx="3258908" cy="4601183"/>
          </a:xfrm>
        </p:spPr>
        <p:txBody>
          <a:bodyPr>
            <a:normAutofit/>
          </a:bodyPr>
          <a:lstStyle/>
          <a:p>
            <a:r>
              <a:rPr lang="hu-H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Csapatunk tagjai: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D0CE8D-CB7D-48EC-A1A5-46C02822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>
                <a:solidFill>
                  <a:srgbClr val="002060"/>
                </a:solidFill>
              </a:rPr>
              <a:t>Gyakorlatvezető:</a:t>
            </a:r>
            <a:r>
              <a:rPr lang="hu-HU" b="1" dirty="0">
                <a:solidFill>
                  <a:srgbClr val="002060"/>
                </a:solidFill>
              </a:rPr>
              <a:t> </a:t>
            </a:r>
            <a:r>
              <a:rPr lang="hu-HU" b="1" dirty="0" err="1">
                <a:solidFill>
                  <a:srgbClr val="002060"/>
                </a:solidFill>
              </a:rPr>
              <a:t>Pflanzer</a:t>
            </a:r>
            <a:r>
              <a:rPr lang="hu-HU" b="1" dirty="0">
                <a:solidFill>
                  <a:srgbClr val="002060"/>
                </a:solidFill>
              </a:rPr>
              <a:t> Tamás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u="sng" dirty="0">
                <a:solidFill>
                  <a:srgbClr val="002060"/>
                </a:solidFill>
              </a:rPr>
              <a:t>gyakorlat ideje:</a:t>
            </a:r>
            <a:r>
              <a:rPr lang="hu-HU" b="1" dirty="0">
                <a:solidFill>
                  <a:srgbClr val="002060"/>
                </a:solidFill>
              </a:rPr>
              <a:t> Csütörtök 16:00</a:t>
            </a:r>
          </a:p>
          <a:p>
            <a:r>
              <a:rPr lang="hu-HU" b="1" u="sng" dirty="0">
                <a:solidFill>
                  <a:srgbClr val="002060"/>
                </a:solidFill>
              </a:rPr>
              <a:t>Csapattagok: 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Csató Levente		   programtervező 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Farkas Áron Attila 	   programtervező 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Füle Szabolcs		   mérnökinformatikus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</a:t>
            </a:r>
            <a:r>
              <a:rPr lang="hu-HU" b="1" dirty="0" err="1">
                <a:solidFill>
                  <a:srgbClr val="002060"/>
                </a:solidFill>
              </a:rPr>
              <a:t>Ilovszky</a:t>
            </a:r>
            <a:r>
              <a:rPr lang="hu-HU" b="1" dirty="0">
                <a:solidFill>
                  <a:srgbClr val="002060"/>
                </a:solidFill>
              </a:rPr>
              <a:t> Tamás		   gazdasági 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</a:t>
            </a:r>
            <a:r>
              <a:rPr lang="hu-HU" b="1" dirty="0" err="1">
                <a:solidFill>
                  <a:srgbClr val="002060"/>
                </a:solidFill>
              </a:rPr>
              <a:t>Kozocsay</a:t>
            </a:r>
            <a:r>
              <a:rPr lang="hu-HU" b="1" dirty="0">
                <a:solidFill>
                  <a:srgbClr val="002060"/>
                </a:solidFill>
              </a:rPr>
              <a:t> Lajos Gergő	   mérnökinformatikus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Mészáros Dénes		   programtervező informatikus</a:t>
            </a:r>
            <a:br>
              <a:rPr lang="hu-HU" b="1" dirty="0">
                <a:solidFill>
                  <a:srgbClr val="002060"/>
                </a:solidFill>
              </a:rPr>
            </a:br>
            <a:r>
              <a:rPr lang="hu-HU" b="1" dirty="0">
                <a:solidFill>
                  <a:srgbClr val="002060"/>
                </a:solidFill>
              </a:rPr>
              <a:t>	Szemerédi Richárd Tamás  programtervező informatikus</a:t>
            </a:r>
          </a:p>
        </p:txBody>
      </p:sp>
    </p:spTree>
    <p:extLst>
      <p:ext uri="{BB962C8B-B14F-4D97-AF65-F5344CB8AC3E}">
        <p14:creationId xmlns:p14="http://schemas.microsoft.com/office/powerpoint/2010/main" val="35321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4AE33-7E3F-48E4-A9AA-9E9553A5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0" y="1984472"/>
            <a:ext cx="3060124" cy="2889055"/>
          </a:xfrm>
        </p:spPr>
        <p:txBody>
          <a:bodyPr>
            <a:normAutofit/>
          </a:bodyPr>
          <a:lstStyle/>
          <a:p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 az a Telekocsi?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3786C2-ADC7-4858-94C8-4C6C1CC4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09" y="4250138"/>
            <a:ext cx="4270072" cy="239723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F1B914C-D4A1-4D62-B272-21209FC91D7E}"/>
              </a:ext>
            </a:extLst>
          </p:cNvPr>
          <p:cNvSpPr txBox="1"/>
          <p:nvPr/>
        </p:nvSpPr>
        <p:spPr>
          <a:xfrm>
            <a:off x="3617841" y="819269"/>
            <a:ext cx="79778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002060"/>
                </a:solidFill>
              </a:rPr>
              <a:t>Közösségi autózás ( </a:t>
            </a:r>
            <a:r>
              <a:rPr lang="hu-HU" sz="2000" b="1" dirty="0" err="1">
                <a:solidFill>
                  <a:srgbClr val="002060"/>
                </a:solidFill>
              </a:rPr>
              <a:t>CarSharing</a:t>
            </a:r>
            <a:r>
              <a:rPr lang="hu-HU" sz="2000" b="1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002060"/>
                </a:solidFill>
              </a:rPr>
              <a:t>Egyre népszerűbb és elfogadottabb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u="sng" dirty="0">
                <a:solidFill>
                  <a:srgbClr val="002060"/>
                </a:solidFill>
              </a:rPr>
              <a:t>Számos előnye van: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Nagyvárosokban egyszerű és gyors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Egyfajta tömegközlekedés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Környezetbarát, mert feltöltjük a kihasználatlan helyeket.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Sokszor kényelmesebb és egyszerűbb mint a tömegközlekedés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Rugalmas ár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Megválaszthatjuk útitársainkat</a:t>
            </a:r>
            <a:br>
              <a:rPr lang="hu-HU" sz="2000" b="1" dirty="0">
                <a:solidFill>
                  <a:srgbClr val="002060"/>
                </a:solidFill>
              </a:rPr>
            </a:br>
            <a:r>
              <a:rPr lang="hu-HU" sz="2000" b="1" dirty="0">
                <a:solidFill>
                  <a:srgbClr val="002060"/>
                </a:solidFill>
              </a:rPr>
              <a:t>			Akár 0-24 igénybe lehet venni</a:t>
            </a:r>
            <a:br>
              <a:rPr lang="hu-HU" dirty="0"/>
            </a:b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53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BBB6C-95E6-4C3D-B9E5-971BCAE7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Oszkar.com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https://www.oszkar.com/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706F12B-A74B-4731-866B-70E88711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259" y="770210"/>
            <a:ext cx="7315200" cy="342624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500A5C4-9640-4ABF-ABDC-B7A18FACCFB3}"/>
              </a:ext>
            </a:extLst>
          </p:cNvPr>
          <p:cNvSpPr txBox="1"/>
          <p:nvPr/>
        </p:nvSpPr>
        <p:spPr>
          <a:xfrm>
            <a:off x="4001259" y="438647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rgbClr val="002060"/>
                </a:solidFill>
              </a:rPr>
              <a:t>Magyar telekocsi szolgáltatás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rgbClr val="002060"/>
                </a:solidFill>
              </a:rPr>
              <a:t>Projektünk kiindulási alapja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2060"/>
                </a:solidFill>
                <a:hlinkClick r:id="rId3"/>
              </a:rPr>
              <a:t>https://www.oszkar.com/</a:t>
            </a:r>
            <a:endParaRPr lang="hu-HU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2060"/>
                </a:solidFill>
                <a:hlinkClick r:id="rId4"/>
              </a:rPr>
              <a:t>https://play.google.com/store/apps/details?id=com.zenheads.oszkar</a:t>
            </a:r>
            <a:endParaRPr lang="hu-HU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2060"/>
                </a:solidFill>
                <a:hlinkClick r:id="rId5"/>
              </a:rPr>
              <a:t>https://apps.apple.com/hu/app/oszkar-telekocsi/id963120962</a:t>
            </a:r>
            <a:endParaRPr lang="hu-HU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23195-3785-4915-93F4-2F599EB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A43454-82A9-4F94-8621-0DE256F6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845654" cy="5443927"/>
          </a:xfrm>
        </p:spPr>
        <p:txBody>
          <a:bodyPr>
            <a:normAutofit/>
          </a:bodyPr>
          <a:lstStyle/>
          <a:p>
            <a:r>
              <a:rPr lang="hu-HU" sz="2800" b="1" dirty="0">
                <a:solidFill>
                  <a:srgbClr val="002060"/>
                </a:solidFill>
              </a:rPr>
              <a:t>Felhasználói regisztráció:</a:t>
            </a:r>
            <a:br>
              <a:rPr lang="hu-HU" sz="2800" b="1" dirty="0">
                <a:solidFill>
                  <a:srgbClr val="002060"/>
                </a:solidFill>
              </a:rPr>
            </a:br>
            <a:r>
              <a:rPr lang="hu-HU" sz="2800" b="1" dirty="0">
                <a:solidFill>
                  <a:srgbClr val="002060"/>
                </a:solidFill>
              </a:rPr>
              <a:t>				       Sofőr vagy Utas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Fuvarok meghirdetése és keresése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Találatok szűrése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Férőhelyek foglalása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Utastársak értékelése a fuvar végeztével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Esetleges problémák jelentése</a:t>
            </a:r>
          </a:p>
          <a:p>
            <a:r>
              <a:rPr lang="hu-HU" sz="2800" b="1" dirty="0">
                <a:solidFill>
                  <a:srgbClr val="002060"/>
                </a:solidFill>
              </a:rPr>
              <a:t>Adminisztrátori felületen </a:t>
            </a:r>
            <a:r>
              <a:rPr lang="hu-HU" sz="2800" b="1" dirty="0" err="1">
                <a:solidFill>
                  <a:srgbClr val="002060"/>
                </a:solidFill>
              </a:rPr>
              <a:t>reportok</a:t>
            </a:r>
            <a:r>
              <a:rPr lang="hu-HU" sz="2800" b="1" dirty="0">
                <a:solidFill>
                  <a:srgbClr val="002060"/>
                </a:solidFill>
              </a:rPr>
              <a:t>, statisztikák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31733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8A4BE-9F91-453C-8720-0BC874B0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10" y="1123836"/>
            <a:ext cx="3152890" cy="4601183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Feladatkiosztás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5503E47B-972F-4D85-851E-B06C973EF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69218"/>
              </p:ext>
            </p:extLst>
          </p:nvPr>
        </p:nvGraphicFramePr>
        <p:xfrm>
          <a:off x="3538331" y="2100093"/>
          <a:ext cx="8203096" cy="285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006">
                  <a:extLst>
                    <a:ext uri="{9D8B030D-6E8A-4147-A177-3AD203B41FA5}">
                      <a16:colId xmlns:a16="http://schemas.microsoft.com/office/drawing/2014/main" val="3503966127"/>
                    </a:ext>
                  </a:extLst>
                </a:gridCol>
                <a:gridCol w="3891090">
                  <a:extLst>
                    <a:ext uri="{9D8B030D-6E8A-4147-A177-3AD203B41FA5}">
                      <a16:colId xmlns:a16="http://schemas.microsoft.com/office/drawing/2014/main" val="1858193824"/>
                    </a:ext>
                  </a:extLst>
                </a:gridCol>
              </a:tblGrid>
              <a:tr h="357756">
                <a:tc>
                  <a:txBody>
                    <a:bodyPr/>
                    <a:lstStyle/>
                    <a:p>
                      <a:r>
                        <a:rPr lang="hu-HU" sz="1700" dirty="0"/>
                        <a:t>Feladat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Személyek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2038939986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Projekt menedzser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 err="1">
                          <a:solidFill>
                            <a:srgbClr val="002060"/>
                          </a:solidFill>
                        </a:rPr>
                        <a:t>Ilovszky</a:t>
                      </a:r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 Tamás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2637744619"/>
                  </a:ext>
                </a:extLst>
              </a:tr>
              <a:tr h="169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Adatbázisért és adatkapcsolatokért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Mészáros Dénes, Farkas Áron Attila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527538771"/>
                  </a:ext>
                </a:extLst>
              </a:tr>
              <a:tr h="377419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Felhasználói felületekért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Csató Levente, Füle Szabolcs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234915378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Backendért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Szemerédi Richárd Tamás, </a:t>
                      </a:r>
                      <a:r>
                        <a:rPr lang="hu-HU" sz="1600" b="1" dirty="0" err="1">
                          <a:solidFill>
                            <a:srgbClr val="002060"/>
                          </a:solidFill>
                        </a:rPr>
                        <a:t>Ilovszky</a:t>
                      </a:r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 Tamás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3920746743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Dokumentációért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Csató Levente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1272911136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Prezentációért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Füle Szabolcs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1514652837"/>
                  </a:ext>
                </a:extLst>
              </a:tr>
              <a:tr h="357756"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Tesztelésért felelős</a:t>
                      </a:r>
                    </a:p>
                  </a:txBody>
                  <a:tcPr marL="88214" marR="88214" marT="44107" marB="44107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dirty="0" err="1">
                          <a:solidFill>
                            <a:srgbClr val="002060"/>
                          </a:solidFill>
                        </a:rPr>
                        <a:t>Kozocsay</a:t>
                      </a:r>
                      <a:r>
                        <a:rPr lang="hu-HU" sz="1600" b="1" dirty="0">
                          <a:solidFill>
                            <a:srgbClr val="002060"/>
                          </a:solidFill>
                        </a:rPr>
                        <a:t> Lajos Gergő</a:t>
                      </a:r>
                    </a:p>
                  </a:txBody>
                  <a:tcPr marL="88214" marR="88214" marT="44107" marB="44107"/>
                </a:tc>
                <a:extLst>
                  <a:ext uri="{0D108BD9-81ED-4DB2-BD59-A6C34878D82A}">
                    <a16:rowId xmlns:a16="http://schemas.microsoft.com/office/drawing/2014/main" val="78545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9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5F2D78-0163-4CAA-8B87-2D6ABF1D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14" y="2315087"/>
            <a:ext cx="2947482" cy="1288059"/>
          </a:xfrm>
        </p:spPr>
        <p:txBody>
          <a:bodyPr>
            <a:normAutofit/>
          </a:bodyPr>
          <a:lstStyle/>
          <a:p>
            <a:r>
              <a:rPr lang="hu-HU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3F1D19-D600-4D65-97BD-4206D0DE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8" y="1123837"/>
            <a:ext cx="7964556" cy="3670561"/>
          </a:xfrm>
        </p:spPr>
        <p:txBody>
          <a:bodyPr>
            <a:normAutofit fontScale="55000" lnSpcReduction="20000"/>
          </a:bodyPr>
          <a:lstStyle/>
          <a:p>
            <a:endParaRPr lang="hu-HU" dirty="0"/>
          </a:p>
          <a:p>
            <a:r>
              <a:rPr lang="hu-HU" sz="4200" b="1" dirty="0">
                <a:solidFill>
                  <a:srgbClr val="002060"/>
                </a:solidFill>
              </a:rPr>
              <a:t>A határidők betartásával minél jobb érdemjegyet elérni a gyakorlaton.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Felhasználóbarát alkalmazás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Kompatibilitás </a:t>
            </a:r>
            <a:r>
              <a:rPr lang="hu-HU" sz="4200" b="1" dirty="0" err="1">
                <a:solidFill>
                  <a:srgbClr val="002060"/>
                </a:solidFill>
              </a:rPr>
              <a:t>Desktop</a:t>
            </a:r>
            <a:r>
              <a:rPr lang="hu-HU" sz="4200" b="1" dirty="0">
                <a:solidFill>
                  <a:srgbClr val="002060"/>
                </a:solidFill>
              </a:rPr>
              <a:t> és Mobileszközökkel is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Tudásunkhoz mérten megfelelni 2020. igényeinek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Tapasztalatot szerezni gyakorlati szoftverfejlesztésben.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Egy olyan projektet létrehozni, amit referenciaként később felhasználhatunk egyéni portfólióinkban.</a:t>
            </a:r>
          </a:p>
          <a:p>
            <a:r>
              <a:rPr lang="hu-HU" sz="4200" b="1" dirty="0">
                <a:solidFill>
                  <a:srgbClr val="002060"/>
                </a:solidFill>
              </a:rPr>
              <a:t>A vírushelyzet miatt teljes egészében </a:t>
            </a:r>
            <a:r>
              <a:rPr lang="hu-HU" sz="4200" b="1" dirty="0" err="1">
                <a:solidFill>
                  <a:srgbClr val="002060"/>
                </a:solidFill>
              </a:rPr>
              <a:t>OnlineCsapatmunka</a:t>
            </a:r>
            <a:endParaRPr lang="hu-HU" sz="4200" b="1" dirty="0">
              <a:solidFill>
                <a:srgbClr val="002060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CD670CA-C6ED-4281-AA16-A4D4C371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2" y="4372926"/>
            <a:ext cx="3061252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AA1324C-2E2E-4891-8FE0-0CE9BAC4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864" y="1833945"/>
            <a:ext cx="5396353" cy="31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25888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Keret</Template>
  <TotalTime>83</TotalTime>
  <Words>353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Keret</vt:lpstr>
      <vt:lpstr>Rendszerfejlesztés I. gyakorlat</vt:lpstr>
      <vt:lpstr>Csapatunk tagjai:</vt:lpstr>
      <vt:lpstr>Mi az a Telekocsi?</vt:lpstr>
      <vt:lpstr>Az Oszkar.com https://www.oszkar.com/ </vt:lpstr>
      <vt:lpstr>Funkciók</vt:lpstr>
      <vt:lpstr>Feladatkiosztás</vt:lpstr>
      <vt:lpstr>Célunk: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 gyakorlat</dc:title>
  <dc:creator>Szabolcs Füle</dc:creator>
  <cp:lastModifiedBy>Szabolcs Füle</cp:lastModifiedBy>
  <cp:revision>15</cp:revision>
  <dcterms:created xsi:type="dcterms:W3CDTF">2020-10-06T19:35:22Z</dcterms:created>
  <dcterms:modified xsi:type="dcterms:W3CDTF">2020-10-07T13:15:32Z</dcterms:modified>
</cp:coreProperties>
</file>