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8" d="100"/>
          <a:sy n="58" d="100"/>
        </p:scale>
        <p:origin x="51" y="1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8B49-C964-488A-B47F-A077A230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6E60-DF5E-46A0-B711-825F9B5A4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580C-E1FC-4054-A92B-7748B514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6F0D-11EA-430E-80F4-30CA4E02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967E-8A7E-454E-8986-E1C0C92B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1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3F7-C55F-4353-B2ED-70A2F634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1DE19-AAD5-4CD2-9154-A5F16941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227D-C3C3-406D-AEB7-6367DAB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C8CE-420D-4F3F-93BE-4E591F30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71EA-AFFB-42AF-9139-52359575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047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151DE-6EA3-4438-A490-BDCEC7D1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D1957-1206-43AF-B23F-9CE1C668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2DA8-772A-47CA-B5BA-731CA768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1BB6-3EF5-4B35-8160-57AD35A8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C40A-AAEA-4978-9C38-EA2E787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83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FD35-1C34-4A1C-B59F-2BCC8D6E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0FCD-6588-4929-A364-6FF87B69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2E77-4739-46CD-992D-BEE51587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E77D-6AFF-4C09-A6EF-C1386C6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64B-DBBB-4367-9866-9A0CCD1D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1704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89FD-8E95-493A-BBF2-AD1AEEB4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F772-6E4A-4B0A-8E60-955339C4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0902-6563-49D9-9637-15BB72B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F73D-08C9-4954-BAF1-1C7BF00B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4285-C032-4A73-BE31-4770B91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9544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E36D-4B1F-4F38-A61F-820845F4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5A75-EA1B-4330-B0FD-7D91603DA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34440-419F-4CB9-8A5E-76819BAD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126A-C5E9-48C8-9D3B-F9B470B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25DB-1601-4E4D-95B8-21BBC741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38B1-0F54-43E7-8A5D-AFFF54F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146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55C1-BA83-459E-A39B-A1E6E8DB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106F-ACDF-4102-8128-37648BE1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9F55-6B90-4234-B16D-F55A6D66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C816-76CA-4913-BE92-EA9F78571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B8992-8296-4E39-88E8-E7B8EC484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F2F9B-2FAB-4DD2-BADE-82D08FF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6057C-7452-416C-B850-CD0F9BD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B689E-D91F-40D2-82CF-11142FB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904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0F80-7B85-4922-9BB8-D7AB17DE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0BFD-9348-4A6F-8055-5C236465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8F981-201D-4BCD-BAB9-256D401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AA7C3-5AB5-45B1-873D-5D967392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869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CE276-F39A-49AA-8EFC-9FCAA01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91AA-1EB3-4EBA-B482-90289CD1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33FED-78BB-4ECE-B672-B7BB273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896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02B-E2F0-4978-B071-5C6A66A7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9813-664A-4C96-B507-009CFDAB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FAD1-8810-4F34-B9B4-984197B6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0B66-0B4F-4E16-8BA7-92DBE396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84D3-0088-43E1-AC61-E8E484B7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B83B-185A-4B72-B2CD-77C9E274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007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6404-7E98-4CD4-A4BB-A21C84FB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A628F-C081-4343-AEF2-B41760DC0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B0014-13E9-4EDB-9C3A-B100FB24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3B929-D22C-45F3-ACFD-C67C03A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315C-1B9C-4887-A4C1-0273FD34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8048-5E41-409C-B30B-7AF2690E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823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FF09D-6065-4207-B302-C5290825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10FC-36B1-4A2F-A04A-167D46D5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F6D6-CB3B-4618-A48C-08F1EA485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5D7B-BCE8-4A10-A808-C9A1BD73E9FD}" type="datetimeFigureOut">
              <a:rPr lang="en-FI" smtClean="0"/>
              <a:t>26/11/2018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A21F-7893-4D1A-A362-F308EB46B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16C3-6EE4-4C22-A26D-D97AE5DA8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EAC2-F83B-4736-A84A-59E5E9C7CC2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17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6ECD-9125-4918-9DBB-F4662B10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5100"/>
            <a:ext cx="9144000" cy="2387600"/>
          </a:xfrm>
        </p:spPr>
        <p:txBody>
          <a:bodyPr/>
          <a:lstStyle/>
          <a:p>
            <a:r>
              <a:rPr lang="fi-FI" dirty="0" err="1"/>
              <a:t>Observer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9420-8112-4A59-BCC8-B97ED8B1B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82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i-FI" dirty="0"/>
              <a:t>Web-ohjelmointi sekä Web-palvelinohjelmointi harkkatyö</a:t>
            </a:r>
          </a:p>
          <a:p>
            <a:endParaRPr lang="fi-FI" dirty="0"/>
          </a:p>
          <a:p>
            <a:r>
              <a:rPr lang="fi-FI" dirty="0"/>
              <a:t>Oskari Seppä M0375</a:t>
            </a:r>
          </a:p>
          <a:p>
            <a:r>
              <a:rPr lang="fi-FI" dirty="0"/>
              <a:t>Ilpo Loikkanen L4538</a:t>
            </a:r>
          </a:p>
        </p:txBody>
      </p:sp>
      <p:sp>
        <p:nvSpPr>
          <p:cNvPr id="4" name="AutoShape 2" descr="data:image/svg+xml;base64,PHN2ZyB4bWxucz0iaHR0cDovL3d3dy53My5vcmcvMjAwMC9zdmciIHZpZXdCb3g9IjAgMCA4NC43OCA0MC40Ij48ZGVmcz48c3R5bGU+LmEsLmJ7ZmlsbDpub25lO3N0cm9rZTojMDAwO30uYXtzdHJva2UtbGluZWNhcDpyb3VuZDtzdHJva2UtbGluZWpvaW46cm91bmQ7c3Ryb2tlLXdpZHRoOjAuNXB4O30uYntzdHJva2UtbWl0ZXJsaW1pdDoxMDt9PC9zdHlsZT48L2RlZnM+PHRpdGxlPm9ic2VydmVyPC90aXRsZT48cGF0aCBkPSJNOTcuMzksMjMuMzhjMi40NCwxLjg2LDMuNjcsNS41MSwzLjU2LDguNDQsMCwuMjYtLjA2LDEuNC0uMjUsMi44N2EyMy4zMywyMy4zMywwLDAsMC0uMzgsMi45NCw4LjczLDguNzMsMCwwLDAsLjY5LDMuMTljMSwyLjM1LDIuNzcsMywyLjQ4LDMuNzdzLTEuNjcuMDctMi44My44NWMtLjg0LjU3LTEuMjQsMS42NC0xLjQsNi4zNXMuMTYsNi40LTEuMDgsOC4yNWE1LDUsMCwwLDEtMi4wNiwxLjg0Yy0yLjMzLDEtNS4xNC0uMzItNS4xMS0uNzksMC0uMjYuODgtLjQ0LDEuNDQtLjQ2Ljg1LDAsMS4xMS4yOSwxLjQ0LjIxLDEtLjI1Ljg3LTMuNzgsMS04LjExLjIyLTUuNTEuNjktNi42NiwxLjU5LTcuMzcuNzEtLjU3LDEuOTEtMSwxLjg5LTEuOCwwLS4zOS0uMzItLjU0LS43My0xLjI3QTcsNywwLDAsMSw5Nyw0MC40YTE0LDE0LDAsMCwxLS40MS00Yy4wOS0yLC41Ni0yLC43LTMuNzkuMTMtMS41NC0uNDktMy40MS0xLjc1LTcuMTVhMy41OSwzLjU5LDAsMCwwLTEuMjctMmMtLjcyLS41LTEuNDYtLjQ1LTEuNDYtLjY0czEuMTMtLjU4LDIuMjUtLjQ0QTQuNjIsNC42MiwwLDAsMSw5Ny4zOSwyMy4zOFoiIHRyYW5zZm9ybT0idHJhbnNsYXRlKC0xOC45OSAtMjIuMSkiLz48cGF0aCBkPSJNNzQuMzgsNTIuMzJjMSwuNzMsMi4wNi4xNywyLjU2LDFhMS4yOCwxLjI4LDAsMCwxLS4wNiwxLjQzYy0uNS41Ni0xLjYzLjItMi4wNi4wN2E0LjY1LDQuNjUsMCwwLDEtMi4zMi0xLjc2Yy0uNi0uODUtMS40Ny0yLjY3LS42OC0zLjc0LDAtLjA3LjQ5LS42Ni45My0uNTdDNzMuNTksNDguOTMsNzMsNTEuMjgsNzQuMzgsNTIuMzJaIiB0cmFuc2Zvcm09InRyYW5zbGF0ZSgtMTguOTkgLTIyLjEpIi8+PHBhdGggZD0iTTc2LjA2LDI1LjY5YzIuNTUsMSw0LjM5LDMuMzEsNCwzLjktLjI0LjQtMS4zMy0uMjEtMy41NC0uMjdhMTQuNTUsMTQuNTUsMCwwLDAtNC44Ny43NGMtMy44MSwxLjE4LTUuMTYsMy4xOS01Ljc4LDIuNzFzLjE1LTMuODgsMi40Ny01LjgzQTcuODgsNy44OCwwLDAsMSw3Ni4wNiwyNS42OVoiIHRyYW5zZm9ybT0idHJhbnNsYXRlKC0xOC45OSAtMjIuMSkiLz48cGF0aCBkPSJNNjkuNDQsNDYuMTNhOC4zOSw4LjM5LDAsMCwwLDEuNjksOC4yNSw4LjQ4LDguNDgsMCwwLDAsOC40MywyLjU2Yy4yOC0uMDcsNC42Ni0xLjI5LDUuOTQtNS42MkE4LjYsOC42LDAsMCwwLDg0LDQzLjg4YTksOSwwLDAsMC01LjgxLTMuMjUsOC4wOSw4LjA5LDAsMCwwLTMuMTkuMjVBOC40Miw4LjQyLDAsMCwwLDY5LjQ0LDQ2LjEzWk02NS41LDQ5LjM4Yy40MS0xLjEyLDIuNy03LjM5LS4xMi0xMi4xM2EuNDEuNDEsMCwwLDEsMC0uMDksNS4xNSw1LjE1LDAsMCwxLDEuMzYtMi42NkExMC41OSwxMC41OSwwLDAsMSw2OC44OCwzM2ExNC43MiwxNC43MiwwLDAsMSwyLjU2LTEuMTJjMS44NC0uNjEsNS43MS0xLjg5LDguNzUtLjA2YTcsNywwLDAsMSwxLjM3LDEuMTIsMTguNjEsMTguNjEsMCwwLDEsNC41LDcuMTljMi4yNSw2LDMuMzcsOSwyLjUsMTEuOTNBMTIuMTUsMTIuMTUsMCwwLDEsODAuNjMsNjBhMTEuNjcsMTEuNjcsMCwwLDEtNS44OC4yNUExMiwxMiwwLDAsMSw2OS41LDU3LjVhMTQsMTQsMCwwLDEtMy43NS02LjEyLDE1LjI1LDE1LjI1LDAsMCwxLS40Ni0xLjQ2UTY1LjQsNDkuNjcsNjUuNSw0OS4zOFoiIHRyYW5zZm9ybT0idHJhbnNsYXRlKC0xOC45OSAtMjIuMSkiLz48cGF0aCBkPSJNNjUuMzgsMzcuMjVjMi44Miw0Ljc0LjUzLDExLC4xMiwxMi4xM3EtLjEuMjgtLjIxLjU0Yy0uOTEtMy4yNy0uNjUtNi4xNS0uMjMtMTAuODZhMTYuNCwxNi40LDAsMCwxLC4yNy0xLjlBLjQxLjQxLDAsMCwwLDY1LjM4LDM3LjI1WiIgdHJhbnNmb3JtPSJ0cmFuc2xhdGUoLTE4Ljk5IC0yMi4xKSIvPjxwYXRoIGQ9Ik01Ny42Myw0Mi44OGE0Mi4yLDQyLjIsMCwwLDEtLjcxLDYuNDIsMTguNDMsMTguNDMsMCwwLDEtMS00LjY3Yy0uMzctMy4xNi0uNTUtNC44OS41LTYuNjlhNi41Myw2LjUzLDAsMCwxLC41NS0uOGwwLC4xN3MuMTYuNTcuMjgsMS4xOUEyMSwyMSwwLDAsMSw1Ny42Myw0Mi44OFoiIHRyYW5zZm9ybT0idHJhbnNsYXRlKC0xOC45OSAtMjIuMSkiLz48cGF0aCBkPSJNNjQsNDkuOTRhMi45NCwyLjk0LDAsMCwwLTIuNzUtMy40NCwyLjcyLDIuNzIsMCwwLDAtMi42OSwyLjI1LDIuODcsMi44NywwLDAsMCwyLjgyLDIuODhBMi42OCwyLjY4LDAsMCwwLDY0LDQ5Ljk0Wm0tNy4wOC0uNjRhNDIuMiw0Mi4yLDAsMCwwLC43MS02LjQyLDIxLDIxLDAsMCwwLS4zMS00LjM4Yy0uMTItLjYyLS4yOC0xLjE5LS4yOC0xLjE5bDAtLjE3YTUuNjIsNS42MiwwLDAsMSwxLjk1LTEuNThjLjEyLS4wNSwyLjc4LTEuMjksNC45NC4wN2E0LjUyLDQuNTIsMCwwLDEsMS40NSwxLjUzLDE2LjQsMTYuNCwwLDAsMC0uMjcsMS45Yy0uNDIsNC43MS0uNjgsNy41OS4yMywxMC44Ni0uNjcsMS42Ny0xLjMyLDIuMzYtMi4xLDIuNzFhNC40OCw0LjQ4LDAsMCwxLTMuMDYuMDYsNC42Niw0LjY2LDAsMCwxLTEuNjktMS4wNkE2LjUzLDYuNTMsMCwwLDEsNTYuOTIsNDkuM1oiIHRyYW5zZm9ybT0idHJhbnNsYXRlKC0xOC45OSAtMjIuMSkiLz48cGF0aCBkPSJNMjguODgsNjAuODRjLjMyLjA4LjU4LS4yNSwxLjQ0LS4yMS41NiwwLDEuNDEuMiwxLjQzLjQ2LDAsLjQ3LTIuNzgsMS44LTUuMS43OUE0Ljg2LDQuODYsMCwwLDEsMjQuNTksNjBjLTEuMjUtMS44NS0uOTMtMy40Ni0xLjA5LTguMjVzLS41Ni01Ljc4LTEuMzktNi4zNWMtMS4xNi0uNzgtMi41OC0uMi0yLjg0LS44NXMxLjQ1LTEuNDIsMi40OC0zLjc3YTguMyw4LjMsMCwwLDAsLjY5LTMuMTksMjEuNTYsMjEuNTYsMCwwLDAtLjM4LTIuOTRjLS4xOC0xLjQ3LS4yNC0yLjYxLS4yNC0yLjg3LS4xMS0yLjkzLDEuMTItNi41OCwzLjU2LTguNDRhNC41OSw0LjU5LDAsMCwxLDIuMzEtMWMxLjEzLS4xNCwyLjI1LjIsMi4yNS40NHMtLjc0LjE0LTEuNDYuNjRhMy42NSwzLjY1LDAsMCwwLTEuMjcsMmMtMS4yNSwzLjc0LTEuODgsNS42MS0xLjc1LDcuMTUuMTUsMS43NS42MSwxLjc0LjcxLDMuNzlhMTQuNTcsMTQuNTcsMCwwLDEtLjQyLDQsNi43MSw2LjcxLDAsMCwxLS42NiwxLjg5Yy0uNDIuNzMtLjcyLjg4LS43MywxLjI3LDAsLjc5LDEuMTcsMS4yMywxLjg5LDEuOC44OS43MSwxLjM3LDEuODYsMS41OSw3LjM3QzI4LDU3LjA2LDI3Ljg4LDYwLjU5LDI4Ljg4LDYwLjg0WiIgdHJhbnNmb3JtPSJ0cmFuc2xhdGUoLTE4Ljk5IC0yMi4xKSIvPjxwYXRoIGQ9Ik00Mi4zOCw1Mi42NGMxLC43MywyLjA2LjE3LDIuNTYsMWExLjMsMS4zLDAsMCwxLS4wNiwxLjQ0Yy0uNS41Ni0xLjYzLjItMi4wNi4wNmE0LjcsNC43LDAsMCwxLTIuMzItMS43NWMtLjYtLjg2LTEuNDctMi42OC0uNjgtMy43NSwwLS4wNy40OS0uNjYuOTMtLjU2QzQxLjU5LDQ5LjI1LDQxLDUxLjYsNDIuMzgsNTIuNjRaIiB0cmFuc2Zvcm09InRyYW5zbGF0ZSgtMTguOTkgLTIyLjEpIi8+PHBhdGggZD0iTTU2LjE5LDI4LjM4Yy44LDEuNDMuODgsMy41NSwwLDQuMTJzLTIuMzgtMS4zMy01LjUtMi4xOGMtNC4yOC0xLjE4LTcuNDksMS04LDAtLjQyLS44LDEuMzktMywzLjYzLTRDNDkuNzIsMjQuNzMsNTQuNTksMjUuNTIsNTYuMTksMjguMzhaIiB0cmFuc2Zvcm09InRyYW5zbGF0ZSgtMTguOTkgLTIyLjEpIi8+PHBhdGggZD0iTTUyLjI1LDU1YTkuMDgsOS4wOCwwLDAsMC02LjgxLTE1LDguNzYsOC43NiwwLDAsMC00LjI1LDEuMjUsOS4zNSw5LjM1LDAsMCwwLTQsNC40NEE5LDksMCwwLDAsNTIuMjUsNTVabTMuNjktMTAuMzdhMTguNDMsMTguNDMsMCwwLDAsMSw0LjY3LDI2LjA2LDI2LjA2LDAsMCwxLS44NiwzLjI2LDExLjYyLDExLjYyLDAsMCwxLS43NCwxLjc2LDE0LjE2LDE0LjE2LDAsMCwxLTEuNjMsMi4zMSwxMS43OSwxMS43OSwwLDAsMS04Ljk0LDMuNDMsMTEuMjgsMTEuMjgsMCwwLDEtNi41Ni0yLjVBMTEsMTEsMCwwLDEsMzQuMzIsNDdjMC0uMTUuMjctLjc1Ljc0LTEuOTRBNzgsNzgsMCwwLDEsNDAuNDQsMzQuNWE1Ljc0LDUuNzQsMCwwLDEsLjg4LTEuMTIsNy4yMyw3LjIzLDAsMCwxLDQtMS44MiwxMS4xNCwxMS4xNCwwLDAsMSw0LjY2LjE2LDEzLDEzLDAsMCwxLDQuMjcsMS44NEE2LjU3LDYuNTcsMCwwLDEsNTYsMzUuMTJhOC4xMiw4LjEyLDAsMCwxLC44NywxLjc2YzAsLjA5LjA2LjE4LjA4LjI2YTYuNTMsNi41MywwLDAsMC0uNTUuOEM1NS4zOSwzOS43NCw1NS41Nyw0MS40Nyw1NS45NCw0NC42M1oiIHRyYW5zZm9ybT0idHJhbnNsYXRlKC0xOC45OSAtMjIuMSkiLz48cGF0aCBjbGFzcz0iYSIgZD0iTTI5Ljk0LDIyLjgyYzAtLjI0LTEuMTItLjU4LTIuMjUtLjQ0YTQuNTksNC41OSwwLDAsMC0yLjMxLDFjLTIuNDQsMS44Ni0zLjY3LDUuNTEtMy41Niw4LjQ0LDAsLjI2LjA2LDEuNC4yNCwyLjg3YTIxLjU2LDIxLjU2LDAsMCwxLC4zOCwyLjk0LDguMyw4LjMsMCwwLDEtLjY5LDMuMTljLTEsMi4zNS0yLjc2LDMtMi40OCwzLjc3czEuNjguMDcsMi44NC44NWMuODMuNTcsMS4yMywxLjY0LDEuMzksNi4zNXMtLjE2LDYuNCwxLjA5LDguMjVhNC44Niw0Ljg2LDAsMCwwLDIuMDYsMS44NGMyLjMyLDEsNS4xNC0uMzIsNS4xLS43OSwwLS4yNi0uODctLjQ0LTEuNDMtLjQ2LS44NiwwLTEuMTIuMjktMS40NC4yMS0xLS4yNS0uODctMy43OC0xLTguMTEtLjIyLTUuNTEtLjctNi42Ni0xLjU5LTcuMzctLjcyLS41Ny0xLjkxLTEtMS44OS0xLjgsMC0uMzkuMzEtLjU0LjczLTEuMjdhNi43MSw2LjcxLDAsMCwwLC42Ni0xLjg5LDE0LjU3LDE0LjU3LDAsMCwwLC40Mi00Yy0uMS0yLS41Ni0yLS43MS0zLjc5LS4xMy0xLjU0LjUtMy40MSwxLjc1LTcuMTVhMy42NSwzLjY1LDAsMCwxLDEuMjctMkMyOS4yLDIzLDI5Ljk0LDIzLDI5Ljk0LDIyLjgyWiIgdHJhbnNmb3JtPSJ0cmFuc2xhdGUoLTE4Ljk5IC0yMi4xKSIvPjxwYXRoIGNsYXNzPSJhIiBkPSJNOTIuODIsMjIuODJjMC0uMjQsMS4xMy0uNTgsMi4yNS0uNDRhNC42Miw0LjYyLDAsMCwxLDIuMzIsMWMyLjQ0LDEuODYsMy42Nyw1LjUxLDMuNTYsOC40NCwwLC4yNi0uMDYsMS40LS4yNSwyLjg3YTIzLjMzLDIzLjMzLDAsMCwwLS4zOCwyLjk0LDguNzMsOC43MywwLDAsMCwuNjksMy4xOWMxLDIuMzUsMi43NywzLDIuNDgsMy43N3MtMS42Ny4wNy0yLjgzLjg1Yy0uODQuNTctMS4yNCwxLjY0LTEuNCw2LjM1cy4xNiw2LjQtMS4wOCw4LjI1YTUsNSwwLDAsMS0yLjA2LDEuODRjLTIuMzMsMS01LjE0LS4zMi01LjExLS43OSwwLS4yNi44OC0uNDQsMS40NC0uNDYuODUsMCwxLjExLjI5LDEuNDQuMjEsMS0uMjUuODctMy43OCwxLTguMTEuMjItNS41MS42OS02LjY2LDEuNTktNy4zNy43MS0uNTcsMS45MS0xLDEuODktMS44LDAtLjM5LS4zMi0uNTQtLjczLTEuMjdBNyw3LDAsMCwxLDk3LDQwLjRhMTQsMTQsMCwwLDEtLjQxLTRjLjA5LTIsLjU2LTIsLjctMy43OS4xMy0xLjU0LS40OS0zLjQxLTEuNzUtNy4xNWEzLjU5LDMuNTksMCwwLDAtMS4yNy0yQzkzLjU2LDIzLDkyLjgyLDIzLDkyLjgyLDIyLjgyWiIgdHJhbnNmb3JtPSJ0cmFuc2xhdGUoLTE4Ljk5IC0yMi4xKSIvPjxwYXRoIGNsYXNzPSJiIiBkPSJNNTYuOTIsNDkuM2E0Mi4yLDQyLjIsMCwwLDAsLjcxLTYuNDIsMjEsMjEsMCwwLDAtLjMxLTQuMzhjLS4xMi0uNjItLjI4LTEuMTktLjI4LTEuMTlsMC0uMTdjMC0uMDgtLjA1LS4xNy0uMDgtLjI2QTguMTIsOC4xMiwwLDAsMCw1NiwzNS4xMmE2LjU3LDYuNTcsMCwwLDAtMS43OS0xLjU2QTEzLDEzLDAsMCwwLDUwLDMxLjcyYTExLjE0LDExLjE0LDAsMCwwLTQuNjYtLjE2LDcuMjMsNy4yMywwLDAsMC00LDEuODIsNS43NCw1Ljc0LDAsMCwwLS44OCwxLjEyLDc4LDc4LDAsMCwwLTUuMzgsMTAuNTZjLS40NywxLjE5LS43MSwxLjc5LS43NCwxLjk0YTExLDExLDAsMCwwLDMuODcsMTAuNTYsMTEuMjgsMTEuMjgsMCwwLDAsNi41NiwyLjUsMTEuNzksMTEuNzksMCwwLDAsOC45NC0zLjQzLDE0LjE2LDE0LjE2LDAsMCwwLDEuNjMtMi4zMSwxMS42MiwxMS42MiwwLDAsMCwuNzQtMS43NkEyNi4wNiwyNi4wNiwwLDAsMCw1Ni45Miw0OS4zWiIgdHJhbnNmb3JtPSJ0cmFuc2xhdGUoLTE4Ljk5IC0yMi4xKSIvPjxwYXRoIGNsYXNzPSJiIiBkPSJNNDEuMTksNDEuMjVBOC43Niw4Ljc2LDAsMCwxLDQ1LjQ0LDQwYTksOSwwLDEsMS04LjI1LDUuNjlBOS4zNSw5LjM1LDAsMCwxLDQxLjE5LDQxLjI1WiIgdHJhbnNmb3JtPSJ0cmFuc2xhdGUoLTE4Ljk5IC0yMi4xKSIvPjxwYXRoIGNsYXNzPSJiIiBkPSJNNjUuMjksNDkuOTJxLjEtLjI2LjIxLS41NGMuNDEtMS4xMiwyLjctNy4zOS0uMTItMTIuMTNhLjQxLjQxLDAsMCwxLDAtLjA5LDQuNTIsNC41MiwwLDAsMC0xLjQ1LTEuNTNjLTIuMTYtMS4zNi00LjgyLS4xMi00Ljk0LS4wN0E1LjYyLDUuNjIsMCwwLDAsNTcsMzcuMTRhNi41Myw2LjUzLDAsMCwwLS41NS44Yy0xLDEuOC0uODcsMy41My0uNSw2LjY5YTE4LjQzLDE4LjQzLDAsMCwwLDEsNC42Nyw2LjUzLDYuNTMsMCwwLDAsMS41MiwyLjMzLDQuNjYsNC42NiwwLDAsMCwxLjY5LDEuMDYsNC40OCw0LjQ4LDAsMCwwLDMuMDYtLjA2QzY0LDUyLjI4LDY0LjYyLDUxLjU5LDY1LjI5LDQ5LjkyWiIgdHJhbnNmb3JtPSJ0cmFuc2xhdGUoLTE4Ljk5IC0yMi4xKSIvPjxwYXRoIGNsYXNzPSJiIiBkPSJNNjUuMjksNDkuOTJhMTUuMjUsMTUuMjUsMCwwLDAsLjQ2LDEuNDZBMTQsMTQsMCwwLDAsNjkuNSw1Ny41YTEyLDEyLDAsMCwwLDUuMjUsMi43NUExMS42NywxMS42NywwLDAsMCw4MC42Myw2MGExMi4xNSwxMi4xNSwwLDAsMCw3LjkzLTcuOTRjLjg3LTMtLjI1LTYtMi41LTExLjkzYTE4LjYxLDE4LjYxLDAsMCwwLTQuNS03LjE5LDcsNywwLDAsMC0xLjM3LTEuMTJjLTMtMS44My02LjkxLS41NS04Ljc1LjA2QTE0LjcyLDE0LjcyLDAsMCwwLDY4Ljg4LDMzYTEwLjU5LDEwLjU5LDAsMCwwLTIuMTksMS41LDUuMTUsNS4xNSwwLDAsMC0xLjM2LDIuNjYsMTYuNCwxNi40LDAsMCwwLS4yNywxLjlDNjQuNjQsNDMuNzcsNjQuMzgsNDYuNjUsNjUuMjksNDkuOTJaIiB0cmFuc2Zvcm09InRyYW5zbGF0ZSgtMTguOTkgLTIyLjEpIi8+PHBhdGggY2xhc3M9ImIiIGQ9Ik02NS45MSwzMi43N2MuNjIuNDgsMi0xLjUzLDUuNzgtMi43MWExNC41NSwxNC41NSwwLDAsMSw0Ljg3LS43NGMyLjIxLjA2LDMuMy42NywzLjU0LjI3LjM1LS41OS0xLjQ5LTIuOTQtNC0zLjlhNy44OCw3Ljg4LDAsMCwwLTcuNjgsMS4yNUM2Ni4wNiwyOC44OSw2NS4xOSwzMi4yMyw2NS45MSwzMi43N1oiIHRyYW5zZm9ybT0idHJhbnNsYXRlKC0xOC45OSAtMjIuMSkiLz48cGF0aCBjbGFzcz0iYiIgZD0iTTU2LjE5LDMyLjVjLjg4LS41Ny44LTIuNjksMC00LjEyLTEuNi0yLjg2LTYuNDctMy42NS05Ljg3LTIuMDYtMi4yNCwxLTQsMy4yLTMuNjMsNCwuNTEsMSwzLjcyLTEuMTgsOCwwQzUzLjgxLDMxLjE3LDU1LjE4LDMzLjE2LDU2LjE5LDMyLjVaIiB0cmFuc2Zvcm09InRyYW5zbGF0ZSgtMTguOTkgLTIyLjEpIi8+PHBhdGggY2xhc3M9ImIiIGQ9Ik02MS4yNSw0Ni41YTIuNzIsMi43MiwwLDAsMC0yLjY5LDIuMjUsMi44NywyLjg3LDAsMCwwLDIuODIsMi44OEEyLjY4LDIuNjgsMCwwLDAsNjQsNDkuOTQsMi45NCwyLjk0LDAsMCwwLDYxLjI1LDQ2LjVaIiB0cmFuc2Zvcm09InRyYW5zbGF0ZSgtMTguOTkgLTIyLjEpIi8+PHBhdGggY2xhc3M9ImIiIGQ9Ik03NSw0MC44OGE4LjM1LDguMzUsMCwwLDAsNC41NiwxNi4wNmMuMjgtLjA3LDQuNjYtMS4yOSw1Ljk0LTUuNjJBOC42LDguNiwwLDAsMCw4NCw0My44OGE5LDksMCwwLDAtNS44MS0zLjI1QTguMDksOC4wOSwwLDAsMCw3NSw0MC44OFoiIHRyYW5zZm9ybT0idHJhbnNsYXRlKC0xOC45OSAtMjIuMSkiLz48cGF0aCBjbGFzcz0iYiIgZD0iTTcyLjc1LDQ4Ljc1Yy44NC4xOC4yNywyLjUzLDEuNjMsMy41NywxLC43MywyLjA2LjE3LDIuNTYsMWExLjI4LDEuMjgsMCwwLDEtLjA2LDEuNDNjLS41LjU2LTEuNjMuMi0yLjA2LjA3YTQuNjUsNC42NSwwLDAsMS0yLjMyLTEuNzZjLS42LS44NS0xLjQ3LTIuNjctLjY4LTMuNzRDNzEuODYsNDkuMjUsNzIuMzEsNDguNjYsNzIuNzUsNDguNzVaIiB0cmFuc2Zvcm09InRyYW5zbGF0ZSgtMTguOTkgLTIyLjEpIi8+PHBhdGggY2xhc3M9ImEiIGQ9Ik00MC43NSw0OS4wOGMuODQuMTcuMjcsMi41MiwxLjYzLDMuNTYsMSwuNzMsMi4wNi4xNywyLjU2LDFhMS4zLDEuMywwLDAsMS0uMDYsMS40NGMtLjUuNTYtMS42My4yLTIuMDYuMDZhNC43LDQuNywwLDAsMS0yLjMyLTEuNzVjLS42LS44Ni0xLjQ3LTIuNjgtLjY4LTMuNzVDMzkuODYsNDkuNTcsNDAuMzEsNDksNDAuNzUsNDkuMDhaIiB0cmFuc2Zvcm09InRyYW5zbGF0ZSgtMTguOTkgLTIyLjEpIi8+PC9zdmc+">
            <a:extLst>
              <a:ext uri="{FF2B5EF4-FFF2-40B4-BE49-F238E27FC236}">
                <a16:creationId xmlns:a16="http://schemas.microsoft.com/office/drawing/2014/main" id="{321209C9-8F65-4723-ABCA-FE714E52B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500" y="88741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DF12C-88C0-40D1-92A8-9EADF927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68" y="571499"/>
            <a:ext cx="4157664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9F14-57F4-4446-8F6F-B74DD90B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3. Slave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15C8-6445-42FD-90F9-4175E78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Web </a:t>
            </a:r>
            <a:r>
              <a:rPr lang="fi-FI" dirty="0" err="1"/>
              <a:t>Socket</a:t>
            </a:r>
            <a:r>
              <a:rPr lang="fi-FI" dirty="0"/>
              <a:t>-yhteys Master Serveriin.</a:t>
            </a:r>
          </a:p>
          <a:p>
            <a:r>
              <a:rPr lang="fi-FI" dirty="0"/>
              <a:t>Lähettää datan </a:t>
            </a:r>
            <a:r>
              <a:rPr lang="fi-FI" dirty="0" err="1"/>
              <a:t>json</a:t>
            </a:r>
            <a:r>
              <a:rPr lang="fi-FI" dirty="0"/>
              <a:t> </a:t>
            </a:r>
            <a:r>
              <a:rPr lang="fi-FI" dirty="0" err="1"/>
              <a:t>mudossa</a:t>
            </a:r>
            <a:r>
              <a:rPr lang="fi-FI" dirty="0"/>
              <a:t>.</a:t>
            </a:r>
          </a:p>
          <a:p>
            <a:r>
              <a:rPr lang="fi-FI" dirty="0" err="1"/>
              <a:t>Config</a:t>
            </a:r>
            <a:r>
              <a:rPr lang="fi-FI" dirty="0"/>
              <a:t> tiedosto</a:t>
            </a:r>
          </a:p>
          <a:p>
            <a:pPr lvl="1"/>
            <a:r>
              <a:rPr lang="fi-FI" dirty="0"/>
              <a:t>Master Serverin IP</a:t>
            </a:r>
          </a:p>
          <a:p>
            <a:pPr lvl="1"/>
            <a:r>
              <a:rPr lang="fi-FI" dirty="0"/>
              <a:t>Portti</a:t>
            </a:r>
          </a:p>
          <a:p>
            <a:pPr lvl="1"/>
            <a:r>
              <a:rPr lang="fi-FI" dirty="0" err="1"/>
              <a:t>Autentikaatioavain</a:t>
            </a:r>
            <a:endParaRPr lang="fi-FI" dirty="0"/>
          </a:p>
          <a:p>
            <a:pPr lvl="1"/>
            <a:r>
              <a:rPr lang="fi-FI" dirty="0"/>
              <a:t>….</a:t>
            </a:r>
          </a:p>
          <a:p>
            <a:r>
              <a:rPr lang="fi-FI" dirty="0"/>
              <a:t>Asennus tapahtuu helposti </a:t>
            </a:r>
            <a:r>
              <a:rPr lang="fi-FI" dirty="0" err="1"/>
              <a:t>scriptillä</a:t>
            </a:r>
            <a:r>
              <a:rPr lang="fi-FI" dirty="0"/>
              <a:t> sekä tarvittaessa </a:t>
            </a:r>
            <a:r>
              <a:rPr lang="fi-FI" dirty="0" err="1"/>
              <a:t>config</a:t>
            </a:r>
            <a:r>
              <a:rPr lang="fi-FI" dirty="0"/>
              <a:t>-tiedostoon IP-osoitteen asettamisen.</a:t>
            </a:r>
          </a:p>
        </p:txBody>
      </p:sp>
    </p:spTree>
    <p:extLst>
      <p:ext uri="{BB962C8B-B14F-4D97-AF65-F5344CB8AC3E}">
        <p14:creationId xmlns:p14="http://schemas.microsoft.com/office/powerpoint/2010/main" val="44717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E179-CA4F-4380-BA85-4B7CA26B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6186"/>
          </a:xfrm>
        </p:spPr>
        <p:txBody>
          <a:bodyPr>
            <a:normAutofit/>
          </a:bodyPr>
          <a:lstStyle/>
          <a:p>
            <a:r>
              <a:rPr lang="fi-FI" sz="9600" dirty="0"/>
              <a:t>Demo</a:t>
            </a:r>
            <a:endParaRPr lang="en-FI" sz="9600" dirty="0"/>
          </a:p>
        </p:txBody>
      </p:sp>
    </p:spTree>
    <p:extLst>
      <p:ext uri="{BB962C8B-B14F-4D97-AF65-F5344CB8AC3E}">
        <p14:creationId xmlns:p14="http://schemas.microsoft.com/office/powerpoint/2010/main" val="14164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2447-5121-473B-9A77-9E21DBCC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B25-E7C6-4AF6-B839-1A6807A8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Observer</a:t>
            </a:r>
            <a:r>
              <a:rPr lang="fi-FI" dirty="0"/>
              <a:t> on </a:t>
            </a:r>
            <a:r>
              <a:rPr lang="fi-FI" dirty="0" err="1"/>
              <a:t>linux</a:t>
            </a:r>
            <a:r>
              <a:rPr lang="fi-FI" dirty="0"/>
              <a:t> palvelimien valvomiseen tarkoitettu sovellus joka toimii mobiilissa tai työpöydältä.</a:t>
            </a:r>
          </a:p>
          <a:p>
            <a:pPr lvl="1"/>
            <a:r>
              <a:rPr lang="fi-FI" dirty="0"/>
              <a:t>Toimii myös Windowsilla </a:t>
            </a:r>
            <a:r>
              <a:rPr lang="fi-FI" dirty="0" err="1"/>
              <a:t>WSL:n</a:t>
            </a:r>
            <a:r>
              <a:rPr lang="fi-FI" dirty="0"/>
              <a:t> kautta.</a:t>
            </a:r>
          </a:p>
          <a:p>
            <a:r>
              <a:rPr lang="fi-FI" dirty="0"/>
              <a:t>Kehitetty omaan käyttöön mutta käyttökohteita voisi olla mikä vaan organisaatio jolla on tarve seurata palvelimien toimintaa.</a:t>
            </a:r>
          </a:p>
          <a:p>
            <a:r>
              <a:rPr lang="fi-FI" dirty="0"/>
              <a:t>MIT Lisenssi</a:t>
            </a:r>
          </a:p>
          <a:p>
            <a:r>
              <a:rPr lang="fi-FI" dirty="0"/>
              <a:t>1390+ riviä JavaScriptiä</a:t>
            </a:r>
          </a:p>
          <a:p>
            <a:r>
              <a:rPr lang="fi-FI" dirty="0"/>
              <a:t>710+ riviä C/C++ koodia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78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E741-981B-4F54-A99F-AAEB75DF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6769" cy="1325563"/>
          </a:xfrm>
        </p:spPr>
        <p:txBody>
          <a:bodyPr/>
          <a:lstStyle/>
          <a:p>
            <a:r>
              <a:rPr lang="fi-FI" dirty="0" err="1"/>
              <a:t>Observer</a:t>
            </a:r>
            <a:r>
              <a:rPr lang="fi-FI" dirty="0"/>
              <a:t> koostuu kolmesta pääkomponentista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38AF8-ED68-4EB3-8D81-68C0196F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1418179"/>
            <a:ext cx="8048623" cy="53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1D2-41A6-41FA-9FEC-8364CCEE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1. Web Client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23C5-A2C8-41D3-BF85-A544C675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965" cy="4351338"/>
          </a:xfrm>
        </p:spPr>
        <p:txBody>
          <a:bodyPr/>
          <a:lstStyle/>
          <a:p>
            <a:r>
              <a:rPr lang="fi-FI" dirty="0" err="1"/>
              <a:t>React</a:t>
            </a:r>
            <a:r>
              <a:rPr lang="fi-FI" dirty="0"/>
              <a:t> –kirjastolla toteutettu</a:t>
            </a:r>
          </a:p>
          <a:p>
            <a:r>
              <a:rPr lang="fi-FI" dirty="0"/>
              <a:t>Mobiiliystävällinen ja </a:t>
            </a:r>
            <a:r>
              <a:rPr lang="fi-FI" dirty="0" err="1"/>
              <a:t>responsiivinen</a:t>
            </a:r>
            <a:endParaRPr lang="fi-FI" dirty="0"/>
          </a:p>
          <a:p>
            <a:endParaRPr lang="fi-FI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7B27DE-37A6-4B32-B260-E22EEAC85BD3}"/>
              </a:ext>
            </a:extLst>
          </p:cNvPr>
          <p:cNvSpPr txBox="1">
            <a:spLocks/>
          </p:cNvSpPr>
          <p:nvPr/>
        </p:nvSpPr>
        <p:spPr>
          <a:xfrm>
            <a:off x="838200" y="2872000"/>
            <a:ext cx="3608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Käytetyt kirjastot:</a:t>
            </a:r>
          </a:p>
          <a:p>
            <a:pPr lvl="1"/>
            <a:r>
              <a:rPr lang="fi-FI" dirty="0" err="1"/>
              <a:t>React</a:t>
            </a:r>
            <a:endParaRPr lang="fi-FI" dirty="0"/>
          </a:p>
          <a:p>
            <a:pPr lvl="1"/>
            <a:r>
              <a:rPr lang="fi-FI" dirty="0" err="1"/>
              <a:t>Bootstrap</a:t>
            </a:r>
            <a:endParaRPr lang="fi-FI" dirty="0"/>
          </a:p>
          <a:p>
            <a:pPr lvl="1"/>
            <a:r>
              <a:rPr lang="fi-FI" dirty="0" err="1"/>
              <a:t>Reactstrap</a:t>
            </a:r>
            <a:endParaRPr lang="fi-FI" dirty="0"/>
          </a:p>
          <a:p>
            <a:pPr lvl="1"/>
            <a:r>
              <a:rPr lang="fi-FI" dirty="0" err="1"/>
              <a:t>React-vis</a:t>
            </a:r>
            <a:endParaRPr lang="fi-FI" dirty="0"/>
          </a:p>
          <a:p>
            <a:pPr lvl="1"/>
            <a:r>
              <a:rPr lang="fi-FI" dirty="0" err="1"/>
              <a:t>React-popup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A46D-C801-48D0-9C12-EE81ACE9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0"/>
          <a:stretch/>
        </p:blipFill>
        <p:spPr>
          <a:xfrm>
            <a:off x="7896447" y="365126"/>
            <a:ext cx="3457353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6B4C-FDD6-42D6-A5DC-49B61749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1. Web Client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F77-15B5-4E5B-9CBA-81B7AA4C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0685"/>
          </a:xfrm>
        </p:spPr>
        <p:txBody>
          <a:bodyPr>
            <a:normAutofit/>
          </a:bodyPr>
          <a:lstStyle/>
          <a:p>
            <a:r>
              <a:rPr lang="fi-FI" dirty="0"/>
              <a:t>Yhteensopivuus Firefox ja Chrome selaimille.</a:t>
            </a:r>
          </a:p>
          <a:p>
            <a:r>
              <a:rPr lang="fi-FI" dirty="0"/>
              <a:t>CPU käyttö% valvonta</a:t>
            </a:r>
          </a:p>
          <a:p>
            <a:r>
              <a:rPr lang="fi-FI" dirty="0"/>
              <a:t>Muistin käytön valvonta</a:t>
            </a:r>
          </a:p>
          <a:p>
            <a:r>
              <a:rPr lang="fi-FI" dirty="0"/>
              <a:t>Palveluiden statuksen seuraaminen</a:t>
            </a:r>
          </a:p>
          <a:p>
            <a:r>
              <a:rPr lang="fi-FI" dirty="0"/>
              <a:t>Vanhan datan tarkasteleminen</a:t>
            </a:r>
          </a:p>
          <a:p>
            <a:r>
              <a:rPr lang="fi-FI" dirty="0" err="1"/>
              <a:t>Overview</a:t>
            </a:r>
            <a:r>
              <a:rPr lang="fi-FI" dirty="0"/>
              <a:t> näkymä</a:t>
            </a:r>
          </a:p>
          <a:p>
            <a:r>
              <a:rPr lang="fi-FI" dirty="0"/>
              <a:t>HP-</a:t>
            </a:r>
            <a:r>
              <a:rPr lang="fi-FI" dirty="0" err="1"/>
              <a:t>health</a:t>
            </a:r>
            <a:r>
              <a:rPr lang="fi-FI" dirty="0"/>
              <a:t> -yhteensopivuus </a:t>
            </a:r>
          </a:p>
          <a:p>
            <a:pPr lvl="1"/>
            <a:r>
              <a:rPr lang="fi-FI" dirty="0"/>
              <a:t>HP-palvelimien valvonta ja </a:t>
            </a:r>
            <a:r>
              <a:rPr lang="fi-FI" dirty="0" err="1"/>
              <a:t>ylläpitorajapinta</a:t>
            </a:r>
            <a:endParaRPr lang="fi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723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974-CBEA-434F-BCBF-76C16769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1. Web Client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7B55-BDE7-45E7-A0D3-083D712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/>
              <a:t>Kustom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-komponentit:</a:t>
            </a:r>
          </a:p>
          <a:p>
            <a:r>
              <a:rPr lang="fi-FI" dirty="0" err="1"/>
              <a:t>ServerCards</a:t>
            </a:r>
            <a:endParaRPr lang="fi-FI" dirty="0"/>
          </a:p>
          <a:p>
            <a:pPr lvl="1"/>
            <a:r>
              <a:rPr lang="fi-FI" dirty="0" err="1"/>
              <a:t>Containeri</a:t>
            </a:r>
            <a:r>
              <a:rPr lang="fi-FI" dirty="0"/>
              <a:t> korteille.</a:t>
            </a:r>
          </a:p>
          <a:p>
            <a:r>
              <a:rPr lang="fi-FI" dirty="0"/>
              <a:t>Server</a:t>
            </a:r>
          </a:p>
          <a:p>
            <a:pPr lvl="1"/>
            <a:r>
              <a:rPr lang="fi-FI" dirty="0"/>
              <a:t>Yksittäisen serverin datan näyttäminen joko yleis- tai laajennetussa näkymässä.</a:t>
            </a:r>
          </a:p>
          <a:p>
            <a:r>
              <a:rPr lang="fi-FI" dirty="0" err="1"/>
              <a:t>ChartCard</a:t>
            </a:r>
            <a:endParaRPr lang="fi-FI" dirty="0"/>
          </a:p>
          <a:p>
            <a:pPr lvl="1"/>
            <a:r>
              <a:rPr lang="fi-FI" dirty="0"/>
              <a:t>Komponentti graafeille. Graafit toteutettu vis.js kirjastolla.</a:t>
            </a:r>
          </a:p>
          <a:p>
            <a:r>
              <a:rPr lang="fi-FI" dirty="0" err="1"/>
              <a:t>Nav</a:t>
            </a:r>
            <a:endParaRPr lang="fi-FI" dirty="0"/>
          </a:p>
          <a:p>
            <a:pPr lvl="1"/>
            <a:r>
              <a:rPr lang="fi-FI" dirty="0"/>
              <a:t>Navigaatio </a:t>
            </a:r>
            <a:r>
              <a:rPr lang="fi-FI" dirty="0" err="1"/>
              <a:t>sidebarin</a:t>
            </a:r>
            <a:r>
              <a:rPr lang="fi-FI" dirty="0"/>
              <a:t> komponentti</a:t>
            </a:r>
          </a:p>
        </p:txBody>
      </p:sp>
    </p:spTree>
    <p:extLst>
      <p:ext uri="{BB962C8B-B14F-4D97-AF65-F5344CB8AC3E}">
        <p14:creationId xmlns:p14="http://schemas.microsoft.com/office/powerpoint/2010/main" val="343923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9089-F60A-4C1B-B1D0-5D1BD8EA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2. Master Server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134D-5300-4421-88A8-705C449E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Node.js</a:t>
            </a:r>
          </a:p>
          <a:p>
            <a:r>
              <a:rPr lang="fi-FI" dirty="0"/>
              <a:t>Hoitaa MySQL toiminnot</a:t>
            </a:r>
          </a:p>
          <a:p>
            <a:r>
              <a:rPr lang="fi-FI" dirty="0"/>
              <a:t>Kaksisuuntainen Web </a:t>
            </a:r>
            <a:r>
              <a:rPr lang="fi-FI" dirty="0" err="1"/>
              <a:t>Socket</a:t>
            </a:r>
            <a:r>
              <a:rPr lang="fi-FI" dirty="0"/>
              <a:t> yhteys Web </a:t>
            </a:r>
            <a:r>
              <a:rPr lang="fi-FI" dirty="0" err="1"/>
              <a:t>Clienttiin</a:t>
            </a:r>
            <a:r>
              <a:rPr lang="fi-FI" dirty="0"/>
              <a:t> sekä </a:t>
            </a:r>
            <a:r>
              <a:rPr lang="fi-FI" dirty="0" err="1"/>
              <a:t>Slaveihin</a:t>
            </a:r>
            <a:endParaRPr lang="fi-FI" dirty="0"/>
          </a:p>
          <a:p>
            <a:pPr lvl="1"/>
            <a:r>
              <a:rPr lang="fi-FI" dirty="0"/>
              <a:t>Vastaanottaa dataa </a:t>
            </a:r>
            <a:r>
              <a:rPr lang="fi-FI" dirty="0" err="1"/>
              <a:t>slaveilta</a:t>
            </a:r>
            <a:r>
              <a:rPr lang="fi-FI" dirty="0"/>
              <a:t> joka lähetetään MySQL palvelimelle sekä Web Clientille</a:t>
            </a:r>
          </a:p>
          <a:p>
            <a:pPr lvl="1"/>
            <a:r>
              <a:rPr lang="fi-FI" dirty="0"/>
              <a:t>Vastaanottaa pyyntöjä Web Clientiltä</a:t>
            </a:r>
          </a:p>
          <a:p>
            <a:r>
              <a:rPr lang="fi-FI" dirty="0" err="1"/>
              <a:t>Stackin</a:t>
            </a:r>
            <a:r>
              <a:rPr lang="fi-FI" dirty="0"/>
              <a:t> ”aivot”</a:t>
            </a:r>
          </a:p>
          <a:p>
            <a:r>
              <a:rPr lang="fi-FI" dirty="0"/>
              <a:t>Data kulkee </a:t>
            </a:r>
            <a:r>
              <a:rPr lang="fi-FI" dirty="0" err="1"/>
              <a:t>json</a:t>
            </a:r>
            <a:r>
              <a:rPr lang="fi-FI" dirty="0"/>
              <a:t> muodossa.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849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0398-7CB5-42EC-947A-992EF21D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Toimii välikätenä jokaisen eri komponentin kommunikoinnissa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1963-C1EA-48F8-BA69-59CE2D42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16" y="1690688"/>
            <a:ext cx="7537367" cy="49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1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860A-8F1A-4D66-A754-0D650D6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3. Slave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5379-6FB7-470C-B015-1D5BFE75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C/C++ :</a:t>
            </a:r>
            <a:r>
              <a:rPr lang="fi-FI" dirty="0" err="1"/>
              <a:t>lla</a:t>
            </a:r>
            <a:r>
              <a:rPr lang="fi-FI" dirty="0"/>
              <a:t> kirjoitettu kevyt ohjelma.</a:t>
            </a:r>
          </a:p>
          <a:p>
            <a:r>
              <a:rPr lang="fi-FI" dirty="0"/>
              <a:t>Hakee dataa palvelimesta ajamalla </a:t>
            </a:r>
            <a:r>
              <a:rPr lang="fi-FI" dirty="0" err="1"/>
              <a:t>linux</a:t>
            </a:r>
            <a:r>
              <a:rPr lang="fi-FI" dirty="0"/>
              <a:t>-komentoja.</a:t>
            </a:r>
          </a:p>
          <a:p>
            <a:pPr lvl="1"/>
            <a:r>
              <a:rPr lang="fi-FI" dirty="0" err="1"/>
              <a:t>free</a:t>
            </a:r>
            <a:endParaRPr lang="fi-FI" dirty="0"/>
          </a:p>
          <a:p>
            <a:pPr lvl="1"/>
            <a:r>
              <a:rPr lang="fi-FI" dirty="0"/>
              <a:t>/</a:t>
            </a:r>
            <a:r>
              <a:rPr lang="fi-FI" dirty="0" err="1"/>
              <a:t>proc</a:t>
            </a:r>
            <a:r>
              <a:rPr lang="fi-FI" dirty="0"/>
              <a:t>/</a:t>
            </a:r>
            <a:r>
              <a:rPr lang="fi-FI" dirty="0" err="1"/>
              <a:t>stat</a:t>
            </a:r>
            <a:endParaRPr lang="fi-FI" dirty="0"/>
          </a:p>
          <a:p>
            <a:pPr lvl="1"/>
            <a:r>
              <a:rPr lang="fi-FI" dirty="0" err="1"/>
              <a:t>systemctl</a:t>
            </a:r>
            <a:r>
              <a:rPr lang="fi-FI" dirty="0"/>
              <a:t> status</a:t>
            </a:r>
          </a:p>
          <a:p>
            <a:pPr lvl="1"/>
            <a:r>
              <a:rPr lang="fi-FI" dirty="0" err="1"/>
              <a:t>hpasmcli</a:t>
            </a:r>
            <a:endParaRPr lang="fi-FI" dirty="0"/>
          </a:p>
          <a:p>
            <a:pPr lvl="1"/>
            <a:r>
              <a:rPr lang="fi-FI" dirty="0" err="1"/>
              <a:t>hostname</a:t>
            </a:r>
            <a:endParaRPr lang="fi-FI" dirty="0"/>
          </a:p>
          <a:p>
            <a:pPr lvl="1"/>
            <a:r>
              <a:rPr lang="fi-FI" dirty="0"/>
              <a:t>……</a:t>
            </a:r>
          </a:p>
          <a:p>
            <a:r>
              <a:rPr lang="fi-FI" dirty="0"/>
              <a:t>Tukee HP-</a:t>
            </a:r>
            <a:r>
              <a:rPr lang="fi-FI" dirty="0" err="1"/>
              <a:t>healthia</a:t>
            </a:r>
            <a:endParaRPr lang="fi-FI" dirty="0"/>
          </a:p>
          <a:p>
            <a:pPr lvl="1"/>
            <a:r>
              <a:rPr lang="fi-FI" dirty="0"/>
              <a:t>HP-</a:t>
            </a:r>
            <a:r>
              <a:rPr lang="fi-FI" dirty="0" err="1"/>
              <a:t>enterprise</a:t>
            </a:r>
            <a:r>
              <a:rPr lang="fi-FI" dirty="0"/>
              <a:t> palvelimien ylläpito-rajapinta 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6399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Observer</vt:lpstr>
      <vt:lpstr>Yleistä</vt:lpstr>
      <vt:lpstr>Observer koostuu kolmesta pääkomponentista</vt:lpstr>
      <vt:lpstr>1. Web Client</vt:lpstr>
      <vt:lpstr>1. Web Client</vt:lpstr>
      <vt:lpstr>1. Web Client</vt:lpstr>
      <vt:lpstr>2. Master Server</vt:lpstr>
      <vt:lpstr>Toimii välikätenä jokaisen eri komponentin kommunikoinnissa</vt:lpstr>
      <vt:lpstr>3. Slave</vt:lpstr>
      <vt:lpstr>3. Slave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Loikkanen Ilpo</dc:creator>
  <cp:lastModifiedBy>Loikkanen Ilpo</cp:lastModifiedBy>
  <cp:revision>6</cp:revision>
  <dcterms:created xsi:type="dcterms:W3CDTF">2018-11-26T19:31:59Z</dcterms:created>
  <dcterms:modified xsi:type="dcterms:W3CDTF">2018-11-26T20:25:52Z</dcterms:modified>
</cp:coreProperties>
</file>