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8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C435-7CF6-4BF0-9B9A-38ED1C81CBAD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8353-A0F0-4AFE-AF82-BDCD51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6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262" y="900113"/>
            <a:ext cx="9144000" cy="895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Talent Development UK &amp; 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6788" y="5939475"/>
            <a:ext cx="45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Being digital ……</a:t>
            </a:r>
            <a:endParaRPr lang="en-US" dirty="0"/>
          </a:p>
        </p:txBody>
      </p:sp>
      <p:pic>
        <p:nvPicPr>
          <p:cNvPr id="5" name="Picture 4" descr="D:\KrishnaMurthy\Projects\2014-15\H1\LnD\L&amp;DLogo-V02\L&amp;D_Logo_New_Final\PNG\L&amp;D_Logo_New_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3206" y="2311371"/>
            <a:ext cx="4153582" cy="3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14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71875" y="4943476"/>
            <a:ext cx="1071563" cy="8143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2270" y="5166004"/>
            <a:ext cx="121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2587" y="1175029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 - 1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52587" y="1544361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52586" y="2328060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Expected Outcome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52586" y="3012788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Session Details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2586" y="3758685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Mode of </a:t>
            </a:r>
            <a:r>
              <a:rPr lang="en-GB" dirty="0" err="1" smtClean="0">
                <a:solidFill>
                  <a:srgbClr val="000000"/>
                </a:solidFill>
                <a:cs typeface="Arial" pitchFamily="34" charset="0"/>
              </a:rPr>
              <a:t>delivey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21" y="5469080"/>
            <a:ext cx="548554" cy="57756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20112" y="2415057"/>
            <a:ext cx="367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the status of the session is changes to “confirmed “or  “Sorry better luck </a:t>
            </a:r>
            <a:r>
              <a:rPr lang="en-US" dirty="0" err="1" smtClean="0"/>
              <a:t>nect</a:t>
            </a:r>
            <a:r>
              <a:rPr lang="en-US" dirty="0" smtClean="0"/>
              <a:t> time” user should get the intimation </a:t>
            </a:r>
            <a:r>
              <a:rPr lang="en-US" dirty="0" err="1" smtClean="0"/>
              <a:t>regaring</a:t>
            </a:r>
            <a:r>
              <a:rPr lang="en-US" dirty="0" smtClean="0"/>
              <a:t>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235" y="1317042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67007" y="1317042"/>
            <a:ext cx="1610015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234" y="227360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2969" y="227360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189" y="320737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2225" y="320737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00868" y="1350726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</a:t>
            </a:r>
            <a:r>
              <a:rPr lang="en-US" dirty="0" err="1" smtClean="0"/>
              <a:t>calender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9277" y="1344515"/>
            <a:ext cx="137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Category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2070" y="2317660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demand sessions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56039" y="2431793"/>
            <a:ext cx="138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certifications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0601" y="3385345"/>
            <a:ext cx="1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88315" y="3385345"/>
            <a:ext cx="1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44" y="1659869"/>
            <a:ext cx="548554" cy="5775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12472" y="407034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86327" y="4141149"/>
            <a:ext cx="147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Ambassadors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67007" y="407034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10103" y="4146016"/>
            <a:ext cx="171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DiscussionBoard</a:t>
            </a:r>
            <a:r>
              <a:rPr lang="en-US" dirty="0" smtClean="0"/>
              <a:t>/Notifications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189" y="497309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82225" y="497309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10601" y="5049580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Registered Courses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04627" y="5037877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Completed courses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5299659" y="2443163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31652" y="903300"/>
            <a:ext cx="367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UK&amp;I Talent development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99165" y="2602217"/>
            <a:ext cx="367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UK&amp;I Talent development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37053" y="533968"/>
            <a:ext cx="367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Learning Category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2469196" y="5633397"/>
            <a:ext cx="1457090" cy="277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30570" y="5593715"/>
            <a:ext cx="14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73" y="0"/>
            <a:ext cx="4186774" cy="6800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14933" y="126617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50287" y="1251385"/>
            <a:ext cx="1610015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9594" y="2484444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0288" y="2502770"/>
            <a:ext cx="1635354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56257" y="1347871"/>
            <a:ext cx="14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X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62" y="1587635"/>
            <a:ext cx="548554" cy="577568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20112" y="2415057"/>
            <a:ext cx="3671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of the sessions as per the type of delivery.</a:t>
            </a:r>
          </a:p>
          <a:p>
            <a:r>
              <a:rPr lang="en-US" dirty="0" smtClean="0"/>
              <a:t>Search should be enabled in such a way that ,when course names is typed it should list out.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91611" y="1443495"/>
            <a:ext cx="14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92742" y="2515069"/>
            <a:ext cx="1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TCS 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66711" y="2629202"/>
            <a:ext cx="138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certifications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235" y="1317042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67007" y="1317042"/>
            <a:ext cx="1610015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234" y="227360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2969" y="227360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189" y="320737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2225" y="320737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41720" y="1387755"/>
            <a:ext cx="106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MEP-1</a:t>
            </a:r>
          </a:p>
          <a:p>
            <a:r>
              <a:rPr lang="en-US" dirty="0" smtClean="0"/>
              <a:t>Jan 10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5" y="1702063"/>
            <a:ext cx="548554" cy="5775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12472" y="407034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67007" y="407034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41719" y="2348394"/>
            <a:ext cx="115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 talk</a:t>
            </a:r>
          </a:p>
          <a:p>
            <a:r>
              <a:rPr lang="en-US" dirty="0" smtClean="0"/>
              <a:t>Jan 15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719" y="3257724"/>
            <a:ext cx="99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CDP -1</a:t>
            </a:r>
          </a:p>
          <a:p>
            <a:r>
              <a:rPr lang="en-US" dirty="0" smtClean="0"/>
              <a:t>Jan 17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41720" y="4070341"/>
            <a:ext cx="106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MEP-2</a:t>
            </a:r>
          </a:p>
          <a:p>
            <a:r>
              <a:rPr lang="en-US" dirty="0" smtClean="0"/>
              <a:t>Jan 21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64747" y="1387101"/>
            <a:ext cx="125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 talk -2</a:t>
            </a:r>
          </a:p>
          <a:p>
            <a:r>
              <a:rPr lang="en-US" dirty="0" smtClean="0"/>
              <a:t>Jan 24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97706" y="2309980"/>
            <a:ext cx="99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CDP -2</a:t>
            </a:r>
          </a:p>
          <a:p>
            <a:r>
              <a:rPr lang="en-US" dirty="0" smtClean="0"/>
              <a:t>Jan 25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79095" y="3177419"/>
            <a:ext cx="99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CDP -3</a:t>
            </a:r>
          </a:p>
          <a:p>
            <a:r>
              <a:rPr lang="en-US" dirty="0" smtClean="0"/>
              <a:t>Jan 26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25023" y="4122681"/>
            <a:ext cx="106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MEP-3</a:t>
            </a:r>
          </a:p>
          <a:p>
            <a:r>
              <a:rPr lang="en-US" dirty="0" smtClean="0"/>
              <a:t>Jan 30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20112" y="2415057"/>
            <a:ext cx="367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of the course happening in the month arranged in </a:t>
            </a:r>
            <a:r>
              <a:rPr lang="en-US" dirty="0" err="1" smtClean="0"/>
              <a:t>assending</a:t>
            </a:r>
            <a:r>
              <a:rPr lang="en-US" dirty="0" smtClean="0"/>
              <a:t> order with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71875" y="4943476"/>
            <a:ext cx="1071563" cy="814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29024" y="5166004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2587" y="1175029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 - 1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52587" y="1544361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52586" y="2328060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Expected Outcome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52586" y="3012788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Session Details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2586" y="3758685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Mode of </a:t>
            </a:r>
            <a:r>
              <a:rPr lang="en-GB" dirty="0" err="1" smtClean="0">
                <a:solidFill>
                  <a:srgbClr val="000000"/>
                </a:solidFill>
                <a:cs typeface="Arial" pitchFamily="34" charset="0"/>
              </a:rPr>
              <a:t>delivey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21" y="5469080"/>
            <a:ext cx="548554" cy="57756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20112" y="2415057"/>
            <a:ext cx="367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 with description and register button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1930" y="4943476"/>
            <a:ext cx="1071563" cy="814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9068" y="5166004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9747" y="842687"/>
            <a:ext cx="29908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Employee ID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Current Role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of the Account / Group/ Customer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S/WON to be </a:t>
            </a:r>
            <a:r>
              <a:rPr lang="en-US" dirty="0" err="1" smtClean="0"/>
              <a:t>costed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Email ID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TCS Email 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Contact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Current Work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of Supervisor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Email Id of Supervisor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Supervisor's Approval obtained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Business Justification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Benefits to you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of Learning Ambassador 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21" y="5469080"/>
            <a:ext cx="548554" cy="57756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20112" y="2415057"/>
            <a:ext cx="3671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learning ambassador </a:t>
            </a:r>
            <a:r>
              <a:rPr lang="en-US" dirty="0" err="1" smtClean="0"/>
              <a:t>shoud</a:t>
            </a:r>
            <a:r>
              <a:rPr lang="en-US" dirty="0" smtClean="0"/>
              <a:t> be shown from the list so that the associates need only to click the same.</a:t>
            </a:r>
          </a:p>
          <a:p>
            <a:r>
              <a:rPr lang="en-US" dirty="0" smtClean="0"/>
              <a:t>All the information which is available in the database should be filled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7461" y="4951692"/>
            <a:ext cx="1071563" cy="8143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1175" y="2546629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you like to create a reminder for the course?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31" y="5427290"/>
            <a:ext cx="548554" cy="57756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654784" y="4947583"/>
            <a:ext cx="1071563" cy="814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24620" y="5170111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4697" y="5163816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52587" y="1175029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 - 1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52587" y="1544361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52586" y="2328060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Expected Outcome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52586" y="3012788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Session Details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2586" y="3758685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Mode of </a:t>
            </a:r>
            <a:r>
              <a:rPr lang="en-GB" dirty="0" err="1" smtClean="0">
                <a:solidFill>
                  <a:srgbClr val="000000"/>
                </a:solidFill>
                <a:cs typeface="Arial" pitchFamily="34" charset="0"/>
              </a:rPr>
              <a:t>delivey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69" y="5700714"/>
            <a:ext cx="548554" cy="57756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414963" y="2543175"/>
            <a:ext cx="3300412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29713" y="1856124"/>
            <a:ext cx="2800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ION and virtual sessions will get confirmed by default and any number of people can attend but workshops should go to Learning officer for approvals.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2586" y="4529153"/>
            <a:ext cx="2571750" cy="10001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57375" y="4817495"/>
            <a:ext cx="236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 confirmation from Learning officer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71875" y="4943476"/>
            <a:ext cx="1071563" cy="8143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2270" y="5166004"/>
            <a:ext cx="121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2587" y="1175029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 - 1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52587" y="1544361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52586" y="2328060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Expected Outcome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52586" y="3012788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Session Details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2586" y="3758685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Mode of </a:t>
            </a:r>
            <a:r>
              <a:rPr lang="en-GB" dirty="0" err="1" smtClean="0">
                <a:solidFill>
                  <a:srgbClr val="000000"/>
                </a:solidFill>
                <a:cs typeface="Arial" pitchFamily="34" charset="0"/>
              </a:rPr>
              <a:t>delivey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21" y="5469080"/>
            <a:ext cx="548554" cy="57756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20112" y="2415057"/>
            <a:ext cx="367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the status of the session is changes to “confirmed “or  “Sorry better luck </a:t>
            </a:r>
            <a:r>
              <a:rPr lang="en-US" dirty="0" err="1" smtClean="0"/>
              <a:t>nect</a:t>
            </a:r>
            <a:r>
              <a:rPr lang="en-US" dirty="0" smtClean="0"/>
              <a:t> time” user should get the intimation </a:t>
            </a:r>
            <a:r>
              <a:rPr lang="en-US" dirty="0" err="1" smtClean="0"/>
              <a:t>regaring</a:t>
            </a:r>
            <a:r>
              <a:rPr lang="en-US" dirty="0" smtClean="0"/>
              <a:t>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235" y="1317042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67007" y="1317042"/>
            <a:ext cx="1610015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234" y="227360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2969" y="227360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189" y="320737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2225" y="320737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00868" y="1350726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</a:t>
            </a:r>
            <a:r>
              <a:rPr lang="en-US" dirty="0" err="1" smtClean="0"/>
              <a:t>calender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9277" y="1344515"/>
            <a:ext cx="137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Category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2070" y="2317660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demand sessions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56039" y="2431793"/>
            <a:ext cx="138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certifications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0601" y="3385345"/>
            <a:ext cx="1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88315" y="3385345"/>
            <a:ext cx="1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74" y="2645586"/>
            <a:ext cx="548554" cy="5775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12472" y="407034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86327" y="4141149"/>
            <a:ext cx="147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Ambassadors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67007" y="407034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10103" y="4146016"/>
            <a:ext cx="171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DiscussionBoard</a:t>
            </a:r>
            <a:r>
              <a:rPr lang="en-US" dirty="0" smtClean="0"/>
              <a:t>/Notifications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189" y="497309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82225" y="497309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10601" y="5049580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Registered Courses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04627" y="5037877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Completed courses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5299659" y="2443163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31652" y="903300"/>
            <a:ext cx="367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UK&amp;I Talent development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99165" y="2602217"/>
            <a:ext cx="367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UK&amp;I Talent development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37053" y="533968"/>
            <a:ext cx="367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demand sessions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2469196" y="5633397"/>
            <a:ext cx="1457090" cy="277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30570" y="5593715"/>
            <a:ext cx="14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87" y="0"/>
            <a:ext cx="4221956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0263" y="1828800"/>
            <a:ext cx="2257425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63450" y="1951315"/>
            <a:ext cx="193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0263" y="2695575"/>
            <a:ext cx="2257425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3450" y="2818090"/>
            <a:ext cx="193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0263" y="3602830"/>
            <a:ext cx="2257425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63450" y="3725345"/>
            <a:ext cx="193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email ID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299659" y="2443163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20112" y="2633424"/>
            <a:ext cx="367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to </a:t>
            </a:r>
            <a:r>
              <a:rPr lang="en-US" dirty="0" smtClean="0"/>
              <a:t>Talent Development UK &amp; 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20112" y="3445667"/>
            <a:ext cx="3671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Login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Learning officer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Learning ambassador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HR business partner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73" y="14786"/>
            <a:ext cx="4186774" cy="6800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14934" y="1335019"/>
            <a:ext cx="314279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07461" y="2809919"/>
            <a:ext cx="315026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Working Across Cultures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4934" y="2086445"/>
            <a:ext cx="314279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56257" y="1416719"/>
            <a:ext cx="300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Effectiveness workshop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07" y="1653175"/>
            <a:ext cx="548554" cy="577568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20112" y="2415057"/>
            <a:ext cx="367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Goes to approval to HR business partners .They approve the associates and the associates provide attendance and feedback.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18082" y="2117070"/>
            <a:ext cx="289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Credible Associate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71875" y="4943476"/>
            <a:ext cx="1071563" cy="814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29024" y="5166004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2587" y="1175029"/>
            <a:ext cx="299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Effectiveness workshop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52587" y="1544361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52586" y="2328060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Expected Outcome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52586" y="3012788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Session Details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2586" y="3758685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Mode of </a:t>
            </a:r>
            <a:r>
              <a:rPr lang="en-GB" dirty="0" err="1" smtClean="0">
                <a:solidFill>
                  <a:srgbClr val="000000"/>
                </a:solidFill>
                <a:cs typeface="Arial" pitchFamily="34" charset="0"/>
              </a:rPr>
              <a:t>delivey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21" y="5469080"/>
            <a:ext cx="548554" cy="57756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20112" y="2415057"/>
            <a:ext cx="367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 with description and register button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1930" y="4943476"/>
            <a:ext cx="1071563" cy="814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9068" y="5166004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9747" y="842687"/>
            <a:ext cx="29908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Employee ID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Current Role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of the Account / Group/ Customer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S/WON to be </a:t>
            </a:r>
            <a:r>
              <a:rPr lang="en-US" dirty="0" err="1" smtClean="0"/>
              <a:t>costed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Email ID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TCS Email 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Contact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Current Work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of Supervisor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Email Id of Supervisor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Supervisor's Approval obtained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Business Justification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Benefits to you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of Learning Ambassador 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21" y="5469080"/>
            <a:ext cx="548554" cy="57756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20112" y="2415057"/>
            <a:ext cx="3671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learning ambassador </a:t>
            </a:r>
            <a:r>
              <a:rPr lang="en-US" dirty="0" err="1" smtClean="0"/>
              <a:t>shoud</a:t>
            </a:r>
            <a:r>
              <a:rPr lang="en-US" dirty="0" smtClean="0"/>
              <a:t> be shown from the list so that the associates need only to click the same.</a:t>
            </a:r>
          </a:p>
          <a:p>
            <a:r>
              <a:rPr lang="en-US" dirty="0" smtClean="0"/>
              <a:t>All the information which is available in the database should be filled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7461" y="4951692"/>
            <a:ext cx="1071563" cy="8143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1175" y="2546629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you like to create a reminder for the course?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31" y="5427290"/>
            <a:ext cx="548554" cy="57756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654784" y="4947583"/>
            <a:ext cx="1071563" cy="814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24620" y="5170111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4697" y="5163816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52587" y="1175029"/>
            <a:ext cx="306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Effectiveness workshop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52587" y="1544361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52586" y="2328060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Expected Outcome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52586" y="3012788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Session Details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2586" y="3758685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Mode of </a:t>
            </a:r>
            <a:r>
              <a:rPr lang="en-GB" dirty="0" err="1" smtClean="0">
                <a:solidFill>
                  <a:srgbClr val="000000"/>
                </a:solidFill>
                <a:cs typeface="Arial" pitchFamily="34" charset="0"/>
              </a:rPr>
              <a:t>delivey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69" y="5700714"/>
            <a:ext cx="548554" cy="57756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414963" y="2543175"/>
            <a:ext cx="3300412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29713" y="1856124"/>
            <a:ext cx="2800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ION and virtual sessions will get confirmed by default and any number of people can attend but workshops should go to Learning officer for approvals.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2586" y="4529153"/>
            <a:ext cx="2571750" cy="10001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57375" y="4817495"/>
            <a:ext cx="236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 confirmation from Learning officer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71875" y="4943476"/>
            <a:ext cx="1071563" cy="8143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2270" y="5166004"/>
            <a:ext cx="121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2587" y="1175029"/>
            <a:ext cx="299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Effectiveness workshop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52587" y="1544361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52586" y="2328060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Expected Outcome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52586" y="3012788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Session Details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2586" y="3758685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Mode of </a:t>
            </a:r>
            <a:r>
              <a:rPr lang="en-GB" dirty="0" err="1" smtClean="0">
                <a:solidFill>
                  <a:srgbClr val="000000"/>
                </a:solidFill>
                <a:cs typeface="Arial" pitchFamily="34" charset="0"/>
              </a:rPr>
              <a:t>delivey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21" y="5469080"/>
            <a:ext cx="548554" cy="57756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20112" y="2415057"/>
            <a:ext cx="367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the status of the session is changes to “confirmed “or  “Sorry better luck </a:t>
            </a:r>
            <a:r>
              <a:rPr lang="en-US" dirty="0" err="1" smtClean="0"/>
              <a:t>nect</a:t>
            </a:r>
            <a:r>
              <a:rPr lang="en-US" dirty="0" smtClean="0"/>
              <a:t> time” user should get the intimation </a:t>
            </a:r>
            <a:r>
              <a:rPr lang="en-US" dirty="0" err="1" smtClean="0"/>
              <a:t>regaring</a:t>
            </a:r>
            <a:r>
              <a:rPr lang="en-US" dirty="0" smtClean="0"/>
              <a:t>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1" y="57150"/>
            <a:ext cx="4186774" cy="68008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643063" y="2141519"/>
            <a:ext cx="2797535" cy="17716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00250" y="2565679"/>
            <a:ext cx="250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Thank you</a:t>
            </a:r>
          </a:p>
          <a:p>
            <a:r>
              <a:rPr lang="en-US" dirty="0" smtClean="0"/>
              <a:t>Have a happy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235" y="1317042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67007" y="1317042"/>
            <a:ext cx="1610015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234" y="227360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2969" y="227360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189" y="320737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2225" y="320737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00868" y="1350726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</a:t>
            </a:r>
            <a:r>
              <a:rPr lang="en-US" dirty="0" err="1" smtClean="0"/>
              <a:t>calender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9277" y="1344515"/>
            <a:ext cx="137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Category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2070" y="2317660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demand sessions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56039" y="2448581"/>
            <a:ext cx="1388901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certifications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0601" y="3385345"/>
            <a:ext cx="1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88315" y="3385345"/>
            <a:ext cx="1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5" y="1702063"/>
            <a:ext cx="548554" cy="5775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12472" y="407034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86327" y="4141149"/>
            <a:ext cx="147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Ambassadors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67007" y="407034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10103" y="4146016"/>
            <a:ext cx="171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DiscussionBoard</a:t>
            </a:r>
            <a:r>
              <a:rPr lang="en-US" dirty="0" smtClean="0"/>
              <a:t>/Notifications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189" y="497309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82225" y="497309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10601" y="5049580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Registered Courses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04627" y="5037877"/>
            <a:ext cx="135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Completed courses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5299659" y="2443163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31652" y="903300"/>
            <a:ext cx="367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UK&amp;I Talent development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99165" y="2602217"/>
            <a:ext cx="367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UK&amp;I Talent development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37053" y="533968"/>
            <a:ext cx="367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Learning </a:t>
            </a:r>
            <a:r>
              <a:rPr lang="en-US" sz="2800" b="1" dirty="0" err="1" smtClean="0"/>
              <a:t>Calender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2469196" y="5633397"/>
            <a:ext cx="1457090" cy="277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30570" y="5593715"/>
            <a:ext cx="149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73" y="0"/>
            <a:ext cx="4186774" cy="6800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6794" y="1940002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39566" y="1940002"/>
            <a:ext cx="1610015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4933" y="3208799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63668" y="3208799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14933" y="453722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72969" y="453722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11386" y="2105974"/>
            <a:ext cx="70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83" y="2290640"/>
            <a:ext cx="548554" cy="5775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11677" y="2088976"/>
            <a:ext cx="70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29525" y="3341350"/>
            <a:ext cx="70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29816" y="3341349"/>
            <a:ext cx="70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29569" y="4732437"/>
            <a:ext cx="70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9860" y="4728292"/>
            <a:ext cx="70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20112" y="2415057"/>
            <a:ext cx="367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default current month should be the first one and then in order.</a:t>
            </a:r>
          </a:p>
          <a:p>
            <a:r>
              <a:rPr lang="en-US" dirty="0" smtClean="0"/>
              <a:t>We need to display only 6 months at any point in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235" y="1317042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67007" y="1317042"/>
            <a:ext cx="1610015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234" y="227360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2969" y="2273605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189" y="320737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2225" y="3207377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41720" y="1387755"/>
            <a:ext cx="106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MEP-1</a:t>
            </a:r>
          </a:p>
          <a:p>
            <a:r>
              <a:rPr lang="en-US" dirty="0" smtClean="0"/>
              <a:t>Jan 10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5" y="1702063"/>
            <a:ext cx="548554" cy="5775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12472" y="407034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67007" y="4070341"/>
            <a:ext cx="1585913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41719" y="2348394"/>
            <a:ext cx="115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 talk</a:t>
            </a:r>
          </a:p>
          <a:p>
            <a:r>
              <a:rPr lang="en-US" dirty="0" smtClean="0"/>
              <a:t>Jan 15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719" y="3257724"/>
            <a:ext cx="99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CDP -1</a:t>
            </a:r>
          </a:p>
          <a:p>
            <a:r>
              <a:rPr lang="en-US" dirty="0" smtClean="0"/>
              <a:t>Jan 17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41720" y="4070341"/>
            <a:ext cx="106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MEP-2</a:t>
            </a:r>
          </a:p>
          <a:p>
            <a:r>
              <a:rPr lang="en-US" dirty="0" smtClean="0"/>
              <a:t>Jan 21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64747" y="1387101"/>
            <a:ext cx="125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 talk -2</a:t>
            </a:r>
          </a:p>
          <a:p>
            <a:r>
              <a:rPr lang="en-US" dirty="0" smtClean="0"/>
              <a:t>Jan 24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97706" y="2309980"/>
            <a:ext cx="99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CDP -2</a:t>
            </a:r>
          </a:p>
          <a:p>
            <a:r>
              <a:rPr lang="en-US" dirty="0" smtClean="0"/>
              <a:t>Jan 25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79095" y="3177419"/>
            <a:ext cx="99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CDP -3</a:t>
            </a:r>
          </a:p>
          <a:p>
            <a:r>
              <a:rPr lang="en-US" dirty="0" smtClean="0"/>
              <a:t>Jan 26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25023" y="4122681"/>
            <a:ext cx="106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MEP-3</a:t>
            </a:r>
          </a:p>
          <a:p>
            <a:r>
              <a:rPr lang="en-US" dirty="0" smtClean="0"/>
              <a:t>Jan 30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20112" y="2415057"/>
            <a:ext cx="367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of the course happening in the month arranged in </a:t>
            </a:r>
            <a:r>
              <a:rPr lang="en-US" dirty="0" err="1" smtClean="0"/>
              <a:t>assending</a:t>
            </a:r>
            <a:r>
              <a:rPr lang="en-US" dirty="0" smtClean="0"/>
              <a:t> order with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71875" y="4943476"/>
            <a:ext cx="1071563" cy="814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29024" y="5166004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2587" y="1175029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 - 1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52587" y="1544361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52586" y="2328060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Expected Outcome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52586" y="3012788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Session Details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2586" y="3758685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Mode of </a:t>
            </a:r>
            <a:r>
              <a:rPr lang="en-GB" dirty="0" err="1" smtClean="0">
                <a:solidFill>
                  <a:srgbClr val="000000"/>
                </a:solidFill>
                <a:cs typeface="Arial" pitchFamily="34" charset="0"/>
              </a:rPr>
              <a:t>delivey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21" y="5469080"/>
            <a:ext cx="548554" cy="57756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20112" y="2415057"/>
            <a:ext cx="367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 with description and register button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1930" y="4943476"/>
            <a:ext cx="1071563" cy="814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9068" y="5166004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9747" y="842687"/>
            <a:ext cx="29908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Employee ID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Current Role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of the Account / Group/ Customer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S/WON to be </a:t>
            </a:r>
            <a:r>
              <a:rPr lang="en-US" dirty="0" err="1" smtClean="0"/>
              <a:t>costed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Email ID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TCS Email 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Contact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Current Work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of Supervisor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Email Id of Supervisor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Supervisor's Approval obtained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Business Justification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Benefits to you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of Learning Ambassador 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21" y="5469080"/>
            <a:ext cx="548554" cy="57756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5315729" y="2515069"/>
            <a:ext cx="2844216" cy="86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20112" y="2415057"/>
            <a:ext cx="3671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learning ambassador </a:t>
            </a:r>
            <a:r>
              <a:rPr lang="en-US" dirty="0" err="1" smtClean="0"/>
              <a:t>shoud</a:t>
            </a:r>
            <a:r>
              <a:rPr lang="en-US" dirty="0" smtClean="0"/>
              <a:t> be shown from the list so that the associates need only to click the same.</a:t>
            </a:r>
          </a:p>
          <a:p>
            <a:r>
              <a:rPr lang="en-US" dirty="0" smtClean="0"/>
              <a:t>All the information which is available in the database should be filled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7461" y="4951692"/>
            <a:ext cx="1071563" cy="8143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1175" y="2546629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you like to create a reminder for the course?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31" y="5427290"/>
            <a:ext cx="548554" cy="57756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654784" y="4947583"/>
            <a:ext cx="1071563" cy="814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24620" y="5170111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4697" y="5163816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1" y="0"/>
            <a:ext cx="4186774" cy="680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8663" y="1002717"/>
            <a:ext cx="3186212" cy="479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52587" y="1175029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MEP - 1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52587" y="1544361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52586" y="2328060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Arial" pitchFamily="34" charset="0"/>
              </a:rPr>
              <a:t>Expected Outcome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52586" y="3012788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Session Details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2586" y="3758685"/>
            <a:ext cx="21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Mode of </a:t>
            </a:r>
            <a:r>
              <a:rPr lang="en-GB" dirty="0" err="1" smtClean="0">
                <a:solidFill>
                  <a:srgbClr val="000000"/>
                </a:solidFill>
                <a:cs typeface="Arial" pitchFamily="34" charset="0"/>
              </a:rPr>
              <a:t>delivey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69" y="5700714"/>
            <a:ext cx="548554" cy="57756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414963" y="2543175"/>
            <a:ext cx="3300412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29713" y="1856124"/>
            <a:ext cx="2800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ION and virtual sessions will get confirmed by default and any number of people can attend but workshops should go to Learning officer for approvals.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2586" y="4529153"/>
            <a:ext cx="2571750" cy="10001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57375" y="4817495"/>
            <a:ext cx="236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 confirmation from Learning officer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935</Words>
  <Application>Microsoft Office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Talent Development UK &amp;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Bijo  Thomas</dc:creator>
  <cp:lastModifiedBy>Bijo  Thomas</cp:lastModifiedBy>
  <cp:revision>20</cp:revision>
  <dcterms:created xsi:type="dcterms:W3CDTF">2016-01-14T10:23:37Z</dcterms:created>
  <dcterms:modified xsi:type="dcterms:W3CDTF">2016-01-14T15:55:29Z</dcterms:modified>
</cp:coreProperties>
</file>