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7B4002-5D57-4368-8ACB-76BD50F1F18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F72282A-ECE0-4258-A1CE-310D5C0A240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Talent Development Web App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Talent Engagement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Omkar.Tarale\Desktop\New folder (2)\eng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501122" cy="37685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Approve Workshops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Omkar.Tarale\Desktop\New folder (2)\approve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8434900" cy="3655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Contacts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contacts added here are visible in Android Application</a:t>
            </a:r>
            <a:endParaRPr lang="en-IN" dirty="0"/>
          </a:p>
        </p:txBody>
      </p:sp>
      <p:pic>
        <p:nvPicPr>
          <p:cNvPr id="11266" name="Picture 2" descr="C:\Users\Omkar.Tarale\Desktop\New folder (2)\addconta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8262993" cy="3713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FAQ’s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FAQ’s added here are visible in Android Application</a:t>
            </a:r>
            <a:endParaRPr lang="en-IN" dirty="0"/>
          </a:p>
        </p:txBody>
      </p:sp>
      <p:pic>
        <p:nvPicPr>
          <p:cNvPr id="12290" name="Picture 2" descr="C:\Users\Omkar.Tarale\Desktop\New folder (2)\addfa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518718" cy="3890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Omkar.Tarale\Desktop\New folder (2)\admi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8527591" cy="3901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Admin Dashboard</a:t>
            </a:r>
            <a:endParaRPr lang="en-IN" dirty="0"/>
          </a:p>
        </p:txBody>
      </p:sp>
      <p:pic>
        <p:nvPicPr>
          <p:cNvPr id="1026" name="Picture 2" descr="C:\Users\Omkar.Tarale\Desktop\New folder (2)\admindas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281" y="2500306"/>
            <a:ext cx="8667731" cy="3571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Add/Upload Session Details</a:t>
            </a:r>
            <a:endParaRPr lang="en-IN" dirty="0"/>
          </a:p>
        </p:txBody>
      </p:sp>
      <p:pic>
        <p:nvPicPr>
          <p:cNvPr id="2050" name="Picture 2" descr="C:\Users\Omkar.Tarale\Desktop\New folder (2)\addses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2357430"/>
            <a:ext cx="8384129" cy="4065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8258204" cy="5662634"/>
          </a:xfrm>
        </p:spPr>
        <p:txBody>
          <a:bodyPr/>
          <a:lstStyle/>
          <a:p>
            <a:r>
              <a:rPr lang="en-IN" dirty="0" smtClean="0"/>
              <a:t>Edit Session Details</a:t>
            </a:r>
          </a:p>
          <a:p>
            <a:r>
              <a:rPr lang="en-IN" dirty="0" smtClean="0"/>
              <a:t>View/Delete Session Details</a:t>
            </a:r>
            <a:endParaRPr lang="en-IN" dirty="0"/>
          </a:p>
        </p:txBody>
      </p:sp>
      <p:pic>
        <p:nvPicPr>
          <p:cNvPr id="3074" name="Picture 2" descr="C:\Users\Omkar.Tarale\Desktop\New folder (2)\edit ses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0456" y="4000504"/>
            <a:ext cx="5186442" cy="2493630"/>
          </a:xfrm>
          <a:prstGeom prst="rect">
            <a:avLst/>
          </a:prstGeom>
          <a:noFill/>
        </p:spPr>
      </p:pic>
      <p:pic>
        <p:nvPicPr>
          <p:cNvPr id="3075" name="Picture 3" descr="C:\Users\Omkar.Tarale\Desktop\New folder (2)\sessiondetai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5072629" cy="2435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Upload Employee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C:\Users\Omkar.Tarale\Desktop\New folder (2)\adde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8534609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Attendees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Omkar.Tarale\Desktop\New folder (2)\courseatte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566204" cy="3857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Export to Excel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Feedbacks, Registrations, </a:t>
            </a:r>
            <a:r>
              <a:rPr lang="en-IN" dirty="0" err="1" smtClean="0"/>
              <a:t>Attendies</a:t>
            </a:r>
            <a:endParaRPr lang="en-IN" dirty="0"/>
          </a:p>
        </p:txBody>
      </p:sp>
      <p:pic>
        <p:nvPicPr>
          <p:cNvPr id="6146" name="Picture 2" descr="C:\Users\Omkar.Tarale\Desktop\New folder (2)\ex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683683" cy="3881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Learning Ambassador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Omkar.Tarale\Desktop\New folder (2)\tag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8424502" cy="371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HR to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Omkar.Tarale\Desktop\New folder (2)\tagh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8497092" cy="3829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</TotalTime>
  <Words>65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Talent Development Web App</vt:lpstr>
      <vt:lpstr>Admin Dashboard</vt:lpstr>
      <vt:lpstr>Session Management</vt:lpstr>
      <vt:lpstr>Slide 4</vt:lpstr>
      <vt:lpstr>Upload Employee Details</vt:lpstr>
      <vt:lpstr>Course Attendees</vt:lpstr>
      <vt:lpstr>Export to Excel</vt:lpstr>
      <vt:lpstr>Tag Learning Ambassador</vt:lpstr>
      <vt:lpstr>Tag HR to Projects</vt:lpstr>
      <vt:lpstr>Talent Engagement</vt:lpstr>
      <vt:lpstr>Approve Workshops</vt:lpstr>
      <vt:lpstr>Add Contacts</vt:lpstr>
      <vt:lpstr>Add FAQ’s</vt:lpstr>
      <vt:lpstr>Manage Roles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Development Web App</dc:title>
  <dc:creator>omi tarale</dc:creator>
  <cp:lastModifiedBy>omi tarale</cp:lastModifiedBy>
  <cp:revision>3</cp:revision>
  <dcterms:created xsi:type="dcterms:W3CDTF">2016-03-31T07:53:01Z</dcterms:created>
  <dcterms:modified xsi:type="dcterms:W3CDTF">2016-03-31T08:15:27Z</dcterms:modified>
</cp:coreProperties>
</file>