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915530-8B1F-4B0B-9632-5C79498CD8ED}" type="datetimeFigureOut">
              <a:rPr lang="en-US" smtClean="0"/>
              <a:t>3/31/2016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83B038-A6C8-4ACB-ABB4-62DC14AA52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IOS Application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Talent Engagement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(Category)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Omkar.Tarale\Desktop\New folder (3)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500174"/>
            <a:ext cx="2770338" cy="48672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TCS in UK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Omkar.Tarale\Desktop\New folder (3)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428736"/>
            <a:ext cx="2741438" cy="48783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board Formalities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Omkar.Tarale\Desktop\New folder (3)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2771448" cy="4921262"/>
          </a:xfrm>
          <a:prstGeom prst="rect">
            <a:avLst/>
          </a:prstGeom>
          <a:noFill/>
        </p:spPr>
      </p:pic>
      <p:pic>
        <p:nvPicPr>
          <p:cNvPr id="3075" name="Picture 3" descr="C:\Users\Omkar.Tarale\Desktop\New folder (3)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428736"/>
            <a:ext cx="2791328" cy="4949840"/>
          </a:xfrm>
          <a:prstGeom prst="rect">
            <a:avLst/>
          </a:prstGeom>
          <a:noFill/>
        </p:spPr>
      </p:pic>
      <p:pic>
        <p:nvPicPr>
          <p:cNvPr id="3076" name="Picture 4" descr="C:\Users\Omkar.Tarale\Desktop\New folder (3)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428736"/>
            <a:ext cx="2762828" cy="4892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Bank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C:\Users\Omkar.Tarale\Desktop\New folder (3)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658007"/>
            <a:ext cx="2742278" cy="4910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Health &amp; Safety in UK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Omkar.Tarale\Desktop\New folder (3)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2763108" cy="4915062"/>
          </a:xfrm>
          <a:prstGeom prst="rect">
            <a:avLst/>
          </a:prstGeom>
          <a:noFill/>
        </p:spPr>
      </p:pic>
      <p:pic>
        <p:nvPicPr>
          <p:cNvPr id="5123" name="Picture 3" descr="C:\Users\Omkar.Tarale\Desktop\New folder (3)\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571612"/>
            <a:ext cx="2740373" cy="4883157"/>
          </a:xfrm>
          <a:prstGeom prst="rect">
            <a:avLst/>
          </a:prstGeom>
          <a:noFill/>
        </p:spPr>
      </p:pic>
      <p:pic>
        <p:nvPicPr>
          <p:cNvPr id="5124" name="Picture 4" descr="C:\Users\Omkar.Tarale\Desktop\New folder (3)\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571612"/>
            <a:ext cx="2763323" cy="49087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to Know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Omkar.Tarale\Desktop\New folder (3)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571612"/>
            <a:ext cx="2748038" cy="4879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UK Helpline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:\Users\Omkar.Tarale\Desktop\New folder (3)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36"/>
            <a:ext cx="2916524" cy="51879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</TotalTime>
  <Words>28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Talent Engagement</vt:lpstr>
      <vt:lpstr>Home Screen (Category)</vt:lpstr>
      <vt:lpstr>TCS in UK</vt:lpstr>
      <vt:lpstr>On board Formalities</vt:lpstr>
      <vt:lpstr>Updating Bank Details</vt:lpstr>
      <vt:lpstr>Health &amp; Safety in UK</vt:lpstr>
      <vt:lpstr>Things to Know</vt:lpstr>
      <vt:lpstr>UK Helpline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Engagement</dc:title>
  <dc:creator>omi tarale</dc:creator>
  <cp:lastModifiedBy>omi tarale</cp:lastModifiedBy>
  <cp:revision>1</cp:revision>
  <dcterms:created xsi:type="dcterms:W3CDTF">2016-03-31T08:16:07Z</dcterms:created>
  <dcterms:modified xsi:type="dcterms:W3CDTF">2016-03-31T08:21:56Z</dcterms:modified>
</cp:coreProperties>
</file>