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414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50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0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19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12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4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6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58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6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904352" y="1398932"/>
            <a:ext cx="7787472" cy="15150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6000" dirty="0" err="1"/>
              <a:t>Zhvillimi</a:t>
            </a:r>
            <a:r>
              <a:rPr lang="en-GB" sz="6000" dirty="0"/>
              <a:t> </a:t>
            </a:r>
            <a:r>
              <a:rPr lang="en-GB" sz="6000" dirty="0" err="1"/>
              <a:t>i</a:t>
            </a:r>
            <a:r>
              <a:rPr lang="en-GB" sz="6000" dirty="0"/>
              <a:t> </a:t>
            </a:r>
            <a:r>
              <a:rPr lang="en-GB" sz="6000" dirty="0" err="1"/>
              <a:t>Informatikes</a:t>
            </a:r>
            <a:r>
              <a:rPr lang="en-GB" sz="6000" dirty="0"/>
              <a:t> </a:t>
            </a:r>
            <a:r>
              <a:rPr lang="en-GB" sz="6000" dirty="0" err="1"/>
              <a:t>dhe</a:t>
            </a:r>
            <a:r>
              <a:rPr lang="en-GB" sz="6000" dirty="0"/>
              <a:t> </a:t>
            </a:r>
            <a:r>
              <a:rPr lang="en-GB" sz="6000" dirty="0" err="1"/>
              <a:t>Kompjuterit</a:t>
            </a:r>
            <a:endParaRPr lang="en-GB" sz="6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27250" y="216026"/>
            <a:ext cx="7859543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Fillimet</a:t>
            </a:r>
            <a:endParaRPr lang="en-GB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1822: </a:t>
            </a:r>
            <a:r>
              <a:rPr lang="en-GB" sz="2400" dirty="0" err="1"/>
              <a:t>Makina</a:t>
            </a:r>
            <a:r>
              <a:rPr lang="en-GB" sz="2400" dirty="0"/>
              <a:t> </a:t>
            </a:r>
            <a:r>
              <a:rPr lang="en-GB" sz="2400" dirty="0" err="1"/>
              <a:t>diferenciale</a:t>
            </a:r>
            <a:r>
              <a:rPr lang="en-GB" sz="2400" dirty="0"/>
              <a:t> (</a:t>
            </a:r>
            <a:r>
              <a:rPr lang="en-GB" sz="2400" dirty="0" smtClean="0"/>
              <a:t>Charles </a:t>
            </a:r>
            <a:r>
              <a:rPr lang="en-GB" sz="2400" dirty="0"/>
              <a:t>Babbage)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1944: Mark I, </a:t>
            </a:r>
            <a:r>
              <a:rPr lang="en-GB" sz="2400" dirty="0" err="1"/>
              <a:t>makine</a:t>
            </a:r>
            <a:r>
              <a:rPr lang="en-GB" sz="2400" dirty="0"/>
              <a:t> me </a:t>
            </a:r>
            <a:r>
              <a:rPr lang="en-GB" sz="2400" dirty="0" err="1"/>
              <a:t>rele</a:t>
            </a:r>
            <a:r>
              <a:rPr lang="en-GB" sz="2400" dirty="0"/>
              <a:t> </a:t>
            </a:r>
            <a:r>
              <a:rPr lang="en-GB" sz="2400" dirty="0" err="1"/>
              <a:t>eltromagnetike</a:t>
            </a:r>
            <a:r>
              <a:rPr lang="en-GB" sz="2400" dirty="0"/>
              <a:t> (Univ.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Harvardit</a:t>
            </a:r>
            <a:r>
              <a:rPr lang="en-GB" sz="2400" dirty="0"/>
              <a:t>)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1946: ENIAC, </a:t>
            </a:r>
            <a:r>
              <a:rPr lang="en-GB" sz="2400" dirty="0" err="1"/>
              <a:t>makine</a:t>
            </a:r>
            <a:r>
              <a:rPr lang="en-GB" sz="2400" dirty="0"/>
              <a:t> </a:t>
            </a:r>
            <a:r>
              <a:rPr lang="en-GB" sz="2400" dirty="0" err="1"/>
              <a:t>elektronike</a:t>
            </a:r>
            <a:r>
              <a:rPr lang="en-GB" sz="2400" dirty="0"/>
              <a:t> me </a:t>
            </a:r>
            <a:r>
              <a:rPr lang="en-GB" sz="2400" dirty="0" err="1"/>
              <a:t>logjike</a:t>
            </a:r>
            <a:r>
              <a:rPr lang="en-GB" sz="2400" dirty="0"/>
              <a:t> </a:t>
            </a:r>
            <a:r>
              <a:rPr lang="en-GB" sz="2400" dirty="0" err="1"/>
              <a:t>binare</a:t>
            </a:r>
            <a:endParaRPr lang="en-GB" sz="2400" dirty="0"/>
          </a:p>
        </p:txBody>
      </p:sp>
      <p:pic>
        <p:nvPicPr>
          <p:cNvPr id="39" name="Shape 39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250" y="2923350"/>
            <a:ext cx="1681180" cy="222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5" y="3060125"/>
            <a:ext cx="2618999" cy="20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0439" y="2923349"/>
            <a:ext cx="2846354" cy="2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Turing Machine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524" y="1732700"/>
            <a:ext cx="4250276" cy="295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4436525" y="1470900"/>
            <a:ext cx="4250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Makina e Turing-ut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7200" y="1378375"/>
            <a:ext cx="3979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Alan Turing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671" y="1699500"/>
            <a:ext cx="2836383" cy="2992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 smtClean="0"/>
              <a:t>Gjenerata</a:t>
            </a:r>
            <a:r>
              <a:rPr lang="en-GB" dirty="0" smtClean="0"/>
              <a:t> </a:t>
            </a:r>
            <a:r>
              <a:rPr lang="en-GB" dirty="0"/>
              <a:t>I, 1951 - 1958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9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Arkitekture me llamba inkandeshente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Momeorizimi me kartona te perforuar te lexushme nga kompjuteri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Programi i regjistruar ne shirit magnetik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Rezultati jepesh ne karta te perforuara te lexueshme nga specialistet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Char char="●"/>
            </a:pPr>
            <a:r>
              <a:rPr lang="en-GB" sz="1800"/>
              <a:t>Shembull tipik UNIVAC(UNIVersal Automatik Computer)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74461"/>
            <a:ext cx="8229599" cy="205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Gjenerata II, 1959 - 1964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408799" cy="186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/>
              <a:t>U </a:t>
            </a:r>
            <a:r>
              <a:rPr lang="en-GB" sz="1800" dirty="0" err="1"/>
              <a:t>zevendesuan</a:t>
            </a:r>
            <a:r>
              <a:rPr lang="en-GB" sz="1800" dirty="0"/>
              <a:t> </a:t>
            </a:r>
            <a:r>
              <a:rPr lang="en-GB" sz="1800" dirty="0" err="1"/>
              <a:t>llambat</a:t>
            </a:r>
            <a:r>
              <a:rPr lang="en-GB" sz="1800" dirty="0"/>
              <a:t> </a:t>
            </a:r>
            <a:r>
              <a:rPr lang="en-GB" sz="1800" dirty="0" err="1"/>
              <a:t>inkandeshente</a:t>
            </a:r>
            <a:r>
              <a:rPr lang="en-GB" sz="1800" dirty="0"/>
              <a:t> me </a:t>
            </a:r>
            <a:r>
              <a:rPr lang="en-GB" sz="1800" dirty="0" err="1"/>
              <a:t>komponente</a:t>
            </a:r>
            <a:r>
              <a:rPr lang="en-GB" sz="1800" dirty="0"/>
              <a:t> </a:t>
            </a:r>
            <a:r>
              <a:rPr lang="en-GB" sz="1800" dirty="0" err="1"/>
              <a:t>gjysemperçyes</a:t>
            </a:r>
            <a:endParaRPr lang="en-GB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/>
              <a:t>Si </a:t>
            </a:r>
            <a:r>
              <a:rPr lang="en-GB" sz="1800" dirty="0" err="1"/>
              <a:t>rrjedhim</a:t>
            </a:r>
            <a:r>
              <a:rPr lang="en-GB" sz="1800" dirty="0"/>
              <a:t>,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1800" dirty="0"/>
              <a:t>u </a:t>
            </a:r>
            <a:r>
              <a:rPr lang="en-GB" sz="1800" dirty="0" err="1"/>
              <a:t>zvogeluan</a:t>
            </a:r>
            <a:r>
              <a:rPr lang="en-GB" sz="1800" dirty="0"/>
              <a:t> </a:t>
            </a:r>
            <a:r>
              <a:rPr lang="en-GB" sz="1800" dirty="0" err="1"/>
              <a:t>permasat</a:t>
            </a:r>
            <a:endParaRPr lang="en-GB" sz="1800" dirty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1800" dirty="0"/>
              <a:t>u </a:t>
            </a:r>
            <a:r>
              <a:rPr lang="en-GB" sz="1800" dirty="0" err="1"/>
              <a:t>rrit</a:t>
            </a:r>
            <a:r>
              <a:rPr lang="en-GB" sz="1800" dirty="0"/>
              <a:t> </a:t>
            </a:r>
            <a:r>
              <a:rPr lang="en-GB" sz="1800" dirty="0" err="1"/>
              <a:t>fuqia</a:t>
            </a:r>
            <a:r>
              <a:rPr lang="en-GB" sz="1800" dirty="0"/>
              <a:t> </a:t>
            </a:r>
            <a:r>
              <a:rPr lang="en-GB" sz="1800" dirty="0" err="1"/>
              <a:t>llogaritese</a:t>
            </a:r>
            <a:endParaRPr lang="en-GB" sz="1800" dirty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1800" dirty="0"/>
              <a:t>u </a:t>
            </a:r>
            <a:r>
              <a:rPr lang="en-GB" sz="1800" dirty="0" err="1"/>
              <a:t>rrit</a:t>
            </a:r>
            <a:r>
              <a:rPr lang="en-GB" sz="1800" dirty="0"/>
              <a:t> </a:t>
            </a:r>
            <a:r>
              <a:rPr lang="en-GB" sz="1800" dirty="0" err="1"/>
              <a:t>sasia</a:t>
            </a:r>
            <a:r>
              <a:rPr lang="en-GB" sz="1800" dirty="0"/>
              <a:t> e memories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1800" dirty="0"/>
              <a:t>u </a:t>
            </a:r>
            <a:r>
              <a:rPr lang="en-GB" sz="1800" dirty="0" err="1"/>
              <a:t>ul</a:t>
            </a:r>
            <a:r>
              <a:rPr lang="en-GB" sz="1800" dirty="0"/>
              <a:t> </a:t>
            </a:r>
            <a:r>
              <a:rPr lang="en-GB" sz="1800" dirty="0" err="1"/>
              <a:t>kostoja</a:t>
            </a:r>
            <a:r>
              <a:rPr lang="en-GB" sz="1800" dirty="0"/>
              <a:t> </a:t>
            </a:r>
            <a:r>
              <a:rPr lang="en-GB" sz="1800" dirty="0" err="1"/>
              <a:t>energjitike</a:t>
            </a:r>
            <a:endParaRPr lang="en-GB" sz="1800" dirty="0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27" y="2633249"/>
            <a:ext cx="2838476" cy="2081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5" name="Shape 65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754" y="634678"/>
            <a:ext cx="2802046" cy="199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Gjenerata III, 1965 - 1971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/>
              <a:t>U </a:t>
            </a:r>
            <a:r>
              <a:rPr lang="en-GB" sz="1800" dirty="0" err="1"/>
              <a:t>shpiken</a:t>
            </a:r>
            <a:r>
              <a:rPr lang="en-GB" sz="1800" dirty="0"/>
              <a:t> </a:t>
            </a:r>
            <a:r>
              <a:rPr lang="en-GB" sz="1800" dirty="0" err="1"/>
              <a:t>qarqet</a:t>
            </a:r>
            <a:r>
              <a:rPr lang="en-GB" sz="1800" dirty="0"/>
              <a:t> e </a:t>
            </a:r>
            <a:r>
              <a:rPr lang="en-GB" sz="1800" dirty="0" err="1"/>
              <a:t>integruara</a:t>
            </a:r>
            <a:r>
              <a:rPr lang="en-GB" sz="1800" dirty="0"/>
              <a:t> (IC)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/>
              <a:t>Ne </a:t>
            </a:r>
            <a:r>
              <a:rPr lang="en-GB" sz="1800" dirty="0" err="1"/>
              <a:t>nje</a:t>
            </a:r>
            <a:r>
              <a:rPr lang="en-GB" sz="1800" dirty="0"/>
              <a:t> IC </a:t>
            </a:r>
            <a:r>
              <a:rPr lang="en-GB" sz="1800" dirty="0" err="1"/>
              <a:t>prej</a:t>
            </a:r>
            <a:r>
              <a:rPr lang="en-GB" sz="1800" dirty="0"/>
              <a:t> </a:t>
            </a:r>
            <a:r>
              <a:rPr lang="en-GB" sz="1800" dirty="0" err="1"/>
              <a:t>pak</a:t>
            </a:r>
            <a:r>
              <a:rPr lang="en-GB" sz="1800" dirty="0"/>
              <a:t> cm2 </a:t>
            </a:r>
            <a:r>
              <a:rPr lang="en-GB" sz="1800" dirty="0" err="1"/>
              <a:t>permblidhen</a:t>
            </a:r>
            <a:r>
              <a:rPr lang="en-GB" sz="1800" dirty="0"/>
              <a:t> me </a:t>
            </a:r>
            <a:r>
              <a:rPr lang="en-GB" sz="1800" dirty="0" err="1"/>
              <a:t>qindra</a:t>
            </a:r>
            <a:r>
              <a:rPr lang="en-GB" sz="1800" dirty="0"/>
              <a:t> </a:t>
            </a:r>
            <a:r>
              <a:rPr lang="en-GB" sz="1800" dirty="0" err="1"/>
              <a:t>perberes</a:t>
            </a:r>
            <a:r>
              <a:rPr lang="en-GB" sz="1800" dirty="0"/>
              <a:t> </a:t>
            </a:r>
            <a:r>
              <a:rPr lang="en-GB" sz="1800" dirty="0" err="1"/>
              <a:t>elektronik</a:t>
            </a:r>
            <a:endParaRPr lang="en-GB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 err="1"/>
              <a:t>Kjo</a:t>
            </a:r>
            <a:r>
              <a:rPr lang="en-GB" sz="1800" dirty="0"/>
              <a:t> </a:t>
            </a:r>
            <a:r>
              <a:rPr lang="en-GB" sz="1800" dirty="0" err="1"/>
              <a:t>gjenerate</a:t>
            </a:r>
            <a:r>
              <a:rPr lang="en-GB" sz="1800" dirty="0"/>
              <a:t> u </a:t>
            </a:r>
            <a:r>
              <a:rPr lang="en-GB" sz="1800" dirty="0" err="1"/>
              <a:t>vendos</a:t>
            </a:r>
            <a:r>
              <a:rPr lang="en-GB" sz="1800" dirty="0"/>
              <a:t> </a:t>
            </a:r>
            <a:r>
              <a:rPr lang="en-GB" sz="1800" dirty="0" err="1"/>
              <a:t>edhe</a:t>
            </a:r>
            <a:r>
              <a:rPr lang="en-GB" sz="1800" dirty="0"/>
              <a:t> ne </a:t>
            </a:r>
            <a:r>
              <a:rPr lang="en-GB" sz="1800" dirty="0" err="1"/>
              <a:t>Shqiperi</a:t>
            </a:r>
            <a:r>
              <a:rPr lang="en-GB" sz="1800" dirty="0"/>
              <a:t> </a:t>
            </a:r>
            <a:r>
              <a:rPr lang="en-GB" sz="1800" dirty="0" err="1"/>
              <a:t>brenda</a:t>
            </a:r>
            <a:r>
              <a:rPr lang="en-GB" sz="1800" dirty="0"/>
              <a:t> </a:t>
            </a:r>
            <a:r>
              <a:rPr lang="en-GB" sz="1800" dirty="0" err="1"/>
              <a:t>Qendres</a:t>
            </a:r>
            <a:r>
              <a:rPr lang="en-GB" sz="1800" dirty="0"/>
              <a:t> se </a:t>
            </a:r>
            <a:r>
              <a:rPr lang="en-GB" sz="1800" dirty="0" err="1"/>
              <a:t>Matematikes</a:t>
            </a:r>
            <a:r>
              <a:rPr lang="en-GB" sz="1800" dirty="0"/>
              <a:t> </a:t>
            </a:r>
            <a:r>
              <a:rPr lang="en-GB" sz="1800" dirty="0" err="1"/>
              <a:t>Llogaritese</a:t>
            </a:r>
            <a:r>
              <a:rPr lang="en-GB" sz="1800" dirty="0"/>
              <a:t> </a:t>
            </a:r>
            <a:r>
              <a:rPr lang="en-GB" sz="1800" dirty="0" err="1"/>
              <a:t>dhe</a:t>
            </a:r>
            <a:r>
              <a:rPr lang="en-GB" sz="1800" dirty="0"/>
              <a:t> me </a:t>
            </a:r>
            <a:r>
              <a:rPr lang="en-GB" sz="1800" dirty="0" err="1"/>
              <a:t>vone</a:t>
            </a:r>
            <a:r>
              <a:rPr lang="en-GB" sz="1800" dirty="0"/>
              <a:t> INIMA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Gjenerata</a:t>
            </a:r>
            <a:r>
              <a:rPr lang="en-GB" dirty="0"/>
              <a:t> IV, 1972 </a:t>
            </a:r>
            <a:r>
              <a:rPr lang="en-GB" dirty="0" smtClean="0"/>
              <a:t>– e ne </a:t>
            </a:r>
            <a:r>
              <a:rPr lang="en-GB" dirty="0" err="1" smtClean="0"/>
              <a:t>vazhdim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8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 err="1"/>
              <a:t>Nisen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perdoren</a:t>
            </a:r>
            <a:r>
              <a:rPr lang="en-GB" sz="1800" dirty="0"/>
              <a:t> </a:t>
            </a:r>
            <a:r>
              <a:rPr lang="en-GB" sz="1800" dirty="0" err="1"/>
              <a:t>qarqet</a:t>
            </a:r>
            <a:r>
              <a:rPr lang="en-GB" sz="1800" dirty="0"/>
              <a:t> </a:t>
            </a:r>
            <a:r>
              <a:rPr lang="en-GB" sz="1800" dirty="0" smtClean="0"/>
              <a:t>VLSI (Very Large Scale Integration</a:t>
            </a:r>
            <a:r>
              <a:rPr lang="en-GB" sz="1800" dirty="0"/>
              <a:t>) </a:t>
            </a:r>
            <a:r>
              <a:rPr lang="en-GB" sz="1800" dirty="0" err="1"/>
              <a:t>qe</a:t>
            </a:r>
            <a:r>
              <a:rPr lang="en-GB" sz="1800" dirty="0"/>
              <a:t> </a:t>
            </a:r>
            <a:r>
              <a:rPr lang="en-GB" sz="1800" dirty="0" err="1"/>
              <a:t>integronin</a:t>
            </a:r>
            <a:r>
              <a:rPr lang="en-GB" sz="1800" dirty="0"/>
              <a:t> </a:t>
            </a:r>
            <a:r>
              <a:rPr lang="en-GB" sz="1800" dirty="0" err="1"/>
              <a:t>mijera</a:t>
            </a:r>
            <a:r>
              <a:rPr lang="en-GB" sz="1800" dirty="0"/>
              <a:t> </a:t>
            </a:r>
            <a:r>
              <a:rPr lang="en-GB" sz="1800" dirty="0" err="1" smtClean="0"/>
              <a:t>transistore</a:t>
            </a:r>
            <a:r>
              <a:rPr lang="en-GB" sz="1800" dirty="0" smtClean="0"/>
              <a:t> </a:t>
            </a:r>
            <a:r>
              <a:rPr lang="en-GB" sz="1800" dirty="0"/>
              <a:t>ne </a:t>
            </a:r>
            <a:r>
              <a:rPr lang="en-GB" sz="1800" dirty="0" err="1"/>
              <a:t>nje</a:t>
            </a:r>
            <a:r>
              <a:rPr lang="en-GB" sz="1800" dirty="0"/>
              <a:t> </a:t>
            </a:r>
            <a:r>
              <a:rPr lang="en-GB" sz="1800" dirty="0" err="1"/>
              <a:t>kristal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 smtClean="0"/>
              <a:t>vetem</a:t>
            </a:r>
            <a:r>
              <a:rPr lang="en-GB" sz="1800" dirty="0" smtClean="0"/>
              <a:t> </a:t>
            </a:r>
            <a:r>
              <a:rPr lang="en-GB" sz="1800" dirty="0" err="1" smtClean="0"/>
              <a:t>silici</a:t>
            </a:r>
            <a:r>
              <a:rPr lang="en-GB" sz="1800" dirty="0" smtClean="0"/>
              <a:t>.</a:t>
            </a:r>
            <a:endParaRPr lang="en-GB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 err="1"/>
              <a:t>Lindi</a:t>
            </a:r>
            <a:r>
              <a:rPr lang="en-GB" sz="1800" dirty="0"/>
              <a:t> </a:t>
            </a:r>
            <a:r>
              <a:rPr lang="en-GB" sz="1800" dirty="0" err="1"/>
              <a:t>mikroprocesori</a:t>
            </a:r>
            <a:r>
              <a:rPr lang="en-GB" sz="1800" dirty="0"/>
              <a:t> ne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cilin</a:t>
            </a:r>
            <a:r>
              <a:rPr lang="en-GB" sz="1800" dirty="0"/>
              <a:t> u </a:t>
            </a:r>
            <a:r>
              <a:rPr lang="en-GB" sz="1800" dirty="0" err="1"/>
              <a:t>permblodhen</a:t>
            </a:r>
            <a:r>
              <a:rPr lang="en-GB" sz="1800" dirty="0"/>
              <a:t> </a:t>
            </a:r>
            <a:r>
              <a:rPr lang="en-GB" sz="1800" dirty="0" err="1"/>
              <a:t>veprimet</a:t>
            </a:r>
            <a:r>
              <a:rPr lang="en-GB" sz="1800" dirty="0"/>
              <a:t> </a:t>
            </a:r>
            <a:r>
              <a:rPr lang="en-GB" sz="1800" dirty="0" err="1"/>
              <a:t>baze</a:t>
            </a:r>
            <a:r>
              <a:rPr lang="en-GB" sz="1800" dirty="0"/>
              <a:t> </a:t>
            </a:r>
            <a:r>
              <a:rPr lang="en-GB" sz="1800" dirty="0" err="1" smtClean="0"/>
              <a:t>llogaritese</a:t>
            </a:r>
            <a:r>
              <a:rPr lang="en-GB" sz="1800" dirty="0" smtClean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 smtClean="0"/>
              <a:t>kompjuterit</a:t>
            </a:r>
            <a:r>
              <a:rPr lang="en-GB" sz="1800" dirty="0" smtClean="0"/>
              <a:t>.</a:t>
            </a:r>
            <a:endParaRPr lang="en-GB" sz="1800" dirty="0"/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 dirty="0" err="1" smtClean="0"/>
              <a:t>Rezultati</a:t>
            </a:r>
            <a:r>
              <a:rPr lang="en-GB" sz="1800" dirty="0" smtClean="0"/>
              <a:t> </a:t>
            </a:r>
            <a:r>
              <a:rPr lang="en-GB" sz="1800" dirty="0" err="1"/>
              <a:t>ishte</a:t>
            </a:r>
            <a:r>
              <a:rPr lang="en-GB" sz="1800" dirty="0"/>
              <a:t> </a:t>
            </a:r>
            <a:r>
              <a:rPr lang="en-GB" sz="1800" dirty="0" err="1"/>
              <a:t>lindja</a:t>
            </a:r>
            <a:r>
              <a:rPr lang="en-GB" sz="1800" dirty="0"/>
              <a:t> e </a:t>
            </a:r>
            <a:r>
              <a:rPr lang="en-GB" sz="1800" dirty="0" err="1" smtClean="0"/>
              <a:t>kompjuteri</a:t>
            </a:r>
            <a:r>
              <a:rPr lang="sq-AL" sz="1800" dirty="0" smtClean="0"/>
              <a:t>t</a:t>
            </a:r>
            <a:r>
              <a:rPr lang="en-GB" sz="1800" dirty="0" smtClean="0"/>
              <a:t> personal </a:t>
            </a:r>
            <a:r>
              <a:rPr lang="en-GB" sz="1800" dirty="0" err="1" smtClean="0"/>
              <a:t>ose</a:t>
            </a:r>
            <a:r>
              <a:rPr lang="en-GB" sz="1800" smtClean="0"/>
              <a:t> PC.</a:t>
            </a:r>
            <a:endParaRPr lang="en-GB" sz="1800"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70" y="3015749"/>
            <a:ext cx="1815600" cy="17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836" y="2863780"/>
            <a:ext cx="2727362" cy="187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365" y="2927223"/>
            <a:ext cx="2787435" cy="18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212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Zhvillimi i Informatikes dhe Kompjuterit</vt:lpstr>
      <vt:lpstr>Fillimet</vt:lpstr>
      <vt:lpstr>Turing Machine</vt:lpstr>
      <vt:lpstr>Gjenerata I, 1951 - 1958</vt:lpstr>
      <vt:lpstr>Gjenerata II, 1959 - 1964</vt:lpstr>
      <vt:lpstr>Gjenerata III, 1965 - 1971</vt:lpstr>
      <vt:lpstr>Gjenerata IV, 1972 – e ne vazhdim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Zhvillimi i Informatikes dhe Kompjuterit</dc:title>
  <dc:creator>User</dc:creator>
  <cp:lastModifiedBy>Ilirian Rexho</cp:lastModifiedBy>
  <cp:revision>6</cp:revision>
  <dcterms:modified xsi:type="dcterms:W3CDTF">2015-08-21T10:15:53Z</dcterms:modified>
</cp:coreProperties>
</file>