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5"/>
  </p:notesMasterIdLst>
  <p:handoutMasterIdLst>
    <p:handoutMasterId r:id="rId16"/>
  </p:handoutMasterIdLst>
  <p:sldIdLst>
    <p:sldId id="410" r:id="rId5"/>
    <p:sldId id="408" r:id="rId6"/>
    <p:sldId id="411" r:id="rId7"/>
    <p:sldId id="416" r:id="rId8"/>
    <p:sldId id="412" r:id="rId9"/>
    <p:sldId id="413" r:id="rId10"/>
    <p:sldId id="417" r:id="rId11"/>
    <p:sldId id="422" r:id="rId12"/>
    <p:sldId id="423" r:id="rId13"/>
    <p:sldId id="42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27E74A-9B65-4B25-A271-901C7E211A46}" v="5" dt="2025-02-03T03:47:30.171"/>
  </p1510:revLst>
</p1510:revInfo>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54020" autoAdjust="0"/>
  </p:normalViewPr>
  <p:slideViewPr>
    <p:cSldViewPr snapToGrid="0">
      <p:cViewPr varScale="1">
        <p:scale>
          <a:sx n="51" d="100"/>
          <a:sy n="51" d="100"/>
        </p:scale>
        <p:origin x="2910" y="2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 Severance" userId="1a18d78a14edeefb" providerId="LiveId" clId="{8C05C051-A517-440A-B767-3FF64F703E23}"/>
    <pc:docChg chg="undo custSel addSld delSld modSld sldOrd">
      <pc:chgData name="Nathan Severance" userId="1a18d78a14edeefb" providerId="LiveId" clId="{8C05C051-A517-440A-B767-3FF64F703E23}" dt="2025-02-01T04:23:50.480" v="7684" actId="20577"/>
      <pc:docMkLst>
        <pc:docMk/>
      </pc:docMkLst>
      <pc:sldChg chg="addSp delSp modSp mod">
        <pc:chgData name="Nathan Severance" userId="1a18d78a14edeefb" providerId="LiveId" clId="{8C05C051-A517-440A-B767-3FF64F703E23}" dt="2025-01-25T02:41:36.699" v="2103" actId="20577"/>
        <pc:sldMkLst>
          <pc:docMk/>
          <pc:sldMk cId="888484295" sldId="408"/>
        </pc:sldMkLst>
        <pc:spChg chg="mod">
          <ac:chgData name="Nathan Severance" userId="1a18d78a14edeefb" providerId="LiveId" clId="{8C05C051-A517-440A-B767-3FF64F703E23}" dt="2025-01-25T02:41:36.699" v="2103" actId="20577"/>
          <ac:spMkLst>
            <pc:docMk/>
            <pc:sldMk cId="888484295" sldId="408"/>
            <ac:spMk id="2" creationId="{805346ED-721D-85EE-2F1B-A31D0912DE29}"/>
          </ac:spMkLst>
        </pc:spChg>
        <pc:spChg chg="mod">
          <ac:chgData name="Nathan Severance" userId="1a18d78a14edeefb" providerId="LiveId" clId="{8C05C051-A517-440A-B767-3FF64F703E23}" dt="2025-01-24T04:24:25.234" v="1466"/>
          <ac:spMkLst>
            <pc:docMk/>
            <pc:sldMk cId="888484295" sldId="408"/>
            <ac:spMk id="3" creationId="{DB097449-5B72-ADA0-3B2D-1CBC160D6B90}"/>
          </ac:spMkLst>
        </pc:spChg>
      </pc:sldChg>
      <pc:sldChg chg="modSp mod">
        <pc:chgData name="Nathan Severance" userId="1a18d78a14edeefb" providerId="LiveId" clId="{8C05C051-A517-440A-B767-3FF64F703E23}" dt="2025-01-24T03:51:41.007" v="54" actId="20577"/>
        <pc:sldMkLst>
          <pc:docMk/>
          <pc:sldMk cId="3390304222" sldId="410"/>
        </pc:sldMkLst>
        <pc:spChg chg="mod">
          <ac:chgData name="Nathan Severance" userId="1a18d78a14edeefb" providerId="LiveId" clId="{8C05C051-A517-440A-B767-3FF64F703E23}" dt="2025-01-24T03:51:41.007" v="54" actId="20577"/>
          <ac:spMkLst>
            <pc:docMk/>
            <pc:sldMk cId="3390304222" sldId="410"/>
            <ac:spMk id="2" creationId="{7AB1D9D6-2977-ABCD-FDF8-51AFA5064E54}"/>
          </ac:spMkLst>
        </pc:spChg>
      </pc:sldChg>
      <pc:sldChg chg="addSp delSp modSp mod">
        <pc:chgData name="Nathan Severance" userId="1a18d78a14edeefb" providerId="LiveId" clId="{8C05C051-A517-440A-B767-3FF64F703E23}" dt="2025-01-26T22:55:48.763" v="4750" actId="27636"/>
        <pc:sldMkLst>
          <pc:docMk/>
          <pc:sldMk cId="288797010" sldId="411"/>
        </pc:sldMkLst>
        <pc:spChg chg="mod">
          <ac:chgData name="Nathan Severance" userId="1a18d78a14edeefb" providerId="LiveId" clId="{8C05C051-A517-440A-B767-3FF64F703E23}" dt="2025-01-25T04:01:27.140" v="2769" actId="20577"/>
          <ac:spMkLst>
            <pc:docMk/>
            <pc:sldMk cId="288797010" sldId="411"/>
            <ac:spMk id="2" creationId="{1C31F8D8-3AD8-63B1-B780-6B8B6F271D33}"/>
          </ac:spMkLst>
        </pc:spChg>
        <pc:spChg chg="mod">
          <ac:chgData name="Nathan Severance" userId="1a18d78a14edeefb" providerId="LiveId" clId="{8C05C051-A517-440A-B767-3FF64F703E23}" dt="2025-01-26T22:55:48.763" v="4750" actId="27636"/>
          <ac:spMkLst>
            <pc:docMk/>
            <pc:sldMk cId="288797010" sldId="411"/>
            <ac:spMk id="3" creationId="{1FADE8D4-8141-D81F-913C-9C17AEAD894D}"/>
          </ac:spMkLst>
        </pc:spChg>
      </pc:sldChg>
      <pc:sldChg chg="addSp delSp modSp mod">
        <pc:chgData name="Nathan Severance" userId="1a18d78a14edeefb" providerId="LiveId" clId="{8C05C051-A517-440A-B767-3FF64F703E23}" dt="2025-01-25T04:31:10.741" v="3630" actId="20577"/>
        <pc:sldMkLst>
          <pc:docMk/>
          <pc:sldMk cId="1962231401" sldId="412"/>
        </pc:sldMkLst>
        <pc:spChg chg="mod">
          <ac:chgData name="Nathan Severance" userId="1a18d78a14edeefb" providerId="LiveId" clId="{8C05C051-A517-440A-B767-3FF64F703E23}" dt="2025-01-25T04:31:10.741" v="3630" actId="20577"/>
          <ac:spMkLst>
            <pc:docMk/>
            <pc:sldMk cId="1962231401" sldId="412"/>
            <ac:spMk id="2" creationId="{C4EE3315-7F9E-8A85-B177-81CB0EC2D9DD}"/>
          </ac:spMkLst>
        </pc:spChg>
        <pc:spChg chg="mod">
          <ac:chgData name="Nathan Severance" userId="1a18d78a14edeefb" providerId="LiveId" clId="{8C05C051-A517-440A-B767-3FF64F703E23}" dt="2025-01-25T04:28:49.209" v="3602" actId="20577"/>
          <ac:spMkLst>
            <pc:docMk/>
            <pc:sldMk cId="1962231401" sldId="412"/>
            <ac:spMk id="3" creationId="{F6640110-99EB-B7E0-A821-FAD39F534EB9}"/>
          </ac:spMkLst>
        </pc:spChg>
      </pc:sldChg>
      <pc:sldChg chg="addSp delSp modSp mod">
        <pc:chgData name="Nathan Severance" userId="1a18d78a14edeefb" providerId="LiveId" clId="{8C05C051-A517-440A-B767-3FF64F703E23}" dt="2025-01-26T23:38:55.769" v="4936" actId="20577"/>
        <pc:sldMkLst>
          <pc:docMk/>
          <pc:sldMk cId="1449622361" sldId="413"/>
        </pc:sldMkLst>
        <pc:spChg chg="mod">
          <ac:chgData name="Nathan Severance" userId="1a18d78a14edeefb" providerId="LiveId" clId="{8C05C051-A517-440A-B767-3FF64F703E23}" dt="2025-01-26T23:29:52.424" v="4808" actId="20577"/>
          <ac:spMkLst>
            <pc:docMk/>
            <pc:sldMk cId="1449622361" sldId="413"/>
            <ac:spMk id="2" creationId="{F63BC20E-5332-39FB-8967-A45E3A8B57D5}"/>
          </ac:spMkLst>
        </pc:spChg>
        <pc:spChg chg="add mod">
          <ac:chgData name="Nathan Severance" userId="1a18d78a14edeefb" providerId="LiveId" clId="{8C05C051-A517-440A-B767-3FF64F703E23}" dt="2025-01-26T22:47:56.375" v="4476" actId="1076"/>
          <ac:spMkLst>
            <pc:docMk/>
            <pc:sldMk cId="1449622361" sldId="413"/>
            <ac:spMk id="3" creationId="{6F276EEA-334A-472B-58A6-45BA71D7CF36}"/>
          </ac:spMkLst>
        </pc:spChg>
        <pc:spChg chg="add mod">
          <ac:chgData name="Nathan Severance" userId="1a18d78a14edeefb" providerId="LiveId" clId="{8C05C051-A517-440A-B767-3FF64F703E23}" dt="2025-01-26T22:38:15.340" v="4266" actId="14100"/>
          <ac:spMkLst>
            <pc:docMk/>
            <pc:sldMk cId="1449622361" sldId="413"/>
            <ac:spMk id="5" creationId="{C12BE325-28E2-5135-546B-0B3E40B1630E}"/>
          </ac:spMkLst>
        </pc:spChg>
        <pc:spChg chg="add mod">
          <ac:chgData name="Nathan Severance" userId="1a18d78a14edeefb" providerId="LiveId" clId="{8C05C051-A517-440A-B767-3FF64F703E23}" dt="2025-01-26T22:47:58.693" v="4477" actId="1076"/>
          <ac:spMkLst>
            <pc:docMk/>
            <pc:sldMk cId="1449622361" sldId="413"/>
            <ac:spMk id="6" creationId="{41386F41-CF08-088A-9E99-22AD23B5DBE5}"/>
          </ac:spMkLst>
        </pc:spChg>
        <pc:spChg chg="add mod">
          <ac:chgData name="Nathan Severance" userId="1a18d78a14edeefb" providerId="LiveId" clId="{8C05C051-A517-440A-B767-3FF64F703E23}" dt="2025-01-26T23:33:03.012" v="4826" actId="14100"/>
          <ac:spMkLst>
            <pc:docMk/>
            <pc:sldMk cId="1449622361" sldId="413"/>
            <ac:spMk id="7" creationId="{BA804F9A-934B-C543-F13F-622B73ACAC8E}"/>
          </ac:spMkLst>
        </pc:spChg>
        <pc:spChg chg="add mod">
          <ac:chgData name="Nathan Severance" userId="1a18d78a14edeefb" providerId="LiveId" clId="{8C05C051-A517-440A-B767-3FF64F703E23}" dt="2025-01-26T23:36:00.794" v="4914" actId="14100"/>
          <ac:spMkLst>
            <pc:docMk/>
            <pc:sldMk cId="1449622361" sldId="413"/>
            <ac:spMk id="8" creationId="{ED2B70E0-BF9A-78DE-08D0-9207F80A6466}"/>
          </ac:spMkLst>
        </pc:spChg>
        <pc:spChg chg="add mod">
          <ac:chgData name="Nathan Severance" userId="1a18d78a14edeefb" providerId="LiveId" clId="{8C05C051-A517-440A-B767-3FF64F703E23}" dt="2025-01-26T23:32:09.846" v="4823" actId="1076"/>
          <ac:spMkLst>
            <pc:docMk/>
            <pc:sldMk cId="1449622361" sldId="413"/>
            <ac:spMk id="9" creationId="{7DC26E23-47C0-F6D3-3185-5D9BAE4547C6}"/>
          </ac:spMkLst>
        </pc:spChg>
        <pc:spChg chg="add mod">
          <ac:chgData name="Nathan Severance" userId="1a18d78a14edeefb" providerId="LiveId" clId="{8C05C051-A517-440A-B767-3FF64F703E23}" dt="2025-01-26T22:43:40.318" v="4421" actId="404"/>
          <ac:spMkLst>
            <pc:docMk/>
            <pc:sldMk cId="1449622361" sldId="413"/>
            <ac:spMk id="10" creationId="{2A268282-4AE3-BEC0-7DF5-6589F4C07410}"/>
          </ac:spMkLst>
        </pc:spChg>
        <pc:spChg chg="add mod">
          <ac:chgData name="Nathan Severance" userId="1a18d78a14edeefb" providerId="LiveId" clId="{8C05C051-A517-440A-B767-3FF64F703E23}" dt="2025-01-26T22:43:40.318" v="4421" actId="404"/>
          <ac:spMkLst>
            <pc:docMk/>
            <pc:sldMk cId="1449622361" sldId="413"/>
            <ac:spMk id="15" creationId="{BDC67A59-D9E5-B64F-92B5-0CE2EB9FA48D}"/>
          </ac:spMkLst>
        </pc:spChg>
        <pc:spChg chg="add mod">
          <ac:chgData name="Nathan Severance" userId="1a18d78a14edeefb" providerId="LiveId" clId="{8C05C051-A517-440A-B767-3FF64F703E23}" dt="2025-01-26T22:43:40.318" v="4421" actId="404"/>
          <ac:spMkLst>
            <pc:docMk/>
            <pc:sldMk cId="1449622361" sldId="413"/>
            <ac:spMk id="16" creationId="{B92D3F0E-5A43-0461-1559-63F8262C7BB3}"/>
          </ac:spMkLst>
        </pc:spChg>
        <pc:spChg chg="add mod">
          <ac:chgData name="Nathan Severance" userId="1a18d78a14edeefb" providerId="LiveId" clId="{8C05C051-A517-440A-B767-3FF64F703E23}" dt="2025-01-26T22:43:40.318" v="4421" actId="404"/>
          <ac:spMkLst>
            <pc:docMk/>
            <pc:sldMk cId="1449622361" sldId="413"/>
            <ac:spMk id="38" creationId="{6C592550-D196-5A23-0766-28634043125B}"/>
          </ac:spMkLst>
        </pc:spChg>
        <pc:spChg chg="add mod">
          <ac:chgData name="Nathan Severance" userId="1a18d78a14edeefb" providerId="LiveId" clId="{8C05C051-A517-440A-B767-3FF64F703E23}" dt="2025-01-26T23:36:30.295" v="4919" actId="20577"/>
          <ac:spMkLst>
            <pc:docMk/>
            <pc:sldMk cId="1449622361" sldId="413"/>
            <ac:spMk id="45" creationId="{9A50FBC0-B2A9-C094-21D3-671E70C4AFCF}"/>
          </ac:spMkLst>
        </pc:spChg>
        <pc:spChg chg="add mod">
          <ac:chgData name="Nathan Severance" userId="1a18d78a14edeefb" providerId="LiveId" clId="{8C05C051-A517-440A-B767-3FF64F703E23}" dt="2025-01-26T23:38:55.769" v="4936" actId="20577"/>
          <ac:spMkLst>
            <pc:docMk/>
            <pc:sldMk cId="1449622361" sldId="413"/>
            <ac:spMk id="68" creationId="{EB666F38-64A0-C19D-7D15-812DECAB8D4F}"/>
          </ac:spMkLst>
        </pc:spChg>
        <pc:spChg chg="add mod">
          <ac:chgData name="Nathan Severance" userId="1a18d78a14edeefb" providerId="LiveId" clId="{8C05C051-A517-440A-B767-3FF64F703E23}" dt="2025-01-26T23:32:09.846" v="4823" actId="1076"/>
          <ac:spMkLst>
            <pc:docMk/>
            <pc:sldMk cId="1449622361" sldId="413"/>
            <ac:spMk id="108" creationId="{858EFDE3-7789-1C68-47B1-84A0AFE2A4D0}"/>
          </ac:spMkLst>
        </pc:spChg>
        <pc:spChg chg="add mod">
          <ac:chgData name="Nathan Severance" userId="1a18d78a14edeefb" providerId="LiveId" clId="{8C05C051-A517-440A-B767-3FF64F703E23}" dt="2025-01-26T23:32:09.846" v="4823" actId="1076"/>
          <ac:spMkLst>
            <pc:docMk/>
            <pc:sldMk cId="1449622361" sldId="413"/>
            <ac:spMk id="172" creationId="{94E6285C-F100-2650-F3D2-AFC84D1F9D2F}"/>
          </ac:spMkLst>
        </pc:spChg>
        <pc:grpChg chg="add mod">
          <ac:chgData name="Nathan Severance" userId="1a18d78a14edeefb" providerId="LiveId" clId="{8C05C051-A517-440A-B767-3FF64F703E23}" dt="2025-01-26T22:32:19.090" v="4066" actId="164"/>
          <ac:grpSpMkLst>
            <pc:docMk/>
            <pc:sldMk cId="1449622361" sldId="413"/>
            <ac:grpSpMk id="17" creationId="{8658BECD-B71A-2A57-C296-A16D09C5B07A}"/>
          </ac:grpSpMkLst>
        </pc:grpChg>
        <pc:grpChg chg="add mod">
          <ac:chgData name="Nathan Severance" userId="1a18d78a14edeefb" providerId="LiveId" clId="{8C05C051-A517-440A-B767-3FF64F703E23}" dt="2025-01-26T23:32:23.906" v="4825" actId="14100"/>
          <ac:grpSpMkLst>
            <pc:docMk/>
            <pc:sldMk cId="1449622361" sldId="413"/>
            <ac:grpSpMk id="59" creationId="{E9B89C7E-1114-A9BB-4F6F-E2B4F1092CEB}"/>
          </ac:grpSpMkLst>
        </pc:grpChg>
        <pc:grpChg chg="add mod">
          <ac:chgData name="Nathan Severance" userId="1a18d78a14edeefb" providerId="LiveId" clId="{8C05C051-A517-440A-B767-3FF64F703E23}" dt="2025-01-26T23:36:16.448" v="4918" actId="14100"/>
          <ac:grpSpMkLst>
            <pc:docMk/>
            <pc:sldMk cId="1449622361" sldId="413"/>
            <ac:grpSpMk id="149" creationId="{9A0196D4-5903-329B-2FA4-2B16AF5C8343}"/>
          </ac:grpSpMkLst>
        </pc:grpChg>
        <pc:cxnChg chg="add mod">
          <ac:chgData name="Nathan Severance" userId="1a18d78a14edeefb" providerId="LiveId" clId="{8C05C051-A517-440A-B767-3FF64F703E23}" dt="2025-01-26T22:47:56.375" v="4476" actId="1076"/>
          <ac:cxnSpMkLst>
            <pc:docMk/>
            <pc:sldMk cId="1449622361" sldId="413"/>
            <ac:cxnSpMk id="19" creationId="{72C201A3-2B9B-6F20-2375-1362392E12CB}"/>
          </ac:cxnSpMkLst>
        </pc:cxnChg>
        <pc:cxnChg chg="add mod">
          <ac:chgData name="Nathan Severance" userId="1a18d78a14edeefb" providerId="LiveId" clId="{8C05C051-A517-440A-B767-3FF64F703E23}" dt="2025-01-26T22:47:58.693" v="4477" actId="1076"/>
          <ac:cxnSpMkLst>
            <pc:docMk/>
            <pc:sldMk cId="1449622361" sldId="413"/>
            <ac:cxnSpMk id="20" creationId="{78FAE754-5E2E-9B76-0127-336A48B0D5B3}"/>
          </ac:cxnSpMkLst>
        </pc:cxnChg>
        <pc:cxnChg chg="add mod">
          <ac:chgData name="Nathan Severance" userId="1a18d78a14edeefb" providerId="LiveId" clId="{8C05C051-A517-440A-B767-3FF64F703E23}" dt="2025-01-26T23:32:23.906" v="4825" actId="14100"/>
          <ac:cxnSpMkLst>
            <pc:docMk/>
            <pc:sldMk cId="1449622361" sldId="413"/>
            <ac:cxnSpMk id="22" creationId="{2097C64D-6614-C47B-0D9D-016F4A8CD85F}"/>
          </ac:cxnSpMkLst>
        </pc:cxnChg>
        <pc:cxnChg chg="add mod">
          <ac:chgData name="Nathan Severance" userId="1a18d78a14edeefb" providerId="LiveId" clId="{8C05C051-A517-440A-B767-3FF64F703E23}" dt="2025-01-26T23:32:23.906" v="4825" actId="14100"/>
          <ac:cxnSpMkLst>
            <pc:docMk/>
            <pc:sldMk cId="1449622361" sldId="413"/>
            <ac:cxnSpMk id="24" creationId="{434AF44C-9F5C-344B-31B9-1FAE5A2DA703}"/>
          </ac:cxnSpMkLst>
        </pc:cxnChg>
        <pc:cxnChg chg="add mod">
          <ac:chgData name="Nathan Severance" userId="1a18d78a14edeefb" providerId="LiveId" clId="{8C05C051-A517-440A-B767-3FF64F703E23}" dt="2025-01-26T23:32:23.906" v="4825" actId="14100"/>
          <ac:cxnSpMkLst>
            <pc:docMk/>
            <pc:sldMk cId="1449622361" sldId="413"/>
            <ac:cxnSpMk id="41" creationId="{86914DC8-D46D-55E5-8A8F-E742F037C3CE}"/>
          </ac:cxnSpMkLst>
        </pc:cxnChg>
        <pc:cxnChg chg="add mod">
          <ac:chgData name="Nathan Severance" userId="1a18d78a14edeefb" providerId="LiveId" clId="{8C05C051-A517-440A-B767-3FF64F703E23}" dt="2025-01-26T23:32:23.906" v="4825" actId="14100"/>
          <ac:cxnSpMkLst>
            <pc:docMk/>
            <pc:sldMk cId="1449622361" sldId="413"/>
            <ac:cxnSpMk id="43" creationId="{F1A77DB0-E2D5-D20E-4CA0-6BF0F64AB391}"/>
          </ac:cxnSpMkLst>
        </pc:cxnChg>
        <pc:cxnChg chg="add mod">
          <ac:chgData name="Nathan Severance" userId="1a18d78a14edeefb" providerId="LiveId" clId="{8C05C051-A517-440A-B767-3FF64F703E23}" dt="2025-01-26T22:32:28.003" v="4067" actId="1076"/>
          <ac:cxnSpMkLst>
            <pc:docMk/>
            <pc:sldMk cId="1449622361" sldId="413"/>
            <ac:cxnSpMk id="47" creationId="{CEA12402-BED7-F288-3177-760EA9DCA7D0}"/>
          </ac:cxnSpMkLst>
        </pc:cxnChg>
        <pc:cxnChg chg="add mod">
          <ac:chgData name="Nathan Severance" userId="1a18d78a14edeefb" providerId="LiveId" clId="{8C05C051-A517-440A-B767-3FF64F703E23}" dt="2025-01-26T22:32:32.208" v="4068" actId="1076"/>
          <ac:cxnSpMkLst>
            <pc:docMk/>
            <pc:sldMk cId="1449622361" sldId="413"/>
            <ac:cxnSpMk id="49" creationId="{BBC37D2A-37DD-E929-1087-36E3E2F3F15D}"/>
          </ac:cxnSpMkLst>
        </pc:cxnChg>
        <pc:cxnChg chg="add mod">
          <ac:chgData name="Nathan Severance" userId="1a18d78a14edeefb" providerId="LiveId" clId="{8C05C051-A517-440A-B767-3FF64F703E23}" dt="2025-01-26T22:32:35.094" v="4069" actId="1076"/>
          <ac:cxnSpMkLst>
            <pc:docMk/>
            <pc:sldMk cId="1449622361" sldId="413"/>
            <ac:cxnSpMk id="56" creationId="{C6CB1696-CAEF-E539-D98D-3AFE1963C330}"/>
          </ac:cxnSpMkLst>
        </pc:cxnChg>
        <pc:cxnChg chg="add mod">
          <ac:chgData name="Nathan Severance" userId="1a18d78a14edeefb" providerId="LiveId" clId="{8C05C051-A517-440A-B767-3FF64F703E23}" dt="2025-01-26T23:33:03.012" v="4826" actId="14100"/>
          <ac:cxnSpMkLst>
            <pc:docMk/>
            <pc:sldMk cId="1449622361" sldId="413"/>
            <ac:cxnSpMk id="70" creationId="{CBE41438-9A5F-C948-3894-2ADBA9247D33}"/>
          </ac:cxnSpMkLst>
        </pc:cxnChg>
        <pc:cxnChg chg="add mod">
          <ac:chgData name="Nathan Severance" userId="1a18d78a14edeefb" providerId="LiveId" clId="{8C05C051-A517-440A-B767-3FF64F703E23}" dt="2025-01-26T23:36:16.448" v="4918" actId="14100"/>
          <ac:cxnSpMkLst>
            <pc:docMk/>
            <pc:sldMk cId="1449622361" sldId="413"/>
            <ac:cxnSpMk id="101" creationId="{A401BF8A-F0C8-DA8C-4C8B-8A4BD53198F4}"/>
          </ac:cxnSpMkLst>
        </pc:cxnChg>
        <pc:cxnChg chg="add mod">
          <ac:chgData name="Nathan Severance" userId="1a18d78a14edeefb" providerId="LiveId" clId="{8C05C051-A517-440A-B767-3FF64F703E23}" dt="2025-01-26T23:36:16.448" v="4918" actId="14100"/>
          <ac:cxnSpMkLst>
            <pc:docMk/>
            <pc:sldMk cId="1449622361" sldId="413"/>
            <ac:cxnSpMk id="103" creationId="{6310AAE1-448D-D322-92DB-11802F84D681}"/>
          </ac:cxnSpMkLst>
        </pc:cxnChg>
        <pc:cxnChg chg="add mod">
          <ac:chgData name="Nathan Severance" userId="1a18d78a14edeefb" providerId="LiveId" clId="{8C05C051-A517-440A-B767-3FF64F703E23}" dt="2025-01-26T23:36:16.448" v="4918" actId="14100"/>
          <ac:cxnSpMkLst>
            <pc:docMk/>
            <pc:sldMk cId="1449622361" sldId="413"/>
            <ac:cxnSpMk id="105" creationId="{630CE969-1FD7-7270-8D9B-4D34221E0684}"/>
          </ac:cxnSpMkLst>
        </pc:cxnChg>
        <pc:cxnChg chg="add mod">
          <ac:chgData name="Nathan Severance" userId="1a18d78a14edeefb" providerId="LiveId" clId="{8C05C051-A517-440A-B767-3FF64F703E23}" dt="2025-01-26T23:36:16.448" v="4918" actId="14100"/>
          <ac:cxnSpMkLst>
            <pc:docMk/>
            <pc:sldMk cId="1449622361" sldId="413"/>
            <ac:cxnSpMk id="107" creationId="{4390E847-E8D3-B475-000E-EF758FAAF626}"/>
          </ac:cxnSpMkLst>
        </pc:cxnChg>
        <pc:cxnChg chg="add mod">
          <ac:chgData name="Nathan Severance" userId="1a18d78a14edeefb" providerId="LiveId" clId="{8C05C051-A517-440A-B767-3FF64F703E23}" dt="2025-01-26T23:36:00.794" v="4914" actId="14100"/>
          <ac:cxnSpMkLst>
            <pc:docMk/>
            <pc:sldMk cId="1449622361" sldId="413"/>
            <ac:cxnSpMk id="165" creationId="{2B30B017-9045-C024-97D1-A9512B378072}"/>
          </ac:cxnSpMkLst>
        </pc:cxnChg>
        <pc:cxnChg chg="add mod">
          <ac:chgData name="Nathan Severance" userId="1a18d78a14edeefb" providerId="LiveId" clId="{8C05C051-A517-440A-B767-3FF64F703E23}" dt="2025-01-26T23:32:09.846" v="4823" actId="1076"/>
          <ac:cxnSpMkLst>
            <pc:docMk/>
            <pc:sldMk cId="1449622361" sldId="413"/>
            <ac:cxnSpMk id="168" creationId="{2DDCB257-9010-3F9C-4460-AD6A57A5BE9F}"/>
          </ac:cxnSpMkLst>
        </pc:cxnChg>
        <pc:cxnChg chg="add mod">
          <ac:chgData name="Nathan Severance" userId="1a18d78a14edeefb" providerId="LiveId" clId="{8C05C051-A517-440A-B767-3FF64F703E23}" dt="2025-01-26T23:32:09.846" v="4823" actId="1076"/>
          <ac:cxnSpMkLst>
            <pc:docMk/>
            <pc:sldMk cId="1449622361" sldId="413"/>
            <ac:cxnSpMk id="174" creationId="{091E62B2-92A8-67DD-C9AD-609C33891616}"/>
          </ac:cxnSpMkLst>
        </pc:cxnChg>
      </pc:sldChg>
      <pc:sldChg chg="addSp new del mod">
        <pc:chgData name="Nathan Severance" userId="1a18d78a14edeefb" providerId="LiveId" clId="{8C05C051-A517-440A-B767-3FF64F703E23}" dt="2025-01-26T22:53:44.812" v="4681" actId="47"/>
        <pc:sldMkLst>
          <pc:docMk/>
          <pc:sldMk cId="3500325041" sldId="414"/>
        </pc:sldMkLst>
      </pc:sldChg>
      <pc:sldChg chg="addSp new del mod">
        <pc:chgData name="Nathan Severance" userId="1a18d78a14edeefb" providerId="LiveId" clId="{8C05C051-A517-440A-B767-3FF64F703E23}" dt="2025-01-26T22:53:41.244" v="4680" actId="47"/>
        <pc:sldMkLst>
          <pc:docMk/>
          <pc:sldMk cId="1943748128" sldId="415"/>
        </pc:sldMkLst>
      </pc:sldChg>
      <pc:sldChg chg="addSp delSp modSp new mod">
        <pc:chgData name="Nathan Severance" userId="1a18d78a14edeefb" providerId="LiveId" clId="{8C05C051-A517-440A-B767-3FF64F703E23}" dt="2025-01-26T23:27:32.082" v="4767" actId="20577"/>
        <pc:sldMkLst>
          <pc:docMk/>
          <pc:sldMk cId="785653558" sldId="416"/>
        </pc:sldMkLst>
        <pc:spChg chg="mod">
          <ac:chgData name="Nathan Severance" userId="1a18d78a14edeefb" providerId="LiveId" clId="{8C05C051-A517-440A-B767-3FF64F703E23}" dt="2025-01-26T23:27:32.082" v="4767" actId="20577"/>
          <ac:spMkLst>
            <pc:docMk/>
            <pc:sldMk cId="785653558" sldId="416"/>
            <ac:spMk id="2" creationId="{2AA4D4E6-E68F-DB09-B6AB-417BE82B840F}"/>
          </ac:spMkLst>
        </pc:spChg>
        <pc:spChg chg="add mod">
          <ac:chgData name="Nathan Severance" userId="1a18d78a14edeefb" providerId="LiveId" clId="{8C05C051-A517-440A-B767-3FF64F703E23}" dt="2025-01-26T22:55:32.797" v="4746" actId="255"/>
          <ac:spMkLst>
            <pc:docMk/>
            <pc:sldMk cId="785653558" sldId="416"/>
            <ac:spMk id="5" creationId="{E91A27DE-3C11-C270-1282-C40190375C45}"/>
          </ac:spMkLst>
        </pc:spChg>
      </pc:sldChg>
      <pc:sldChg chg="addSp delSp modSp new mod">
        <pc:chgData name="Nathan Severance" userId="1a18d78a14edeefb" providerId="LiveId" clId="{8C05C051-A517-440A-B767-3FF64F703E23}" dt="2025-01-26T23:38:19.991" v="4920" actId="20577"/>
        <pc:sldMkLst>
          <pc:docMk/>
          <pc:sldMk cId="1973705490" sldId="417"/>
        </pc:sldMkLst>
        <pc:spChg chg="mod">
          <ac:chgData name="Nathan Severance" userId="1a18d78a14edeefb" providerId="LiveId" clId="{8C05C051-A517-440A-B767-3FF64F703E23}" dt="2025-01-26T23:38:19.991" v="4920" actId="20577"/>
          <ac:spMkLst>
            <pc:docMk/>
            <pc:sldMk cId="1973705490" sldId="417"/>
            <ac:spMk id="2" creationId="{71410671-F16E-E6FE-E1A0-EFDBDF1828C3}"/>
          </ac:spMkLst>
        </pc:spChg>
        <pc:spChg chg="add mod">
          <ac:chgData name="Nathan Severance" userId="1a18d78a14edeefb" providerId="LiveId" clId="{8C05C051-A517-440A-B767-3FF64F703E23}" dt="2025-01-26T22:56:46.481" v="4757" actId="164"/>
          <ac:spMkLst>
            <pc:docMk/>
            <pc:sldMk cId="1973705490" sldId="417"/>
            <ac:spMk id="9" creationId="{C8422431-05B2-9AA1-E464-FAE960671C49}"/>
          </ac:spMkLst>
        </pc:spChg>
        <pc:spChg chg="add mod">
          <ac:chgData name="Nathan Severance" userId="1a18d78a14edeefb" providerId="LiveId" clId="{8C05C051-A517-440A-B767-3FF64F703E23}" dt="2025-01-26T22:56:46.481" v="4757" actId="164"/>
          <ac:spMkLst>
            <pc:docMk/>
            <pc:sldMk cId="1973705490" sldId="417"/>
            <ac:spMk id="10" creationId="{60BA34BF-5E05-6B99-0431-EEC625B85B3C}"/>
          </ac:spMkLst>
        </pc:spChg>
        <pc:spChg chg="add mod">
          <ac:chgData name="Nathan Severance" userId="1a18d78a14edeefb" providerId="LiveId" clId="{8C05C051-A517-440A-B767-3FF64F703E23}" dt="2025-01-26T22:56:18.151" v="4752" actId="1076"/>
          <ac:spMkLst>
            <pc:docMk/>
            <pc:sldMk cId="1973705490" sldId="417"/>
            <ac:spMk id="11" creationId="{C8FB2F96-4B47-638A-F53C-BAC05A3F9E4A}"/>
          </ac:spMkLst>
        </pc:spChg>
        <pc:grpChg chg="add mod">
          <ac:chgData name="Nathan Severance" userId="1a18d78a14edeefb" providerId="LiveId" clId="{8C05C051-A517-440A-B767-3FF64F703E23}" dt="2025-01-26T22:56:46.481" v="4757" actId="164"/>
          <ac:grpSpMkLst>
            <pc:docMk/>
            <pc:sldMk cId="1973705490" sldId="417"/>
            <ac:grpSpMk id="12" creationId="{D01A9E8A-1B84-16E1-133F-993C4E92F656}"/>
          </ac:grpSpMkLst>
        </pc:grpChg>
        <pc:picChg chg="add mod">
          <ac:chgData name="Nathan Severance" userId="1a18d78a14edeefb" providerId="LiveId" clId="{8C05C051-A517-440A-B767-3FF64F703E23}" dt="2025-01-26T22:56:46.481" v="4757" actId="164"/>
          <ac:picMkLst>
            <pc:docMk/>
            <pc:sldMk cId="1973705490" sldId="417"/>
            <ac:picMk id="6" creationId="{2A807A90-AFD2-94DC-A6EC-9DC11D83D388}"/>
          </ac:picMkLst>
        </pc:picChg>
        <pc:picChg chg="add mod">
          <ac:chgData name="Nathan Severance" userId="1a18d78a14edeefb" providerId="LiveId" clId="{8C05C051-A517-440A-B767-3FF64F703E23}" dt="2025-01-26T22:56:22.447" v="4753" actId="1076"/>
          <ac:picMkLst>
            <pc:docMk/>
            <pc:sldMk cId="1973705490" sldId="417"/>
            <ac:picMk id="8" creationId="{DA1D54E4-DC37-95D4-9BC9-04D17338DA57}"/>
          </ac:picMkLst>
        </pc:picChg>
      </pc:sldChg>
      <pc:sldChg chg="addSp modSp new del mod ord">
        <pc:chgData name="Nathan Severance" userId="1a18d78a14edeefb" providerId="LiveId" clId="{8C05C051-A517-440A-B767-3FF64F703E23}" dt="2025-01-25T03:36:58.698" v="2390" actId="47"/>
        <pc:sldMkLst>
          <pc:docMk/>
          <pc:sldMk cId="2312167278" sldId="417"/>
        </pc:sldMkLst>
      </pc:sldChg>
      <pc:sldChg chg="delSp modSp new mod modNotesTx">
        <pc:chgData name="Nathan Severance" userId="1a18d78a14edeefb" providerId="LiveId" clId="{8C05C051-A517-440A-B767-3FF64F703E23}" dt="2025-02-01T04:01:40.726" v="7558" actId="20577"/>
        <pc:sldMkLst>
          <pc:docMk/>
          <pc:sldMk cId="199460257" sldId="418"/>
        </pc:sldMkLst>
      </pc:sldChg>
      <pc:sldChg chg="addSp modSp new del mod">
        <pc:chgData name="Nathan Severance" userId="1a18d78a14edeefb" providerId="LiveId" clId="{8C05C051-A517-440A-B767-3FF64F703E23}" dt="2025-01-25T03:36:56.922" v="2389" actId="47"/>
        <pc:sldMkLst>
          <pc:docMk/>
          <pc:sldMk cId="3090669043" sldId="418"/>
        </pc:sldMkLst>
      </pc:sldChg>
      <pc:sldChg chg="modSp new mod modNotesTx">
        <pc:chgData name="Nathan Severance" userId="1a18d78a14edeefb" providerId="LiveId" clId="{8C05C051-A517-440A-B767-3FF64F703E23}" dt="2025-02-01T04:23:50.480" v="7684" actId="20577"/>
        <pc:sldMkLst>
          <pc:docMk/>
          <pc:sldMk cId="1562282740" sldId="419"/>
        </pc:sldMkLst>
      </pc:sldChg>
      <pc:sldChg chg="modSp new mod modNotesTx">
        <pc:chgData name="Nathan Severance" userId="1a18d78a14edeefb" providerId="LiveId" clId="{8C05C051-A517-440A-B767-3FF64F703E23}" dt="2025-02-01T04:09:39.945" v="7649" actId="20577"/>
        <pc:sldMkLst>
          <pc:docMk/>
          <pc:sldMk cId="715421043" sldId="420"/>
        </pc:sldMkLst>
      </pc:sldChg>
      <pc:sldChg chg="addSp delSp modSp new mod">
        <pc:chgData name="Nathan Severance" userId="1a18d78a14edeefb" providerId="LiveId" clId="{8C05C051-A517-440A-B767-3FF64F703E23}" dt="2025-01-31T04:19:27.870" v="6000" actId="1037"/>
        <pc:sldMkLst>
          <pc:docMk/>
          <pc:sldMk cId="3821883687" sldId="421"/>
        </pc:sldMkLst>
        <pc:spChg chg="mod">
          <ac:chgData name="Nathan Severance" userId="1a18d78a14edeefb" providerId="LiveId" clId="{8C05C051-A517-440A-B767-3FF64F703E23}" dt="2025-01-29T03:56:29.648" v="5448" actId="20577"/>
          <ac:spMkLst>
            <pc:docMk/>
            <pc:sldMk cId="3821883687" sldId="421"/>
            <ac:spMk id="2" creationId="{364A02A9-D6D7-149D-C814-134E8FE2C6F2}"/>
          </ac:spMkLst>
        </pc:spChg>
        <pc:spChg chg="add mod">
          <ac:chgData name="Nathan Severance" userId="1a18d78a14edeefb" providerId="LiveId" clId="{8C05C051-A517-440A-B767-3FF64F703E23}" dt="2025-01-31T04:08:08.206" v="5957" actId="1076"/>
          <ac:spMkLst>
            <pc:docMk/>
            <pc:sldMk cId="3821883687" sldId="421"/>
            <ac:spMk id="12" creationId="{971E7E98-9FFF-5EAA-BE4C-B2CE080C57BB}"/>
          </ac:spMkLst>
        </pc:spChg>
        <pc:spChg chg="add mod">
          <ac:chgData name="Nathan Severance" userId="1a18d78a14edeefb" providerId="LiveId" clId="{8C05C051-A517-440A-B767-3FF64F703E23}" dt="2025-01-31T04:18:38.526" v="5986" actId="207"/>
          <ac:spMkLst>
            <pc:docMk/>
            <pc:sldMk cId="3821883687" sldId="421"/>
            <ac:spMk id="13" creationId="{288B1EB6-4DB8-905C-91DA-47860D6B0C31}"/>
          </ac:spMkLst>
        </pc:spChg>
        <pc:spChg chg="add mod">
          <ac:chgData name="Nathan Severance" userId="1a18d78a14edeefb" providerId="LiveId" clId="{8C05C051-A517-440A-B767-3FF64F703E23}" dt="2025-01-31T04:18:52.861" v="5989" actId="207"/>
          <ac:spMkLst>
            <pc:docMk/>
            <pc:sldMk cId="3821883687" sldId="421"/>
            <ac:spMk id="14" creationId="{2BE6061D-E486-2460-C65B-B18CBA6CEDF7}"/>
          </ac:spMkLst>
        </pc:spChg>
        <pc:spChg chg="add mod">
          <ac:chgData name="Nathan Severance" userId="1a18d78a14edeefb" providerId="LiveId" clId="{8C05C051-A517-440A-B767-3FF64F703E23}" dt="2025-01-31T04:19:27.870" v="6000" actId="1037"/>
          <ac:spMkLst>
            <pc:docMk/>
            <pc:sldMk cId="3821883687" sldId="421"/>
            <ac:spMk id="15" creationId="{0489A31F-E6FD-CF90-F785-3D69483D2543}"/>
          </ac:spMkLst>
        </pc:spChg>
        <pc:picChg chg="add mod modCrop">
          <ac:chgData name="Nathan Severance" userId="1a18d78a14edeefb" providerId="LiveId" clId="{8C05C051-A517-440A-B767-3FF64F703E23}" dt="2025-01-31T04:08:11.449" v="5958" actId="1076"/>
          <ac:picMkLst>
            <pc:docMk/>
            <pc:sldMk cId="3821883687" sldId="421"/>
            <ac:picMk id="8" creationId="{D85D4B3F-0844-AB17-90BC-312045FF29A8}"/>
          </ac:picMkLst>
        </pc:picChg>
        <pc:picChg chg="add mod modCrop">
          <ac:chgData name="Nathan Severance" userId="1a18d78a14edeefb" providerId="LiveId" clId="{8C05C051-A517-440A-B767-3FF64F703E23}" dt="2025-01-31T04:08:06.442" v="5956" actId="1076"/>
          <ac:picMkLst>
            <pc:docMk/>
            <pc:sldMk cId="3821883687" sldId="421"/>
            <ac:picMk id="11" creationId="{1AA531EB-F1A6-DAD7-1547-E2175E8DCFAD}"/>
          </ac:picMkLst>
        </pc:picChg>
      </pc:sldChg>
      <pc:sldChg chg="addSp delSp modSp new mod">
        <pc:chgData name="Nathan Severance" userId="1a18d78a14edeefb" providerId="LiveId" clId="{8C05C051-A517-440A-B767-3FF64F703E23}" dt="2025-01-31T04:28:19.412" v="6229" actId="1076"/>
        <pc:sldMkLst>
          <pc:docMk/>
          <pc:sldMk cId="442124633" sldId="422"/>
        </pc:sldMkLst>
        <pc:spChg chg="mod">
          <ac:chgData name="Nathan Severance" userId="1a18d78a14edeefb" providerId="LiveId" clId="{8C05C051-A517-440A-B767-3FF64F703E23}" dt="2025-01-31T04:26:52.812" v="6174" actId="20577"/>
          <ac:spMkLst>
            <pc:docMk/>
            <pc:sldMk cId="442124633" sldId="422"/>
            <ac:spMk id="2" creationId="{AAD0AC80-9647-3B84-DE01-397A1E2AE2B7}"/>
          </ac:spMkLst>
        </pc:spChg>
      </pc:sldChg>
    </pc:docChg>
  </pc:docChgLst>
  <pc:docChgLst>
    <pc:chgData name="Nathan Severance" userId="1a18d78a14edeefb" providerId="LiveId" clId="{5A27E74A-9B65-4B25-A271-901C7E211A46}"/>
    <pc:docChg chg="undo custSel delSld modSld">
      <pc:chgData name="Nathan Severance" userId="1a18d78a14edeefb" providerId="LiveId" clId="{5A27E74A-9B65-4B25-A271-901C7E211A46}" dt="2025-02-03T03:50:30.933" v="358" actId="20577"/>
      <pc:docMkLst>
        <pc:docMk/>
      </pc:docMkLst>
      <pc:sldChg chg="del">
        <pc:chgData name="Nathan Severance" userId="1a18d78a14edeefb" providerId="LiveId" clId="{5A27E74A-9B65-4B25-A271-901C7E211A46}" dt="2025-02-03T03:23:09.436" v="0" actId="2696"/>
        <pc:sldMkLst>
          <pc:docMk/>
          <pc:sldMk cId="199460257" sldId="418"/>
        </pc:sldMkLst>
      </pc:sldChg>
      <pc:sldChg chg="addSp delSp modSp mod modNotesTx">
        <pc:chgData name="Nathan Severance" userId="1a18d78a14edeefb" providerId="LiveId" clId="{5A27E74A-9B65-4B25-A271-901C7E211A46}" dt="2025-02-03T03:40:30.486" v="268" actId="20577"/>
        <pc:sldMkLst>
          <pc:docMk/>
          <pc:sldMk cId="442124633" sldId="422"/>
        </pc:sldMkLst>
        <pc:spChg chg="mod">
          <ac:chgData name="Nathan Severance" userId="1a18d78a14edeefb" providerId="LiveId" clId="{5A27E74A-9B65-4B25-A271-901C7E211A46}" dt="2025-02-03T03:37:11.155" v="196" actId="404"/>
          <ac:spMkLst>
            <pc:docMk/>
            <pc:sldMk cId="442124633" sldId="422"/>
            <ac:spMk id="3" creationId="{BD4927F5-03AF-701F-957C-90F9E3E904AE}"/>
          </ac:spMkLst>
        </pc:spChg>
        <pc:spChg chg="mod">
          <ac:chgData name="Nathan Severance" userId="1a18d78a14edeefb" providerId="LiveId" clId="{5A27E74A-9B65-4B25-A271-901C7E211A46}" dt="2025-02-03T03:37:11.155" v="196" actId="404"/>
          <ac:spMkLst>
            <pc:docMk/>
            <pc:sldMk cId="442124633" sldId="422"/>
            <ac:spMk id="4" creationId="{82DF1B99-E4C3-A630-4756-A75FC254DBD5}"/>
          </ac:spMkLst>
        </pc:spChg>
        <pc:spChg chg="add mod">
          <ac:chgData name="Nathan Severance" userId="1a18d78a14edeefb" providerId="LiveId" clId="{5A27E74A-9B65-4B25-A271-901C7E211A46}" dt="2025-02-03T03:36:42.761" v="190" actId="404"/>
          <ac:spMkLst>
            <pc:docMk/>
            <pc:sldMk cId="442124633" sldId="422"/>
            <ac:spMk id="7" creationId="{C0A4BB18-7542-BEB3-EB00-5F15B19F1B44}"/>
          </ac:spMkLst>
        </pc:spChg>
        <pc:spChg chg="mod">
          <ac:chgData name="Nathan Severance" userId="1a18d78a14edeefb" providerId="LiveId" clId="{5A27E74A-9B65-4B25-A271-901C7E211A46}" dt="2025-02-03T03:37:11.155" v="196" actId="404"/>
          <ac:spMkLst>
            <pc:docMk/>
            <pc:sldMk cId="442124633" sldId="422"/>
            <ac:spMk id="8" creationId="{66176E7E-8563-8D9E-69DC-705E09A2DF5C}"/>
          </ac:spMkLst>
        </pc:spChg>
        <pc:spChg chg="add mod">
          <ac:chgData name="Nathan Severance" userId="1a18d78a14edeefb" providerId="LiveId" clId="{5A27E74A-9B65-4B25-A271-901C7E211A46}" dt="2025-02-03T03:36:46.532" v="192" actId="404"/>
          <ac:spMkLst>
            <pc:docMk/>
            <pc:sldMk cId="442124633" sldId="422"/>
            <ac:spMk id="10" creationId="{E4654B6C-2B19-66F2-6B74-526618E9302F}"/>
          </ac:spMkLst>
        </pc:spChg>
        <pc:spChg chg="del mod">
          <ac:chgData name="Nathan Severance" userId="1a18d78a14edeefb" providerId="LiveId" clId="{5A27E74A-9B65-4B25-A271-901C7E211A46}" dt="2025-02-03T03:35:07.743" v="148" actId="478"/>
          <ac:spMkLst>
            <pc:docMk/>
            <pc:sldMk cId="442124633" sldId="422"/>
            <ac:spMk id="28" creationId="{EB16CBF6-D171-D71B-1683-EF0B7E559B19}"/>
          </ac:spMkLst>
        </pc:spChg>
        <pc:spChg chg="mod">
          <ac:chgData name="Nathan Severance" userId="1a18d78a14edeefb" providerId="LiveId" clId="{5A27E74A-9B65-4B25-A271-901C7E211A46}" dt="2025-02-03T03:36:59.112" v="194" actId="404"/>
          <ac:spMkLst>
            <pc:docMk/>
            <pc:sldMk cId="442124633" sldId="422"/>
            <ac:spMk id="29" creationId="{19D507B6-AB41-CE43-1E11-E9BED7BA9CC6}"/>
          </ac:spMkLst>
        </pc:spChg>
        <pc:spChg chg="mod">
          <ac:chgData name="Nathan Severance" userId="1a18d78a14edeefb" providerId="LiveId" clId="{5A27E74A-9B65-4B25-A271-901C7E211A46}" dt="2025-02-03T03:34:24.824" v="142" actId="1076"/>
          <ac:spMkLst>
            <pc:docMk/>
            <pc:sldMk cId="442124633" sldId="422"/>
            <ac:spMk id="30" creationId="{F96E53DF-9EF4-EF3A-2EBA-099C44BDF8EB}"/>
          </ac:spMkLst>
        </pc:spChg>
        <pc:spChg chg="mod">
          <ac:chgData name="Nathan Severance" userId="1a18d78a14edeefb" providerId="LiveId" clId="{5A27E74A-9B65-4B25-A271-901C7E211A46}" dt="2025-02-03T03:36:38.867" v="188" actId="404"/>
          <ac:spMkLst>
            <pc:docMk/>
            <pc:sldMk cId="442124633" sldId="422"/>
            <ac:spMk id="31" creationId="{B0A6D640-D169-7DB2-11E0-B450A47055C6}"/>
          </ac:spMkLst>
        </pc:spChg>
        <pc:spChg chg="del mod">
          <ac:chgData name="Nathan Severance" userId="1a18d78a14edeefb" providerId="LiveId" clId="{5A27E74A-9B65-4B25-A271-901C7E211A46}" dt="2025-02-03T03:35:24.333" v="150" actId="478"/>
          <ac:spMkLst>
            <pc:docMk/>
            <pc:sldMk cId="442124633" sldId="422"/>
            <ac:spMk id="32" creationId="{61147705-AB06-AA76-6581-4A7048D98A4B}"/>
          </ac:spMkLst>
        </pc:spChg>
        <pc:spChg chg="del mod">
          <ac:chgData name="Nathan Severance" userId="1a18d78a14edeefb" providerId="LiveId" clId="{5A27E74A-9B65-4B25-A271-901C7E211A46}" dt="2025-02-03T03:35:29.053" v="153" actId="478"/>
          <ac:spMkLst>
            <pc:docMk/>
            <pc:sldMk cId="442124633" sldId="422"/>
            <ac:spMk id="33" creationId="{115AF43B-5B32-DB69-4FF9-32024F8A2BD9}"/>
          </ac:spMkLst>
        </pc:spChg>
        <pc:grpChg chg="del">
          <ac:chgData name="Nathan Severance" userId="1a18d78a14edeefb" providerId="LiveId" clId="{5A27E74A-9B65-4B25-A271-901C7E211A46}" dt="2025-02-03T03:35:29.053" v="153" actId="478"/>
          <ac:grpSpMkLst>
            <pc:docMk/>
            <pc:sldMk cId="442124633" sldId="422"/>
            <ac:grpSpMk id="80" creationId="{5BF95843-7B8C-624D-DBED-AB122FC96A29}"/>
          </ac:grpSpMkLst>
        </pc:grpChg>
        <pc:grpChg chg="add del mod">
          <ac:chgData name="Nathan Severance" userId="1a18d78a14edeefb" providerId="LiveId" clId="{5A27E74A-9B65-4B25-A271-901C7E211A46}" dt="2025-02-03T03:35:26.588" v="152" actId="478"/>
          <ac:grpSpMkLst>
            <pc:docMk/>
            <pc:sldMk cId="442124633" sldId="422"/>
            <ac:grpSpMk id="146" creationId="{4C86CF9E-1407-733B-96A5-BAA49D662B4B}"/>
          </ac:grpSpMkLst>
        </pc:grpChg>
        <pc:cxnChg chg="mod">
          <ac:chgData name="Nathan Severance" userId="1a18d78a14edeefb" providerId="LiveId" clId="{5A27E74A-9B65-4B25-A271-901C7E211A46}" dt="2025-02-03T03:37:51.396" v="197" actId="14100"/>
          <ac:cxnSpMkLst>
            <pc:docMk/>
            <pc:sldMk cId="442124633" sldId="422"/>
            <ac:cxnSpMk id="44" creationId="{FDA66C2C-237D-C409-C95F-F90CCCEF3832}"/>
          </ac:cxnSpMkLst>
        </pc:cxnChg>
        <pc:cxnChg chg="mod">
          <ac:chgData name="Nathan Severance" userId="1a18d78a14edeefb" providerId="LiveId" clId="{5A27E74A-9B65-4B25-A271-901C7E211A46}" dt="2025-02-03T03:35:26.588" v="152" actId="478"/>
          <ac:cxnSpMkLst>
            <pc:docMk/>
            <pc:sldMk cId="442124633" sldId="422"/>
            <ac:cxnSpMk id="188" creationId="{01669CD1-9D48-B5C7-A4BE-D5AA108821B5}"/>
          </ac:cxnSpMkLst>
        </pc:cxnChg>
      </pc:sldChg>
      <pc:sldChg chg="modNotesTx">
        <pc:chgData name="Nathan Severance" userId="1a18d78a14edeefb" providerId="LiveId" clId="{5A27E74A-9B65-4B25-A271-901C7E211A46}" dt="2025-02-03T03:50:30.933" v="358" actId="20577"/>
        <pc:sldMkLst>
          <pc:docMk/>
          <pc:sldMk cId="671448598" sldId="42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2/2/2025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2/2/2025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36B70-332E-2F9B-7FFF-DFD5E467D3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75164D-9323-CF39-45DE-7681258C09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092030-224A-9EBB-76DC-610C48F96C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80C6FF9-41B9-2B0A-1D78-9B1D62F458CF}"/>
              </a:ext>
            </a:extLst>
          </p:cNvPr>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272858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41C9D-0931-75DD-6A83-E1A9D92D3C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5270A1-0F3B-DD72-ABD5-40FDC2C61D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C8FF1B-13AE-F818-CE98-F6E2AF0801A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2DAC1B8-4F97-0B39-7DCF-3268C445A0D0}"/>
              </a:ext>
            </a:extLst>
          </p:cNvPr>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1130107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200" dirty="0">
                <a:latin typeface="Aparajita" panose="02020603050405020304" pitchFamily="18" charset="0"/>
                <a:cs typeface="Aparajita" panose="02020603050405020304" pitchFamily="18" charset="0"/>
              </a:rPr>
              <a:t>1. Diagram the Pipeline:</a:t>
            </a:r>
          </a:p>
          <a:p>
            <a:pPr marL="342900" indent="-342900">
              <a:buFont typeface="Arial" panose="020B0604020202020204" pitchFamily="34" charset="0"/>
              <a:buChar char="•"/>
            </a:pPr>
            <a:r>
              <a:rPr lang="en-US" sz="2200" dirty="0">
                <a:latin typeface="Aparajita" panose="02020603050405020304" pitchFamily="18" charset="0"/>
                <a:cs typeface="Aparajita" panose="02020603050405020304" pitchFamily="18" charset="0"/>
              </a:rPr>
              <a:t>Data Ingestion for batch and streaming ingestion: The data will be ingested from excel workbooks, logs and ignition, then will be updated periodically with real-time production data.</a:t>
            </a:r>
          </a:p>
          <a:p>
            <a:pPr marL="342900" indent="-342900">
              <a:buFont typeface="Arial" panose="020B0604020202020204" pitchFamily="34" charset="0"/>
              <a:buChar char="•"/>
            </a:pPr>
            <a:r>
              <a:rPr lang="en-US" sz="2200" dirty="0">
                <a:latin typeface="Aparajita" panose="02020603050405020304" pitchFamily="18" charset="0"/>
                <a:cs typeface="Aparajita" panose="02020603050405020304" pitchFamily="18" charset="0"/>
              </a:rPr>
              <a:t>Storage: The ingested, processed data, real time analytics and business intelligence as well as alerts will be store in SQL table.</a:t>
            </a:r>
          </a:p>
          <a:p>
            <a:pPr marL="342900" indent="-342900">
              <a:buFont typeface="Arial" panose="020B0604020202020204" pitchFamily="34" charset="0"/>
              <a:buChar char="•"/>
            </a:pPr>
            <a:r>
              <a:rPr lang="en-US" sz="2200" dirty="0">
                <a:latin typeface="Aparajita" panose="02020603050405020304" pitchFamily="18" charset="0"/>
                <a:cs typeface="Aparajita" panose="02020603050405020304" pitchFamily="18" charset="0"/>
              </a:rPr>
              <a:t>Data processing for batch and streaming ingestion: The data will be cleaned, transformed, normalized, and feature engineering will be performed in Python. Then the results are stored in SQL table.</a:t>
            </a:r>
          </a:p>
          <a:p>
            <a:pPr marL="342900" indent="-342900">
              <a:buFont typeface="Arial" panose="020B0604020202020204" pitchFamily="34" charset="0"/>
              <a:buChar char="•"/>
            </a:pPr>
            <a:r>
              <a:rPr lang="en-US" sz="2200" dirty="0">
                <a:latin typeface="Aparajita" panose="02020603050405020304" pitchFamily="18" charset="0"/>
                <a:cs typeface="Aparajita" panose="02020603050405020304" pitchFamily="18" charset="0"/>
              </a:rPr>
              <a:t>Modeling: </a:t>
            </a:r>
          </a:p>
          <a:p>
            <a:pPr marL="800100" lvl="1" indent="-342900">
              <a:buFont typeface="Courier New" panose="02070309020205020404" pitchFamily="49" charset="0"/>
              <a:buChar char="o"/>
            </a:pPr>
            <a:r>
              <a:rPr lang="en-US" sz="2200" dirty="0">
                <a:latin typeface="Aparajita" panose="02020603050405020304" pitchFamily="18" charset="0"/>
                <a:cs typeface="Aparajita" panose="02020603050405020304" pitchFamily="18" charset="0"/>
              </a:rPr>
              <a:t>Batch model training: For modeling we will use Python. We will train the predictive models based on historical data and the results will be stored in SQL.</a:t>
            </a:r>
          </a:p>
          <a:p>
            <a:pPr marL="800100" lvl="1" indent="-342900">
              <a:buFont typeface="Courier New" panose="02070309020205020404" pitchFamily="49" charset="0"/>
              <a:buChar char="o"/>
            </a:pPr>
            <a:r>
              <a:rPr lang="en-US" sz="2200" dirty="0">
                <a:latin typeface="Aparajita" panose="02020603050405020304" pitchFamily="18" charset="0"/>
                <a:cs typeface="Aparajita" panose="02020603050405020304" pitchFamily="18" charset="0"/>
              </a:rPr>
              <a:t>Streaming model training: For modeling we will use Python. Once the model is trained, the real-time predictions and results will be stored in SQL as new columns.</a:t>
            </a:r>
          </a:p>
          <a:p>
            <a:pPr marL="342900" lvl="0" indent="-342900">
              <a:buFont typeface="Arial" panose="020B0604020202020204" pitchFamily="34" charset="0"/>
              <a:buChar char="•"/>
            </a:pPr>
            <a:r>
              <a:rPr lang="en-US" sz="2200" dirty="0">
                <a:latin typeface="Aparajita" panose="02020603050405020304" pitchFamily="18" charset="0"/>
                <a:cs typeface="Aparajita" panose="02020603050405020304" pitchFamily="18" charset="0"/>
              </a:rPr>
              <a:t>Data Analytics and visualization layer:</a:t>
            </a:r>
          </a:p>
          <a:p>
            <a:pPr marL="800100" lvl="1" indent="-342900">
              <a:buFont typeface="Courier New" panose="02070309020205020404" pitchFamily="49" charset="0"/>
              <a:buChar char="o"/>
            </a:pPr>
            <a:r>
              <a:rPr lang="en-US" sz="2200" dirty="0">
                <a:latin typeface="Aparajita" panose="02020603050405020304" pitchFamily="18" charset="0"/>
                <a:cs typeface="Aparajita" panose="02020603050405020304" pitchFamily="18" charset="0"/>
              </a:rPr>
              <a:t>Batch analytics and visualization: We will create monthly reports where we will gain insight into productivity trends, overtime usage and provide cross team comparisons, we will save those as excel files.</a:t>
            </a:r>
          </a:p>
          <a:p>
            <a:pPr marL="800100" lvl="1" indent="-342900">
              <a:buFont typeface="Courier New" panose="02070309020205020404" pitchFamily="49" charset="0"/>
              <a:buChar char="o"/>
            </a:pPr>
            <a:r>
              <a:rPr lang="en-US" sz="2200" dirty="0">
                <a:latin typeface="Aparajita" panose="02020603050405020304" pitchFamily="18" charset="0"/>
                <a:cs typeface="Aparajita" panose="02020603050405020304" pitchFamily="18" charset="0"/>
              </a:rPr>
              <a:t>Streaming analytics and visualization: After each shift we will have the results in an excel report, this will help in adjusting resources, focus areas and scheduling.</a:t>
            </a:r>
          </a:p>
          <a:p>
            <a:pPr marL="342900" lvl="0" indent="-342900">
              <a:buFont typeface="Arial" panose="020B0604020202020204" pitchFamily="34" charset="0"/>
              <a:buChar char="•"/>
            </a:pPr>
            <a:r>
              <a:rPr lang="en-US" sz="2200" dirty="0">
                <a:latin typeface="Aparajita" panose="02020603050405020304" pitchFamily="18" charset="0"/>
                <a:cs typeface="Aparajita" panose="02020603050405020304" pitchFamily="18" charset="0"/>
              </a:rPr>
              <a:t>Alerts: </a:t>
            </a:r>
          </a:p>
          <a:p>
            <a:pPr marL="800100" lvl="1" indent="-342900">
              <a:buFont typeface="Courier New" panose="02070309020205020404" pitchFamily="49" charset="0"/>
              <a:buChar char="o"/>
            </a:pPr>
            <a:r>
              <a:rPr lang="en-US" sz="2200" dirty="0">
                <a:latin typeface="Aparajita" panose="02020603050405020304" pitchFamily="18" charset="0"/>
                <a:cs typeface="Aparajita" panose="02020603050405020304" pitchFamily="18" charset="0"/>
              </a:rPr>
              <a:t>Batch alerts: Generate trends and visualizations with the 5 most recurrent alerts per month.</a:t>
            </a:r>
          </a:p>
          <a:p>
            <a:pPr marL="800100" lvl="1" indent="-342900">
              <a:buFont typeface="Courier New" panose="02070309020205020404" pitchFamily="49" charset="0"/>
              <a:buChar char="o"/>
            </a:pPr>
            <a:r>
              <a:rPr lang="en-US" sz="2200" dirty="0">
                <a:latin typeface="Aparajita" panose="02020603050405020304" pitchFamily="18" charset="0"/>
                <a:cs typeface="Aparajita" panose="02020603050405020304" pitchFamily="18" charset="0"/>
              </a:rPr>
              <a:t>Streaming alerts: Periodic alerts through the shift and notifications.</a:t>
            </a:r>
            <a:endParaRPr lang="en-US" dirty="0"/>
          </a:p>
          <a:p>
            <a:endParaRPr lang="en-US" dirty="0"/>
          </a:p>
          <a:p>
            <a:endParaRPr lang="en-US" dirty="0"/>
          </a:p>
          <a:p>
            <a:r>
              <a:rPr lang="en-US" dirty="0"/>
              <a:t>2. Pipeline Type</a:t>
            </a:r>
          </a:p>
          <a:p>
            <a:r>
              <a:rPr lang="en-US" dirty="0"/>
              <a:t>The pipeline will be a combination of streaming and batch processing.  </a:t>
            </a:r>
          </a:p>
          <a:p>
            <a:pPr marL="171450" indent="-171450">
              <a:buFont typeface="Arial" panose="020B0604020202020204" pitchFamily="34" charset="0"/>
              <a:buChar char="•"/>
            </a:pPr>
            <a:r>
              <a:rPr lang="en-US" dirty="0"/>
              <a:t>Real-time or Streaming: The goal is to continuously monitor the performance of the teams, using a model that runs one hour before the start of each shift. This will enable the capture of real-time, over-time, idle time, and productivity metrics. Therefore, we can make data-driven decisions and adjust schedules and resources to optimize shift performance and productivity.</a:t>
            </a:r>
          </a:p>
          <a:p>
            <a:pPr marL="171450" indent="-171450">
              <a:buFont typeface="Arial" panose="020B0604020202020204" pitchFamily="34" charset="0"/>
              <a:buChar char="•"/>
            </a:pPr>
            <a:r>
              <a:rPr lang="en-US" dirty="0"/>
              <a:t>Batch processing: Once a month, the company aims to analyze historical data to identify trends, patterns and correlations. This will give us an insight for adjustments and strategies.</a:t>
            </a:r>
          </a:p>
          <a:p>
            <a:pPr marL="171450" indent="-171450">
              <a:buFont typeface="Arial" panose="020B0604020202020204" pitchFamily="34" charset="0"/>
              <a:buChar char="•"/>
            </a:pPr>
            <a:endParaRPr lang="en-US" dirty="0">
              <a:solidFill>
                <a:srgbClr val="FF0000"/>
              </a:solidFill>
            </a:endParaRPr>
          </a:p>
          <a:p>
            <a:pPr marL="0" indent="0">
              <a:buFont typeface="Arial" panose="020B0604020202020204" pitchFamily="34" charset="0"/>
              <a:buNone/>
            </a:pPr>
            <a:endParaRPr lang="en-US" dirty="0"/>
          </a:p>
          <a:p>
            <a:pPr marL="0" indent="0">
              <a:buFont typeface="Arial" panose="020B0604020202020204" pitchFamily="34" charset="0"/>
              <a:buNone/>
            </a:pPr>
            <a:r>
              <a:rPr lang="en-US" dirty="0"/>
              <a:t>3. Data Format</a:t>
            </a:r>
          </a:p>
          <a:p>
            <a:r>
              <a:rPr lang="en-US" dirty="0"/>
              <a:t>The data will be stored in an SQL table throughout the model, then reports will be saved in Excel. SQL tables were chosen as storage for its efficiency with large datasets. Excel was chosen for reports because it is user friendly and a quick way to communicate. </a:t>
            </a:r>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1672324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Quality</a:t>
            </a:r>
          </a:p>
          <a:p>
            <a:endParaRPr lang="en-US" dirty="0"/>
          </a:p>
          <a:p>
            <a:r>
              <a:rPr lang="en-US" dirty="0"/>
              <a:t>Three quality issues in the dataset:</a:t>
            </a:r>
          </a:p>
          <a:p>
            <a:pPr marL="171450" marR="0" indent="-171450">
              <a:buFont typeface="Arial" panose="020B0604020202020204" pitchFamily="34" charset="0"/>
              <a:buChar char="•"/>
            </a:pPr>
            <a:r>
              <a:rPr lang="en-US" dirty="0"/>
              <a:t>Missing values: Column WIP (</a:t>
            </a:r>
            <a:r>
              <a:rPr lang="en-US" sz="1200" dirty="0">
                <a:solidFill>
                  <a:srgbClr val="303030"/>
                </a:solidFill>
              </a:rPr>
              <a:t>Work in progress, Includes the number of unfinished items) presented 42% of missing values. It was decided to remove that column,</a:t>
            </a:r>
            <a:r>
              <a:rPr lang="en-US" sz="1800" dirty="0">
                <a:effectLst/>
                <a:latin typeface="Calibri" panose="020F0502020204030204" pitchFamily="34" charset="0"/>
              </a:rPr>
              <a:t> 42% of missing data in the WIP column can significantly impact the analysis and modeling. </a:t>
            </a:r>
          </a:p>
          <a:p>
            <a:pPr marL="171450" marR="0" indent="-171450">
              <a:buFont typeface="Arial" panose="020B0604020202020204" pitchFamily="34" charset="0"/>
              <a:buChar char="•"/>
            </a:pPr>
            <a:r>
              <a:rPr lang="en-US" sz="1800" dirty="0">
                <a:effectLst/>
                <a:latin typeface="Calibri" panose="020F0502020204030204" pitchFamily="34" charset="0"/>
              </a:rPr>
              <a:t>Categorical variables: The categorical variables from our dataset (department, day, quarter) were transformed to numerical values.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Calibri" panose="020F0502020204030204" pitchFamily="34" charset="0"/>
              </a:rPr>
              <a:t>Outliers: We identified outliers in our database by using EDA (incentives, </a:t>
            </a:r>
            <a:r>
              <a:rPr lang="en-US" sz="2800" b="0" dirty="0" err="1">
                <a:solidFill>
                  <a:srgbClr val="CE9178"/>
                </a:solidFill>
                <a:effectLst/>
                <a:latin typeface="Consolas" panose="020B0609020204030204" pitchFamily="49" charset="0"/>
              </a:rPr>
              <a:t>no_of_workers</a:t>
            </a:r>
            <a:r>
              <a:rPr lang="en-US" sz="1800" dirty="0">
                <a:effectLst/>
                <a:latin typeface="Calibri" panose="020F0502020204030204" pitchFamily="34" charset="0"/>
              </a:rPr>
              <a:t>, </a:t>
            </a:r>
            <a:r>
              <a:rPr lang="en-US" sz="2800" b="0" dirty="0" err="1">
                <a:solidFill>
                  <a:srgbClr val="CE9178"/>
                </a:solidFill>
                <a:effectLst/>
                <a:latin typeface="Consolas" panose="020B0609020204030204" pitchFamily="49" charset="0"/>
              </a:rPr>
              <a:t>over_time</a:t>
            </a:r>
            <a:r>
              <a:rPr lang="en-US" sz="1800" dirty="0">
                <a:effectLst/>
                <a:latin typeface="Calibri" panose="020F0502020204030204" pitchFamily="34" charset="0"/>
              </a:rPr>
              <a:t>). This quality issue wasn’t addressed. We could have addressed this issue by applying transformation (if the data is skewed, we could consider transforming it), removing the rows (when outliers are an error), and/or clipping (if the outlier is real but it is out of the range of the dataset, we could consider clipping it.)</a:t>
            </a:r>
          </a:p>
          <a:p>
            <a:pPr marL="0" marR="0"/>
            <a:r>
              <a:rPr lang="en-US" sz="1800" dirty="0">
                <a:effectLst/>
                <a:latin typeface="Calibri" panose="020F0502020204030204" pitchFamily="34" charset="0"/>
              </a:rPr>
              <a:t> </a:t>
            </a:r>
          </a:p>
          <a:p>
            <a:pPr marL="0" marR="0"/>
            <a:r>
              <a:rPr lang="en-US" sz="1800" dirty="0">
                <a:effectLst/>
                <a:latin typeface="Calibri" panose="020F0502020204030204" pitchFamily="34" charset="0"/>
              </a:rPr>
              <a:t>Monitoring quality in the pipeline:</a:t>
            </a:r>
          </a:p>
          <a:p>
            <a:pPr marL="285750" marR="0" indent="-285750">
              <a:buFont typeface="Arial" panose="020B0604020202020204" pitchFamily="34" charset="0"/>
              <a:buChar char="•"/>
            </a:pPr>
            <a:r>
              <a:rPr lang="en-US" sz="1800" dirty="0">
                <a:effectLst/>
                <a:latin typeface="Calibri" panose="020F0502020204030204" pitchFamily="34" charset="0"/>
              </a:rPr>
              <a:t>Missing values: Monitoring if future data ingestions, processing or updates introduce additional missing values in critical columns. If the missing value pattern changes in WIP we will consider reintroducing it into the database. The validation and action in this specific column is removing it.</a:t>
            </a:r>
          </a:p>
          <a:p>
            <a:pPr marL="285750" marR="0" indent="-285750">
              <a:buFont typeface="Arial" panose="020B0604020202020204" pitchFamily="34" charset="0"/>
              <a:buChar char="•"/>
            </a:pPr>
            <a:r>
              <a:rPr lang="en-US" sz="1800" dirty="0">
                <a:effectLst/>
                <a:latin typeface="Calibri" panose="020F0502020204030204" pitchFamily="34" charset="0"/>
              </a:rPr>
              <a:t>Categorical variables: We will create a script to monitor the introduction of new or unexpected categorical values in these columns. As well as set up checks to ensure that the categorical data remains consistent.</a:t>
            </a:r>
          </a:p>
          <a:p>
            <a:pPr marL="285750" marR="0" indent="-285750">
              <a:buFont typeface="Arial" panose="020B0604020202020204" pitchFamily="34" charset="0"/>
              <a:buChar char="•"/>
            </a:pPr>
            <a:r>
              <a:rPr lang="en-US" sz="1800" dirty="0">
                <a:effectLst/>
                <a:latin typeface="Calibri" panose="020F0502020204030204" pitchFamily="34" charset="0"/>
              </a:rPr>
              <a:t>Outliers: After applying the method to handle outliers, we will monitor the overtime data to ensure that new outliers don’t continue to appear. We will ensure this by creating a script and will run periodically to check for outliers in the ingestion. Also, we will set a range with maximum and minimum values for alerts.</a:t>
            </a:r>
          </a:p>
          <a:p>
            <a:pPr marL="285750" marR="0" indent="-285750">
              <a:buFont typeface="Arial" panose="020B0604020202020204" pitchFamily="34" charset="0"/>
              <a:buChar char="•"/>
            </a:pPr>
            <a:endParaRPr lang="en-US" sz="1800" dirty="0">
              <a:effectLst/>
              <a:latin typeface="Calibri" panose="020F0502020204030204" pitchFamily="34" charset="0"/>
            </a:endParaRPr>
          </a:p>
          <a:p>
            <a:pPr marL="0" marR="0" indent="0">
              <a:buFont typeface="Arial" panose="020B0604020202020204" pitchFamily="34" charset="0"/>
              <a:buNone/>
            </a:pPr>
            <a:r>
              <a:rPr lang="en-US" dirty="0"/>
              <a:t>Plan to detect data drift or schema changes over time:</a:t>
            </a:r>
          </a:p>
          <a:p>
            <a:pPr marL="0" marR="0"/>
            <a:r>
              <a:rPr lang="en-US" sz="1800" dirty="0">
                <a:effectLst/>
                <a:latin typeface="Calibri" panose="020F0502020204030204" pitchFamily="34" charset="0"/>
              </a:rPr>
              <a:t>For data drift, we will monitor shifts in feature distributions, look for relationships between features and targets, and we will incorporate visualizations, automated alerts, and statistical tests.</a:t>
            </a:r>
          </a:p>
          <a:p>
            <a:pPr marL="0" marR="0"/>
            <a:r>
              <a:rPr lang="en-US" sz="1800" dirty="0">
                <a:effectLst/>
                <a:latin typeface="Calibri" panose="020F0502020204030204" pitchFamily="34" charset="0"/>
              </a:rPr>
              <a:t>For schema changes, we will detect and monitor schema changes with automated comparisons, alerts and controlling schemas.</a:t>
            </a:r>
          </a:p>
          <a:p>
            <a:pPr marL="0" marR="0"/>
            <a:r>
              <a:rPr lang="en-US" sz="1800" dirty="0">
                <a:effectLst/>
                <a:latin typeface="Calibri" panose="020F0502020204030204" pitchFamily="34" charset="0"/>
              </a:rPr>
              <a:t>For changes, we will implement an automated re-training or model adaptation in response to drift or schema changes.</a:t>
            </a:r>
          </a:p>
          <a:p>
            <a:pPr marL="0" marR="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2283292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108668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archive.ics.uci.edu/dataset/597/productivity+prediction+of+garment+employees"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US" dirty="0"/>
              <a:t>Productivity Prediction of Garment Employees</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A02A9-D6D7-149D-C814-134E8FE2C6F2}"/>
              </a:ext>
            </a:extLst>
          </p:cNvPr>
          <p:cNvSpPr>
            <a:spLocks noGrp="1"/>
          </p:cNvSpPr>
          <p:nvPr>
            <p:ph type="title"/>
          </p:nvPr>
        </p:nvSpPr>
        <p:spPr/>
        <p:txBody>
          <a:bodyPr/>
          <a:lstStyle/>
          <a:p>
            <a:r>
              <a:rPr lang="en-US" dirty="0" err="1"/>
              <a:t>PostgeSQL</a:t>
            </a:r>
            <a:r>
              <a:rPr lang="en-US" dirty="0"/>
              <a:t> Database Work</a:t>
            </a:r>
          </a:p>
        </p:txBody>
      </p:sp>
      <p:pic>
        <p:nvPicPr>
          <p:cNvPr id="8" name="Picture 7">
            <a:extLst>
              <a:ext uri="{FF2B5EF4-FFF2-40B4-BE49-F238E27FC236}">
                <a16:creationId xmlns:a16="http://schemas.microsoft.com/office/drawing/2014/main" id="{D85D4B3F-0844-AB17-90BC-312045FF29A8}"/>
              </a:ext>
            </a:extLst>
          </p:cNvPr>
          <p:cNvPicPr>
            <a:picLocks noChangeAspect="1"/>
          </p:cNvPicPr>
          <p:nvPr/>
        </p:nvPicPr>
        <p:blipFill>
          <a:blip r:embed="rId3"/>
          <a:srcRect t="-29" r="3091" b="69199"/>
          <a:stretch/>
        </p:blipFill>
        <p:spPr>
          <a:xfrm>
            <a:off x="1285024" y="3247487"/>
            <a:ext cx="2411140" cy="1898311"/>
          </a:xfrm>
          <a:prstGeom prst="rect">
            <a:avLst/>
          </a:prstGeom>
          <a:ln>
            <a:solidFill>
              <a:schemeClr val="bg1"/>
            </a:solidFill>
          </a:ln>
        </p:spPr>
      </p:pic>
      <p:pic>
        <p:nvPicPr>
          <p:cNvPr id="11" name="Picture 10">
            <a:extLst>
              <a:ext uri="{FF2B5EF4-FFF2-40B4-BE49-F238E27FC236}">
                <a16:creationId xmlns:a16="http://schemas.microsoft.com/office/drawing/2014/main" id="{1AA531EB-F1A6-DAD7-1547-E2175E8DCFAD}"/>
              </a:ext>
            </a:extLst>
          </p:cNvPr>
          <p:cNvPicPr>
            <a:picLocks noChangeAspect="1"/>
          </p:cNvPicPr>
          <p:nvPr/>
        </p:nvPicPr>
        <p:blipFill>
          <a:blip r:embed="rId3"/>
          <a:srcRect t="28460" r="3091"/>
          <a:stretch/>
        </p:blipFill>
        <p:spPr>
          <a:xfrm>
            <a:off x="6943350" y="2196899"/>
            <a:ext cx="2411140" cy="4404957"/>
          </a:xfrm>
          <a:prstGeom prst="rect">
            <a:avLst/>
          </a:prstGeom>
          <a:ln>
            <a:solidFill>
              <a:schemeClr val="bg1"/>
            </a:solidFill>
          </a:ln>
        </p:spPr>
      </p:pic>
      <p:sp>
        <p:nvSpPr>
          <p:cNvPr id="12" name="Arrow: Right 11">
            <a:extLst>
              <a:ext uri="{FF2B5EF4-FFF2-40B4-BE49-F238E27FC236}">
                <a16:creationId xmlns:a16="http://schemas.microsoft.com/office/drawing/2014/main" id="{971E7E98-9FFF-5EAA-BE4C-B2CE080C57BB}"/>
              </a:ext>
            </a:extLst>
          </p:cNvPr>
          <p:cNvSpPr/>
          <p:nvPr/>
        </p:nvSpPr>
        <p:spPr>
          <a:xfrm>
            <a:off x="4389430" y="3993910"/>
            <a:ext cx="1718441" cy="405467"/>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288B1EB6-4DB8-905C-91DA-47860D6B0C31}"/>
              </a:ext>
            </a:extLst>
          </p:cNvPr>
          <p:cNvSpPr/>
          <p:nvPr/>
        </p:nvSpPr>
        <p:spPr>
          <a:xfrm>
            <a:off x="1643974" y="4980562"/>
            <a:ext cx="797669" cy="165236"/>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2BE6061D-E486-2460-C65B-B18CBA6CEDF7}"/>
              </a:ext>
            </a:extLst>
          </p:cNvPr>
          <p:cNvSpPr/>
          <p:nvPr/>
        </p:nvSpPr>
        <p:spPr>
          <a:xfrm>
            <a:off x="7577847" y="4834647"/>
            <a:ext cx="1254868" cy="145915"/>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0489A31F-E6FD-CF90-F785-3D69483D2543}"/>
              </a:ext>
            </a:extLst>
          </p:cNvPr>
          <p:cNvSpPr/>
          <p:nvPr/>
        </p:nvSpPr>
        <p:spPr>
          <a:xfrm>
            <a:off x="7344380" y="2196899"/>
            <a:ext cx="690664" cy="145915"/>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1883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Description of the dataset</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94360" y="2676525"/>
            <a:ext cx="10171050" cy="3597470"/>
          </a:xfrm>
        </p:spPr>
        <p:txBody>
          <a:bodyPr>
            <a:normAutofit/>
          </a:bodyPr>
          <a:lstStyle/>
          <a:p>
            <a:r>
              <a:rPr lang="en-US" dirty="0"/>
              <a:t>The Garment Industry is one example of the industrial globalization of the modern era. Characterized by its labor-intensive nature and dependency on manual processes, the industry’s success depends on the efficiency and performance of its employees. This dataset provides key attributes that will give us insight into employee productivity and performance within the company. </a:t>
            </a:r>
          </a:p>
          <a:p>
            <a:endParaRPr lang="en-US" dirty="0"/>
          </a:p>
          <a:p>
            <a:r>
              <a:rPr lang="en-US" dirty="0"/>
              <a:t>Source: </a:t>
            </a:r>
            <a:r>
              <a:rPr lang="en-US" dirty="0">
                <a:hlinkClick r:id="rId3"/>
              </a:rPr>
              <a:t>Productivity Prediction of Garment Employees - UCI Machine Learning Repository</a:t>
            </a:r>
            <a:endParaRPr lang="en-US" dirty="0"/>
          </a:p>
          <a:p>
            <a:endParaRPr lang="en-US" dirty="0"/>
          </a:p>
          <a:p>
            <a:r>
              <a:rPr lang="en-US" dirty="0"/>
              <a:t> </a:t>
            </a:r>
          </a:p>
        </p:txBody>
      </p:sp>
    </p:spTree>
    <p:extLst>
      <p:ext uri="{BB962C8B-B14F-4D97-AF65-F5344CB8AC3E}">
        <p14:creationId xmlns:p14="http://schemas.microsoft.com/office/powerpoint/2010/main" val="888484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C384B9-2B59-D67C-ADA5-44A3A6EA3B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31F8D8-3AD8-63B1-B780-6B8B6F271D33}"/>
              </a:ext>
            </a:extLst>
          </p:cNvPr>
          <p:cNvSpPr>
            <a:spLocks noGrp="1"/>
          </p:cNvSpPr>
          <p:nvPr>
            <p:ph type="title"/>
          </p:nvPr>
        </p:nvSpPr>
        <p:spPr>
          <a:xfrm>
            <a:off x="594360" y="278129"/>
            <a:ext cx="9778365" cy="1494596"/>
          </a:xfrm>
        </p:spPr>
        <p:txBody>
          <a:bodyPr/>
          <a:lstStyle/>
          <a:p>
            <a:r>
              <a:rPr lang="en-US" dirty="0"/>
              <a:t>Description of the dataset – Data type</a:t>
            </a:r>
          </a:p>
        </p:txBody>
      </p:sp>
      <p:sp>
        <p:nvSpPr>
          <p:cNvPr id="3" name="Content Placeholder 2">
            <a:extLst>
              <a:ext uri="{FF2B5EF4-FFF2-40B4-BE49-F238E27FC236}">
                <a16:creationId xmlns:a16="http://schemas.microsoft.com/office/drawing/2014/main" id="{1FADE8D4-8141-D81F-913C-9C17AEAD894D}"/>
              </a:ext>
            </a:extLst>
          </p:cNvPr>
          <p:cNvSpPr>
            <a:spLocks noGrp="1"/>
          </p:cNvSpPr>
          <p:nvPr>
            <p:ph sz="quarter" idx="15"/>
          </p:nvPr>
        </p:nvSpPr>
        <p:spPr>
          <a:xfrm>
            <a:off x="367645" y="2432115"/>
            <a:ext cx="10963373" cy="4147756"/>
          </a:xfrm>
        </p:spPr>
        <p:txBody>
          <a:bodyPr>
            <a:normAutofit/>
          </a:bodyPr>
          <a:lstStyle/>
          <a:p>
            <a:pPr marL="342900" indent="-342900">
              <a:lnSpc>
                <a:spcPct val="120000"/>
              </a:lnSpc>
              <a:spcBef>
                <a:spcPts val="600"/>
              </a:spcBef>
              <a:buFont typeface="Arial" panose="020B0604020202020204" pitchFamily="34" charset="0"/>
              <a:buChar char="•"/>
            </a:pPr>
            <a:r>
              <a:rPr lang="en-US" sz="1750" dirty="0">
                <a:solidFill>
                  <a:srgbClr val="303030"/>
                </a:solidFill>
              </a:rPr>
              <a:t>D</a:t>
            </a:r>
            <a:r>
              <a:rPr lang="en-US" sz="1750" b="0" i="0" dirty="0">
                <a:solidFill>
                  <a:srgbClr val="303030"/>
                </a:solidFill>
                <a:effectLst/>
              </a:rPr>
              <a:t>ate :  This column is the specific date of each entry,</a:t>
            </a:r>
            <a:r>
              <a:rPr lang="en-US" sz="1750" dirty="0">
                <a:solidFill>
                  <a:srgbClr val="303030"/>
                </a:solidFill>
              </a:rPr>
              <a:t> and it is considered as date type</a:t>
            </a:r>
            <a:r>
              <a:rPr lang="en-US" sz="1750" b="0" i="0" dirty="0">
                <a:solidFill>
                  <a:srgbClr val="303030"/>
                </a:solidFill>
                <a:effectLst/>
              </a:rPr>
              <a:t>.</a:t>
            </a:r>
          </a:p>
          <a:p>
            <a:pPr marL="342900" indent="-342900">
              <a:lnSpc>
                <a:spcPct val="120000"/>
              </a:lnSpc>
              <a:spcBef>
                <a:spcPts val="600"/>
              </a:spcBef>
              <a:buFont typeface="Arial" panose="020B0604020202020204" pitchFamily="34" charset="0"/>
              <a:buChar char="•"/>
            </a:pPr>
            <a:r>
              <a:rPr lang="en-US" sz="1750" b="0" i="0" dirty="0">
                <a:solidFill>
                  <a:srgbClr val="303030"/>
                </a:solidFill>
                <a:effectLst/>
              </a:rPr>
              <a:t>Day : This data is a categorical data type, and it is the day of the Week.</a:t>
            </a:r>
          </a:p>
          <a:p>
            <a:pPr marL="342900" indent="-342900">
              <a:lnSpc>
                <a:spcPct val="120000"/>
              </a:lnSpc>
              <a:spcBef>
                <a:spcPts val="600"/>
              </a:spcBef>
              <a:buFont typeface="Arial" panose="020B0604020202020204" pitchFamily="34" charset="0"/>
              <a:buChar char="•"/>
            </a:pPr>
            <a:r>
              <a:rPr lang="en-US" sz="1750" b="0" i="0" dirty="0">
                <a:solidFill>
                  <a:srgbClr val="303030"/>
                </a:solidFill>
                <a:effectLst/>
              </a:rPr>
              <a:t>Quarter : This column is a portion of the month. A month was divided into four quarters. This data type is a string.</a:t>
            </a:r>
          </a:p>
          <a:p>
            <a:pPr marL="342900" indent="-342900">
              <a:lnSpc>
                <a:spcPct val="120000"/>
              </a:lnSpc>
              <a:spcBef>
                <a:spcPts val="600"/>
              </a:spcBef>
              <a:buFont typeface="Arial" panose="020B0604020202020204" pitchFamily="34" charset="0"/>
              <a:buChar char="•"/>
            </a:pPr>
            <a:r>
              <a:rPr lang="en-US" sz="1750" b="0" i="0" dirty="0">
                <a:solidFill>
                  <a:srgbClr val="303030"/>
                </a:solidFill>
                <a:effectLst/>
              </a:rPr>
              <a:t>Department : This data is a string and is describing an associated department within the company. </a:t>
            </a:r>
          </a:p>
          <a:p>
            <a:pPr marL="342900" indent="-342900">
              <a:lnSpc>
                <a:spcPct val="120000"/>
              </a:lnSpc>
              <a:spcBef>
                <a:spcPts val="600"/>
              </a:spcBef>
              <a:buFont typeface="Arial" panose="020B0604020202020204" pitchFamily="34" charset="0"/>
              <a:buChar char="•"/>
            </a:pPr>
            <a:r>
              <a:rPr lang="en-US" sz="1750" b="0" i="0" dirty="0" err="1">
                <a:solidFill>
                  <a:srgbClr val="303030"/>
                </a:solidFill>
                <a:effectLst/>
              </a:rPr>
              <a:t>Team_no</a:t>
            </a:r>
            <a:r>
              <a:rPr lang="en-US" sz="1750" b="0" i="0" dirty="0">
                <a:solidFill>
                  <a:srgbClr val="303030"/>
                </a:solidFill>
                <a:effectLst/>
              </a:rPr>
              <a:t> : This is referring to the associated team number with the company. This column is an integer.</a:t>
            </a:r>
          </a:p>
          <a:p>
            <a:pPr marL="342900" indent="-342900">
              <a:lnSpc>
                <a:spcPct val="120000"/>
              </a:lnSpc>
              <a:spcBef>
                <a:spcPts val="600"/>
              </a:spcBef>
              <a:buFont typeface="Arial" panose="020B0604020202020204" pitchFamily="34" charset="0"/>
              <a:buChar char="•"/>
            </a:pPr>
            <a:r>
              <a:rPr lang="en-US" sz="1750" b="0" i="0" dirty="0" err="1">
                <a:solidFill>
                  <a:srgbClr val="303030"/>
                </a:solidFill>
                <a:effectLst/>
              </a:rPr>
              <a:t>No_of_workers</a:t>
            </a:r>
            <a:r>
              <a:rPr lang="en-US" sz="1750" b="0" i="0" dirty="0">
                <a:solidFill>
                  <a:srgbClr val="303030"/>
                </a:solidFill>
                <a:effectLst/>
              </a:rPr>
              <a:t> : This column is an integer and is the number of workers in each team. </a:t>
            </a:r>
          </a:p>
          <a:p>
            <a:pPr marL="342900" indent="-342900">
              <a:lnSpc>
                <a:spcPct val="120000"/>
              </a:lnSpc>
              <a:spcBef>
                <a:spcPts val="600"/>
              </a:spcBef>
              <a:buFont typeface="Arial" panose="020B0604020202020204" pitchFamily="34" charset="0"/>
              <a:buChar char="•"/>
            </a:pPr>
            <a:r>
              <a:rPr lang="en-US" sz="1750" b="0" i="0" dirty="0" err="1">
                <a:solidFill>
                  <a:srgbClr val="303030"/>
                </a:solidFill>
                <a:effectLst/>
              </a:rPr>
              <a:t>No_of_style_change</a:t>
            </a:r>
            <a:r>
              <a:rPr lang="en-US" sz="1750" b="0" i="0" dirty="0">
                <a:solidFill>
                  <a:srgbClr val="303030"/>
                </a:solidFill>
                <a:effectLst/>
              </a:rPr>
              <a:t> : Number of changes in the style of a particular product. This data type is an integer.</a:t>
            </a:r>
          </a:p>
          <a:p>
            <a:pPr marL="342900" indent="-342900">
              <a:lnSpc>
                <a:spcPct val="120000"/>
              </a:lnSpc>
              <a:spcBef>
                <a:spcPts val="600"/>
              </a:spcBef>
              <a:buFont typeface="Arial" panose="020B0604020202020204" pitchFamily="34" charset="0"/>
              <a:buChar char="•"/>
            </a:pPr>
            <a:r>
              <a:rPr lang="en-US" sz="1750" b="0" i="0" dirty="0" err="1">
                <a:solidFill>
                  <a:srgbClr val="303030"/>
                </a:solidFill>
                <a:effectLst/>
              </a:rPr>
              <a:t>Targeted_productivity</a:t>
            </a:r>
            <a:r>
              <a:rPr lang="en-US" sz="1750" b="0" i="0" dirty="0">
                <a:solidFill>
                  <a:srgbClr val="303030"/>
                </a:solidFill>
                <a:effectLst/>
              </a:rPr>
              <a:t> : Targeted productivity set by the team’s supervisor for each day. This is an integer.</a:t>
            </a:r>
            <a:endParaRPr lang="en-US" sz="1750" dirty="0">
              <a:solidFill>
                <a:srgbClr val="303030"/>
              </a:solidFill>
            </a:endParaRPr>
          </a:p>
        </p:txBody>
      </p:sp>
    </p:spTree>
    <p:extLst>
      <p:ext uri="{BB962C8B-B14F-4D97-AF65-F5344CB8AC3E}">
        <p14:creationId xmlns:p14="http://schemas.microsoft.com/office/powerpoint/2010/main" val="288797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4D4E6-E68F-DB09-B6AB-417BE82B840F}"/>
              </a:ext>
            </a:extLst>
          </p:cNvPr>
          <p:cNvSpPr>
            <a:spLocks noGrp="1"/>
          </p:cNvSpPr>
          <p:nvPr>
            <p:ph type="title"/>
          </p:nvPr>
        </p:nvSpPr>
        <p:spPr/>
        <p:txBody>
          <a:bodyPr/>
          <a:lstStyle/>
          <a:p>
            <a:r>
              <a:rPr lang="en-US" dirty="0"/>
              <a:t>Description of the dataset – Data type (cont.)</a:t>
            </a:r>
          </a:p>
        </p:txBody>
      </p:sp>
      <p:sp>
        <p:nvSpPr>
          <p:cNvPr id="5" name="Content Placeholder 3">
            <a:extLst>
              <a:ext uri="{FF2B5EF4-FFF2-40B4-BE49-F238E27FC236}">
                <a16:creationId xmlns:a16="http://schemas.microsoft.com/office/drawing/2014/main" id="{E91A27DE-3C11-C270-1282-C40190375C45}"/>
              </a:ext>
            </a:extLst>
          </p:cNvPr>
          <p:cNvSpPr txBox="1">
            <a:spLocks/>
          </p:cNvSpPr>
          <p:nvPr/>
        </p:nvSpPr>
        <p:spPr>
          <a:xfrm>
            <a:off x="518946" y="2544551"/>
            <a:ext cx="10391107" cy="3597470"/>
          </a:xfrm>
          <a:prstGeom prst="rect">
            <a:avLst/>
          </a:prstGeom>
        </p:spPr>
        <p:txBody>
          <a:bodyPr vert="horz" lIns="0" tIns="45720" rIns="0" bIns="0" rtlCol="0">
            <a:noAutofit/>
          </a:bodyPr>
          <a:lstStyle>
            <a:lvl1pPr marL="0" indent="0" algn="l" defTabSz="914400" rtl="0" eaLnBrk="1" latinLnBrk="0" hangingPunct="1">
              <a:lnSpc>
                <a:spcPct val="90000"/>
              </a:lnSpc>
              <a:spcBef>
                <a:spcPts val="1800"/>
              </a:spcBef>
              <a:buFont typeface="Arial" panose="020B0604020202020204" pitchFamily="34" charset="0"/>
              <a:buNone/>
              <a:defRPr sz="2000" b="0" i="0" kern="1200">
                <a:solidFill>
                  <a:schemeClr val="bg1"/>
                </a:solidFill>
                <a:latin typeface="+mn-lt"/>
                <a:ea typeface="+mn-ea"/>
                <a:cs typeface="+mn-cs"/>
              </a:defRPr>
            </a:lvl1pPr>
            <a:lvl2pPr marL="283464"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2pPr>
            <a:lvl3pPr marL="54864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82296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100584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20000"/>
              </a:lnSpc>
              <a:spcBef>
                <a:spcPts val="600"/>
              </a:spcBef>
              <a:buFont typeface="Arial" panose="020B0604020202020204" pitchFamily="34" charset="0"/>
              <a:buChar char="•"/>
            </a:pPr>
            <a:r>
              <a:rPr lang="en-US" sz="1750" b="0" i="0" dirty="0">
                <a:solidFill>
                  <a:srgbClr val="303030"/>
                </a:solidFill>
                <a:effectLst/>
              </a:rPr>
              <a:t>SMV : This column is a float data type, and it is referring to the standard Minute Value, it is the allocated time for a task. </a:t>
            </a:r>
            <a:endParaRPr lang="en-US" sz="1750" dirty="0">
              <a:solidFill>
                <a:srgbClr val="303030"/>
              </a:solidFill>
            </a:endParaRPr>
          </a:p>
          <a:p>
            <a:pPr marL="342900" indent="-342900">
              <a:lnSpc>
                <a:spcPct val="120000"/>
              </a:lnSpc>
              <a:spcBef>
                <a:spcPts val="600"/>
              </a:spcBef>
              <a:buFont typeface="Arial" panose="020B0604020202020204" pitchFamily="34" charset="0"/>
              <a:buChar char="•"/>
            </a:pPr>
            <a:r>
              <a:rPr lang="en-US" sz="1750" dirty="0">
                <a:solidFill>
                  <a:srgbClr val="303030"/>
                </a:solidFill>
              </a:rPr>
              <a:t>WIP : Work in progress. Includes the number of unfinished items for products. This data type is an integer.</a:t>
            </a:r>
          </a:p>
          <a:p>
            <a:pPr marL="342900" indent="-342900">
              <a:lnSpc>
                <a:spcPct val="120000"/>
              </a:lnSpc>
              <a:spcBef>
                <a:spcPts val="600"/>
              </a:spcBef>
              <a:buFont typeface="Arial" panose="020B0604020202020204" pitchFamily="34" charset="0"/>
              <a:buChar char="•"/>
            </a:pPr>
            <a:r>
              <a:rPr lang="en-US" sz="1750" dirty="0" err="1">
                <a:solidFill>
                  <a:srgbClr val="303030"/>
                </a:solidFill>
              </a:rPr>
              <a:t>Over_time</a:t>
            </a:r>
            <a:r>
              <a:rPr lang="en-US" sz="1750" dirty="0">
                <a:solidFill>
                  <a:srgbClr val="303030"/>
                </a:solidFill>
              </a:rPr>
              <a:t> : Represents the amount of overtime by each team in minutes. This is an integer</a:t>
            </a:r>
          </a:p>
          <a:p>
            <a:pPr marL="342900" indent="-342900">
              <a:lnSpc>
                <a:spcPct val="120000"/>
              </a:lnSpc>
              <a:spcBef>
                <a:spcPts val="600"/>
              </a:spcBef>
              <a:buFont typeface="Arial" panose="020B0604020202020204" pitchFamily="34" charset="0"/>
              <a:buChar char="•"/>
            </a:pPr>
            <a:r>
              <a:rPr lang="en-US" sz="1750" dirty="0">
                <a:solidFill>
                  <a:srgbClr val="303030"/>
                </a:solidFill>
              </a:rPr>
              <a:t>Incentive : Represents the amount of financial incentive (in BDT) that enables or motivates a particular course of action. This is a float.</a:t>
            </a:r>
          </a:p>
          <a:p>
            <a:pPr marL="342900" indent="-342900">
              <a:lnSpc>
                <a:spcPct val="120000"/>
              </a:lnSpc>
              <a:spcBef>
                <a:spcPts val="600"/>
              </a:spcBef>
              <a:buFont typeface="Arial" panose="020B0604020202020204" pitchFamily="34" charset="0"/>
              <a:buChar char="•"/>
            </a:pPr>
            <a:r>
              <a:rPr lang="en-US" sz="1750" dirty="0" err="1">
                <a:solidFill>
                  <a:srgbClr val="303030"/>
                </a:solidFill>
              </a:rPr>
              <a:t>Idle_time</a:t>
            </a:r>
            <a:r>
              <a:rPr lang="en-US" sz="1750" dirty="0">
                <a:solidFill>
                  <a:srgbClr val="303030"/>
                </a:solidFill>
              </a:rPr>
              <a:t> : The amount of time when the production was interrupted due to several reasons. This is an integer.</a:t>
            </a:r>
          </a:p>
          <a:p>
            <a:pPr marL="342900" indent="-342900">
              <a:lnSpc>
                <a:spcPct val="120000"/>
              </a:lnSpc>
              <a:spcBef>
                <a:spcPts val="600"/>
              </a:spcBef>
              <a:buFont typeface="Arial" panose="020B0604020202020204" pitchFamily="34" charset="0"/>
              <a:buChar char="•"/>
            </a:pPr>
            <a:r>
              <a:rPr lang="en-US" sz="1750" dirty="0" err="1">
                <a:solidFill>
                  <a:srgbClr val="303030"/>
                </a:solidFill>
              </a:rPr>
              <a:t>Idle_men</a:t>
            </a:r>
            <a:r>
              <a:rPr lang="en-US" sz="1750" dirty="0">
                <a:solidFill>
                  <a:srgbClr val="303030"/>
                </a:solidFill>
              </a:rPr>
              <a:t> : The number of workers who were idle due to production interruption. This is an integer.</a:t>
            </a:r>
          </a:p>
          <a:p>
            <a:pPr marL="342900" indent="-342900">
              <a:lnSpc>
                <a:spcPct val="120000"/>
              </a:lnSpc>
              <a:spcBef>
                <a:spcPts val="600"/>
              </a:spcBef>
              <a:buFont typeface="Arial" panose="020B0604020202020204" pitchFamily="34" charset="0"/>
              <a:buChar char="•"/>
            </a:pPr>
            <a:r>
              <a:rPr lang="en-US" sz="1750" dirty="0" err="1">
                <a:solidFill>
                  <a:srgbClr val="303030"/>
                </a:solidFill>
              </a:rPr>
              <a:t>Actual_productivity</a:t>
            </a:r>
            <a:r>
              <a:rPr lang="en-US" sz="1750" dirty="0">
                <a:solidFill>
                  <a:srgbClr val="303030"/>
                </a:solidFill>
              </a:rPr>
              <a:t> : The actual % of productivity that was delivered by the workers. It ranges from 0-1. This is a float.</a:t>
            </a:r>
            <a:endParaRPr lang="en-US" sz="1750" dirty="0"/>
          </a:p>
          <a:p>
            <a:endParaRPr lang="en-US" sz="1750" dirty="0"/>
          </a:p>
        </p:txBody>
      </p:sp>
    </p:spTree>
    <p:extLst>
      <p:ext uri="{BB962C8B-B14F-4D97-AF65-F5344CB8AC3E}">
        <p14:creationId xmlns:p14="http://schemas.microsoft.com/office/powerpoint/2010/main" val="785653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E933D-969F-8BC9-5F06-B13381F161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EE3315-7F9E-8A85-B177-81CB0EC2D9DD}"/>
              </a:ext>
            </a:extLst>
          </p:cNvPr>
          <p:cNvSpPr>
            <a:spLocks noGrp="1"/>
          </p:cNvSpPr>
          <p:nvPr>
            <p:ph type="title"/>
          </p:nvPr>
        </p:nvSpPr>
        <p:spPr>
          <a:xfrm>
            <a:off x="594360" y="278129"/>
            <a:ext cx="9778365" cy="1494596"/>
          </a:xfrm>
        </p:spPr>
        <p:txBody>
          <a:bodyPr/>
          <a:lstStyle/>
          <a:p>
            <a:r>
              <a:rPr lang="en-US" dirty="0"/>
              <a:t>Problem statement</a:t>
            </a:r>
          </a:p>
        </p:txBody>
      </p:sp>
      <p:sp>
        <p:nvSpPr>
          <p:cNvPr id="3" name="Content Placeholder 2">
            <a:extLst>
              <a:ext uri="{FF2B5EF4-FFF2-40B4-BE49-F238E27FC236}">
                <a16:creationId xmlns:a16="http://schemas.microsoft.com/office/drawing/2014/main" id="{F6640110-99EB-B7E0-A821-FAD39F534EB9}"/>
              </a:ext>
            </a:extLst>
          </p:cNvPr>
          <p:cNvSpPr>
            <a:spLocks noGrp="1"/>
          </p:cNvSpPr>
          <p:nvPr>
            <p:ph sz="quarter" idx="15"/>
          </p:nvPr>
        </p:nvSpPr>
        <p:spPr>
          <a:xfrm>
            <a:off x="594360" y="2676525"/>
            <a:ext cx="10397294" cy="3597470"/>
          </a:xfrm>
        </p:spPr>
        <p:txBody>
          <a:bodyPr/>
          <a:lstStyle/>
          <a:p>
            <a:r>
              <a:rPr lang="en-US" dirty="0"/>
              <a:t>The Garment industry is facing challenges in maintaining high productivity and performance levels. The company is focused on identifying the key factors contributing to low productivity within the garment manufacturing teams and exploring effective strategies to address these issues. By analyzing this data, the company hopes to gain insights that will inform future strategies and business decisions to optimize performance and enhance operational efficiency.</a:t>
            </a:r>
          </a:p>
        </p:txBody>
      </p:sp>
    </p:spTree>
    <p:extLst>
      <p:ext uri="{BB962C8B-B14F-4D97-AF65-F5344CB8AC3E}">
        <p14:creationId xmlns:p14="http://schemas.microsoft.com/office/powerpoint/2010/main" val="1962231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BC20E-5332-39FB-8967-A45E3A8B57D5}"/>
              </a:ext>
            </a:extLst>
          </p:cNvPr>
          <p:cNvSpPr>
            <a:spLocks noGrp="1"/>
          </p:cNvSpPr>
          <p:nvPr>
            <p:ph type="title"/>
          </p:nvPr>
        </p:nvSpPr>
        <p:spPr/>
        <p:txBody>
          <a:bodyPr/>
          <a:lstStyle/>
          <a:p>
            <a:r>
              <a:rPr lang="en-US" dirty="0"/>
              <a:t>MLS Flowchart</a:t>
            </a:r>
          </a:p>
        </p:txBody>
      </p:sp>
      <p:sp>
        <p:nvSpPr>
          <p:cNvPr id="5" name="Rectangle: Rounded Corners 4">
            <a:extLst>
              <a:ext uri="{FF2B5EF4-FFF2-40B4-BE49-F238E27FC236}">
                <a16:creationId xmlns:a16="http://schemas.microsoft.com/office/drawing/2014/main" id="{C12BE325-28E2-5135-546B-0B3E40B1630E}"/>
              </a:ext>
            </a:extLst>
          </p:cNvPr>
          <p:cNvSpPr/>
          <p:nvPr/>
        </p:nvSpPr>
        <p:spPr>
          <a:xfrm>
            <a:off x="46789" y="3572759"/>
            <a:ext cx="1216404" cy="1020138"/>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100" b="1" dirty="0"/>
              <a:t>Data Collection:</a:t>
            </a:r>
          </a:p>
          <a:p>
            <a:pPr algn="ctr"/>
            <a:r>
              <a:rPr lang="en-US" sz="1000" dirty="0"/>
              <a:t>Data from Productivity Prediction of Garment Employees.   </a:t>
            </a:r>
          </a:p>
        </p:txBody>
      </p:sp>
      <p:sp>
        <p:nvSpPr>
          <p:cNvPr id="6" name="Rectangle: Rounded Corners 5">
            <a:extLst>
              <a:ext uri="{FF2B5EF4-FFF2-40B4-BE49-F238E27FC236}">
                <a16:creationId xmlns:a16="http://schemas.microsoft.com/office/drawing/2014/main" id="{41386F41-CF08-088A-9E99-22AD23B5DBE5}"/>
              </a:ext>
            </a:extLst>
          </p:cNvPr>
          <p:cNvSpPr/>
          <p:nvPr/>
        </p:nvSpPr>
        <p:spPr>
          <a:xfrm>
            <a:off x="2210111" y="3799214"/>
            <a:ext cx="935386" cy="570609"/>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100" b="1" dirty="0"/>
              <a:t>Data Processing</a:t>
            </a:r>
          </a:p>
        </p:txBody>
      </p:sp>
      <p:sp>
        <p:nvSpPr>
          <p:cNvPr id="7" name="Rectangle: Rounded Corners 6">
            <a:extLst>
              <a:ext uri="{FF2B5EF4-FFF2-40B4-BE49-F238E27FC236}">
                <a16:creationId xmlns:a16="http://schemas.microsoft.com/office/drawing/2014/main" id="{BA804F9A-934B-C543-F13F-622B73ACAC8E}"/>
              </a:ext>
            </a:extLst>
          </p:cNvPr>
          <p:cNvSpPr/>
          <p:nvPr/>
        </p:nvSpPr>
        <p:spPr>
          <a:xfrm>
            <a:off x="5099579" y="3712424"/>
            <a:ext cx="721410" cy="608515"/>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100" b="1" dirty="0"/>
              <a:t>Model Training</a:t>
            </a:r>
          </a:p>
        </p:txBody>
      </p:sp>
      <p:sp>
        <p:nvSpPr>
          <p:cNvPr id="8" name="Rectangle: Rounded Corners 7">
            <a:extLst>
              <a:ext uri="{FF2B5EF4-FFF2-40B4-BE49-F238E27FC236}">
                <a16:creationId xmlns:a16="http://schemas.microsoft.com/office/drawing/2014/main" id="{ED2B70E0-BF9A-78DE-08D0-9207F80A6466}"/>
              </a:ext>
            </a:extLst>
          </p:cNvPr>
          <p:cNvSpPr/>
          <p:nvPr/>
        </p:nvSpPr>
        <p:spPr>
          <a:xfrm>
            <a:off x="7816999" y="3729568"/>
            <a:ext cx="999692" cy="595585"/>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100" b="1" dirty="0"/>
              <a:t>Deployment</a:t>
            </a:r>
          </a:p>
        </p:txBody>
      </p:sp>
      <p:sp>
        <p:nvSpPr>
          <p:cNvPr id="9" name="Rectangle: Rounded Corners 8">
            <a:extLst>
              <a:ext uri="{FF2B5EF4-FFF2-40B4-BE49-F238E27FC236}">
                <a16:creationId xmlns:a16="http://schemas.microsoft.com/office/drawing/2014/main" id="{7DC26E23-47C0-F6D3-3185-5D9BAE4547C6}"/>
              </a:ext>
            </a:extLst>
          </p:cNvPr>
          <p:cNvSpPr/>
          <p:nvPr/>
        </p:nvSpPr>
        <p:spPr>
          <a:xfrm>
            <a:off x="10731261" y="3738326"/>
            <a:ext cx="1105992" cy="595585"/>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100" b="1" dirty="0"/>
              <a:t>Monitor &amp; Maintenance</a:t>
            </a:r>
          </a:p>
        </p:txBody>
      </p:sp>
      <p:sp>
        <p:nvSpPr>
          <p:cNvPr id="3" name="Cylinder 2">
            <a:extLst>
              <a:ext uri="{FF2B5EF4-FFF2-40B4-BE49-F238E27FC236}">
                <a16:creationId xmlns:a16="http://schemas.microsoft.com/office/drawing/2014/main" id="{6F276EEA-334A-472B-58A6-45BA71D7CF36}"/>
              </a:ext>
            </a:extLst>
          </p:cNvPr>
          <p:cNvSpPr/>
          <p:nvPr/>
        </p:nvSpPr>
        <p:spPr>
          <a:xfrm rot="5400000">
            <a:off x="1485864" y="3791034"/>
            <a:ext cx="454105" cy="605705"/>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050" dirty="0"/>
              <a:t>SQL table</a:t>
            </a:r>
          </a:p>
        </p:txBody>
      </p:sp>
      <p:cxnSp>
        <p:nvCxnSpPr>
          <p:cNvPr id="19" name="Straight Arrow Connector 18">
            <a:extLst>
              <a:ext uri="{FF2B5EF4-FFF2-40B4-BE49-F238E27FC236}">
                <a16:creationId xmlns:a16="http://schemas.microsoft.com/office/drawing/2014/main" id="{72C201A3-2B9B-6F20-2375-1362392E12CB}"/>
              </a:ext>
            </a:extLst>
          </p:cNvPr>
          <p:cNvCxnSpPr>
            <a:cxnSpLocks/>
            <a:stCxn id="5" idx="3"/>
            <a:endCxn id="3" idx="3"/>
          </p:cNvCxnSpPr>
          <p:nvPr/>
        </p:nvCxnSpPr>
        <p:spPr>
          <a:xfrm>
            <a:off x="1263193" y="4082828"/>
            <a:ext cx="146871" cy="11059"/>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20" name="Straight Arrow Connector 19">
            <a:extLst>
              <a:ext uri="{FF2B5EF4-FFF2-40B4-BE49-F238E27FC236}">
                <a16:creationId xmlns:a16="http://schemas.microsoft.com/office/drawing/2014/main" id="{78FAE754-5E2E-9B76-0127-336A48B0D5B3}"/>
              </a:ext>
            </a:extLst>
          </p:cNvPr>
          <p:cNvCxnSpPr>
            <a:cxnSpLocks/>
            <a:stCxn id="3" idx="1"/>
            <a:endCxn id="6" idx="1"/>
          </p:cNvCxnSpPr>
          <p:nvPr/>
        </p:nvCxnSpPr>
        <p:spPr>
          <a:xfrm flipV="1">
            <a:off x="2015769" y="4084519"/>
            <a:ext cx="194342" cy="9368"/>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22" name="Connector: Elbow 21">
            <a:extLst>
              <a:ext uri="{FF2B5EF4-FFF2-40B4-BE49-F238E27FC236}">
                <a16:creationId xmlns:a16="http://schemas.microsoft.com/office/drawing/2014/main" id="{2097C64D-6614-C47B-0D9D-016F4A8CD85F}"/>
              </a:ext>
            </a:extLst>
          </p:cNvPr>
          <p:cNvCxnSpPr>
            <a:cxnSpLocks/>
            <a:stCxn id="6" idx="3"/>
            <a:endCxn id="10" idx="1"/>
          </p:cNvCxnSpPr>
          <p:nvPr/>
        </p:nvCxnSpPr>
        <p:spPr>
          <a:xfrm flipV="1">
            <a:off x="3145497" y="3085344"/>
            <a:ext cx="264756" cy="999175"/>
          </a:xfrm>
          <a:prstGeom prst="bentConnector3">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24" name="Connector: Elbow 23">
            <a:extLst>
              <a:ext uri="{FF2B5EF4-FFF2-40B4-BE49-F238E27FC236}">
                <a16:creationId xmlns:a16="http://schemas.microsoft.com/office/drawing/2014/main" id="{434AF44C-9F5C-344B-31B9-1FAE5A2DA703}"/>
              </a:ext>
            </a:extLst>
          </p:cNvPr>
          <p:cNvCxnSpPr>
            <a:cxnSpLocks/>
            <a:stCxn id="6" idx="3"/>
            <a:endCxn id="15" idx="1"/>
          </p:cNvCxnSpPr>
          <p:nvPr/>
        </p:nvCxnSpPr>
        <p:spPr>
          <a:xfrm>
            <a:off x="3145497" y="4084519"/>
            <a:ext cx="264757" cy="313627"/>
          </a:xfrm>
          <a:prstGeom prst="bentConnector3">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41" name="Connector: Elbow 40">
            <a:extLst>
              <a:ext uri="{FF2B5EF4-FFF2-40B4-BE49-F238E27FC236}">
                <a16:creationId xmlns:a16="http://schemas.microsoft.com/office/drawing/2014/main" id="{86914DC8-D46D-55E5-8A8F-E742F037C3CE}"/>
              </a:ext>
            </a:extLst>
          </p:cNvPr>
          <p:cNvCxnSpPr>
            <a:cxnSpLocks/>
            <a:stCxn id="6" idx="3"/>
            <a:endCxn id="16" idx="1"/>
          </p:cNvCxnSpPr>
          <p:nvPr/>
        </p:nvCxnSpPr>
        <p:spPr>
          <a:xfrm flipV="1">
            <a:off x="3145497" y="3745228"/>
            <a:ext cx="264755" cy="339291"/>
          </a:xfrm>
          <a:prstGeom prst="bentConnector3">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43" name="Connector: Elbow 42">
            <a:extLst>
              <a:ext uri="{FF2B5EF4-FFF2-40B4-BE49-F238E27FC236}">
                <a16:creationId xmlns:a16="http://schemas.microsoft.com/office/drawing/2014/main" id="{F1A77DB0-E2D5-D20E-4CA0-6BF0F64AB391}"/>
              </a:ext>
            </a:extLst>
          </p:cNvPr>
          <p:cNvCxnSpPr>
            <a:cxnSpLocks/>
            <a:stCxn id="6" idx="3"/>
            <a:endCxn id="38" idx="1"/>
          </p:cNvCxnSpPr>
          <p:nvPr/>
        </p:nvCxnSpPr>
        <p:spPr>
          <a:xfrm>
            <a:off x="3145497" y="4084519"/>
            <a:ext cx="264755" cy="995794"/>
          </a:xfrm>
          <a:prstGeom prst="bentConnector3">
            <a:avLst/>
          </a:prstGeom>
          <a:ln w="19050">
            <a:tailEnd type="triangle"/>
          </a:ln>
        </p:spPr>
        <p:style>
          <a:lnRef idx="1">
            <a:schemeClr val="accent6"/>
          </a:lnRef>
          <a:fillRef idx="0">
            <a:schemeClr val="accent6"/>
          </a:fillRef>
          <a:effectRef idx="0">
            <a:schemeClr val="accent6"/>
          </a:effectRef>
          <a:fontRef idx="minor">
            <a:schemeClr val="tx1"/>
          </a:fontRef>
        </p:style>
      </p:cxnSp>
      <p:grpSp>
        <p:nvGrpSpPr>
          <p:cNvPr id="59" name="Group 58">
            <a:extLst>
              <a:ext uri="{FF2B5EF4-FFF2-40B4-BE49-F238E27FC236}">
                <a16:creationId xmlns:a16="http://schemas.microsoft.com/office/drawing/2014/main" id="{E9B89C7E-1114-A9BB-4F6F-E2B4F1092CEB}"/>
              </a:ext>
            </a:extLst>
          </p:cNvPr>
          <p:cNvGrpSpPr/>
          <p:nvPr/>
        </p:nvGrpSpPr>
        <p:grpSpPr>
          <a:xfrm>
            <a:off x="3410252" y="2828241"/>
            <a:ext cx="1423987" cy="2509174"/>
            <a:chOff x="4646642" y="2790334"/>
            <a:chExt cx="1470929" cy="2509174"/>
          </a:xfrm>
        </p:grpSpPr>
        <p:grpSp>
          <p:nvGrpSpPr>
            <p:cNvPr id="17" name="Group 16">
              <a:extLst>
                <a:ext uri="{FF2B5EF4-FFF2-40B4-BE49-F238E27FC236}">
                  <a16:creationId xmlns:a16="http://schemas.microsoft.com/office/drawing/2014/main" id="{8658BECD-B71A-2A57-C296-A16D09C5B07A}"/>
                </a:ext>
              </a:extLst>
            </p:cNvPr>
            <p:cNvGrpSpPr/>
            <p:nvPr/>
          </p:nvGrpSpPr>
          <p:grpSpPr>
            <a:xfrm>
              <a:off x="4646642" y="2790334"/>
              <a:ext cx="1470929" cy="1827007"/>
              <a:chOff x="5168004" y="2511314"/>
              <a:chExt cx="1470929" cy="1827007"/>
            </a:xfrm>
          </p:grpSpPr>
          <p:sp>
            <p:nvSpPr>
              <p:cNvPr id="10" name="Flowchart: Predefined Process 9">
                <a:extLst>
                  <a:ext uri="{FF2B5EF4-FFF2-40B4-BE49-F238E27FC236}">
                    <a16:creationId xmlns:a16="http://schemas.microsoft.com/office/drawing/2014/main" id="{2A268282-4AE3-BEC0-7DF5-6589F4C07410}"/>
                  </a:ext>
                </a:extLst>
              </p:cNvPr>
              <p:cNvSpPr/>
              <p:nvPr/>
            </p:nvSpPr>
            <p:spPr>
              <a:xfrm>
                <a:off x="5168005" y="2511314"/>
                <a:ext cx="1470927" cy="514205"/>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Data Extraction </a:t>
                </a:r>
              </a:p>
            </p:txBody>
          </p:sp>
          <p:sp>
            <p:nvSpPr>
              <p:cNvPr id="15" name="Flowchart: Predefined Process 14">
                <a:extLst>
                  <a:ext uri="{FF2B5EF4-FFF2-40B4-BE49-F238E27FC236}">
                    <a16:creationId xmlns:a16="http://schemas.microsoft.com/office/drawing/2014/main" id="{BDC67A59-D9E5-B64F-92B5-0CE2EB9FA48D}"/>
                  </a:ext>
                </a:extLst>
              </p:cNvPr>
              <p:cNvSpPr/>
              <p:nvPr/>
            </p:nvSpPr>
            <p:spPr>
              <a:xfrm>
                <a:off x="5168006" y="3824116"/>
                <a:ext cx="1470927" cy="514205"/>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Data Transformation</a:t>
                </a:r>
              </a:p>
            </p:txBody>
          </p:sp>
          <p:sp>
            <p:nvSpPr>
              <p:cNvPr id="16" name="Flowchart: Predefined Process 15">
                <a:extLst>
                  <a:ext uri="{FF2B5EF4-FFF2-40B4-BE49-F238E27FC236}">
                    <a16:creationId xmlns:a16="http://schemas.microsoft.com/office/drawing/2014/main" id="{B92D3F0E-5A43-0461-1559-63F8262C7BB3}"/>
                  </a:ext>
                </a:extLst>
              </p:cNvPr>
              <p:cNvSpPr/>
              <p:nvPr/>
            </p:nvSpPr>
            <p:spPr>
              <a:xfrm>
                <a:off x="5168004" y="3171198"/>
                <a:ext cx="1470927" cy="514205"/>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Data Preparation</a:t>
                </a:r>
              </a:p>
            </p:txBody>
          </p:sp>
        </p:grpSp>
        <p:sp>
          <p:nvSpPr>
            <p:cNvPr id="38" name="Flowchart: Predefined Process 37">
              <a:extLst>
                <a:ext uri="{FF2B5EF4-FFF2-40B4-BE49-F238E27FC236}">
                  <a16:creationId xmlns:a16="http://schemas.microsoft.com/office/drawing/2014/main" id="{6C592550-D196-5A23-0766-28634043125B}"/>
                </a:ext>
              </a:extLst>
            </p:cNvPr>
            <p:cNvSpPr/>
            <p:nvPr/>
          </p:nvSpPr>
          <p:spPr>
            <a:xfrm>
              <a:off x="4646642" y="4785303"/>
              <a:ext cx="1470927" cy="514205"/>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Data Output</a:t>
              </a:r>
            </a:p>
          </p:txBody>
        </p:sp>
        <p:cxnSp>
          <p:nvCxnSpPr>
            <p:cNvPr id="47" name="Straight Arrow Connector 46">
              <a:extLst>
                <a:ext uri="{FF2B5EF4-FFF2-40B4-BE49-F238E27FC236}">
                  <a16:creationId xmlns:a16="http://schemas.microsoft.com/office/drawing/2014/main" id="{CEA12402-BED7-F288-3177-760EA9DCA7D0}"/>
                </a:ext>
              </a:extLst>
            </p:cNvPr>
            <p:cNvCxnSpPr>
              <a:stCxn id="10" idx="2"/>
              <a:endCxn id="16" idx="0"/>
            </p:cNvCxnSpPr>
            <p:nvPr/>
          </p:nvCxnSpPr>
          <p:spPr>
            <a:xfrm flipH="1">
              <a:off x="5382106" y="3304539"/>
              <a:ext cx="1" cy="14567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BBC37D2A-37DD-E929-1087-36E3E2F3F15D}"/>
                </a:ext>
              </a:extLst>
            </p:cNvPr>
            <p:cNvCxnSpPr>
              <a:stCxn id="16" idx="2"/>
              <a:endCxn id="15" idx="0"/>
            </p:cNvCxnSpPr>
            <p:nvPr/>
          </p:nvCxnSpPr>
          <p:spPr>
            <a:xfrm>
              <a:off x="5382106" y="3964423"/>
              <a:ext cx="2" cy="138713"/>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56" name="Straight Arrow Connector 55">
              <a:extLst>
                <a:ext uri="{FF2B5EF4-FFF2-40B4-BE49-F238E27FC236}">
                  <a16:creationId xmlns:a16="http://schemas.microsoft.com/office/drawing/2014/main" id="{C6CB1696-CAEF-E539-D98D-3AFE1963C330}"/>
                </a:ext>
              </a:extLst>
            </p:cNvPr>
            <p:cNvCxnSpPr>
              <a:stCxn id="15" idx="2"/>
              <a:endCxn id="38" idx="0"/>
            </p:cNvCxnSpPr>
            <p:nvPr/>
          </p:nvCxnSpPr>
          <p:spPr>
            <a:xfrm flipH="1">
              <a:off x="5382106" y="4617341"/>
              <a:ext cx="2" cy="167962"/>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grpSp>
      <p:grpSp>
        <p:nvGrpSpPr>
          <p:cNvPr id="149" name="Group 148">
            <a:extLst>
              <a:ext uri="{FF2B5EF4-FFF2-40B4-BE49-F238E27FC236}">
                <a16:creationId xmlns:a16="http://schemas.microsoft.com/office/drawing/2014/main" id="{9A0196D4-5903-329B-2FA4-2B16AF5C8343}"/>
              </a:ext>
            </a:extLst>
          </p:cNvPr>
          <p:cNvGrpSpPr/>
          <p:nvPr/>
        </p:nvGrpSpPr>
        <p:grpSpPr>
          <a:xfrm>
            <a:off x="6073391" y="2947640"/>
            <a:ext cx="1478266" cy="3191915"/>
            <a:chOff x="6389857" y="2652848"/>
            <a:chExt cx="1264668" cy="3851647"/>
          </a:xfrm>
        </p:grpSpPr>
        <p:sp>
          <p:nvSpPr>
            <p:cNvPr id="45" name="Flowchart: Predefined Process 44">
              <a:extLst>
                <a:ext uri="{FF2B5EF4-FFF2-40B4-BE49-F238E27FC236}">
                  <a16:creationId xmlns:a16="http://schemas.microsoft.com/office/drawing/2014/main" id="{9A50FBC0-B2A9-C094-21D3-671E70C4AFCF}"/>
                </a:ext>
              </a:extLst>
            </p:cNvPr>
            <p:cNvSpPr/>
            <p:nvPr/>
          </p:nvSpPr>
          <p:spPr>
            <a:xfrm>
              <a:off x="6389857" y="2652848"/>
              <a:ext cx="1264667" cy="620467"/>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Target:</a:t>
              </a:r>
            </a:p>
            <a:p>
              <a:pPr algn="ctr"/>
              <a:r>
                <a:rPr lang="en-US" sz="1000" dirty="0"/>
                <a:t>- Actual productivity</a:t>
              </a:r>
            </a:p>
          </p:txBody>
        </p:sp>
        <p:sp>
          <p:nvSpPr>
            <p:cNvPr id="68" name="Flowchart: Predefined Process 67">
              <a:extLst>
                <a:ext uri="{FF2B5EF4-FFF2-40B4-BE49-F238E27FC236}">
                  <a16:creationId xmlns:a16="http://schemas.microsoft.com/office/drawing/2014/main" id="{EB666F38-64A0-C19D-7D15-812DECAB8D4F}"/>
                </a:ext>
              </a:extLst>
            </p:cNvPr>
            <p:cNvSpPr/>
            <p:nvPr/>
          </p:nvSpPr>
          <p:spPr>
            <a:xfrm>
              <a:off x="6389859" y="3575704"/>
              <a:ext cx="1264666" cy="2928791"/>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Features:</a:t>
              </a:r>
            </a:p>
            <a:p>
              <a:pPr algn="ctr"/>
              <a:r>
                <a:rPr lang="en-US" sz="1000" dirty="0"/>
                <a:t>- Department</a:t>
              </a:r>
            </a:p>
            <a:p>
              <a:pPr algn="ctr"/>
              <a:r>
                <a:rPr lang="en-US" sz="1000" dirty="0"/>
                <a:t>- Team number</a:t>
              </a:r>
            </a:p>
            <a:p>
              <a:pPr algn="ctr"/>
              <a:r>
                <a:rPr lang="en-US" sz="1000" dirty="0"/>
                <a:t>- Number of workers</a:t>
              </a:r>
            </a:p>
            <a:p>
              <a:pPr algn="ctr"/>
              <a:r>
                <a:rPr lang="en-US" sz="1000" dirty="0"/>
                <a:t>- Number of style change</a:t>
              </a:r>
            </a:p>
            <a:p>
              <a:pPr algn="ctr"/>
              <a:r>
                <a:rPr lang="en-US" sz="1000" dirty="0"/>
                <a:t>- Standard minute value </a:t>
              </a:r>
            </a:p>
            <a:p>
              <a:pPr algn="ctr"/>
              <a:r>
                <a:rPr lang="en-US" sz="1000" dirty="0"/>
                <a:t>- Overtime </a:t>
              </a:r>
            </a:p>
            <a:p>
              <a:pPr algn="ctr"/>
              <a:r>
                <a:rPr lang="en-US" sz="1000" dirty="0"/>
                <a:t>- Idle time</a:t>
              </a:r>
            </a:p>
            <a:p>
              <a:pPr algn="ctr"/>
              <a:r>
                <a:rPr lang="en-US" sz="1000" dirty="0"/>
                <a:t>- Idle men</a:t>
              </a:r>
            </a:p>
            <a:p>
              <a:pPr algn="ctr"/>
              <a:r>
                <a:rPr lang="en-US" sz="1000"/>
                <a:t>- </a:t>
              </a:r>
              <a:r>
                <a:rPr lang="en-US" sz="1000" dirty="0"/>
                <a:t>T</a:t>
              </a:r>
              <a:r>
                <a:rPr lang="en-US" sz="1000"/>
                <a:t>argeted </a:t>
              </a:r>
              <a:r>
                <a:rPr lang="en-US" sz="1000" dirty="0"/>
                <a:t>productivity</a:t>
              </a:r>
            </a:p>
          </p:txBody>
        </p:sp>
      </p:grpSp>
      <p:cxnSp>
        <p:nvCxnSpPr>
          <p:cNvPr id="70" name="Connector: Elbow 69">
            <a:extLst>
              <a:ext uri="{FF2B5EF4-FFF2-40B4-BE49-F238E27FC236}">
                <a16:creationId xmlns:a16="http://schemas.microsoft.com/office/drawing/2014/main" id="{CBE41438-9A5F-C948-3894-2ADBA9247D33}"/>
              </a:ext>
            </a:extLst>
          </p:cNvPr>
          <p:cNvCxnSpPr>
            <a:cxnSpLocks/>
            <a:stCxn id="38" idx="3"/>
            <a:endCxn id="7" idx="1"/>
          </p:cNvCxnSpPr>
          <p:nvPr/>
        </p:nvCxnSpPr>
        <p:spPr>
          <a:xfrm flipV="1">
            <a:off x="4834237" y="4016682"/>
            <a:ext cx="265342" cy="1063631"/>
          </a:xfrm>
          <a:prstGeom prst="bentConnector3">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101" name="Connector: Elbow 100">
            <a:extLst>
              <a:ext uri="{FF2B5EF4-FFF2-40B4-BE49-F238E27FC236}">
                <a16:creationId xmlns:a16="http://schemas.microsoft.com/office/drawing/2014/main" id="{A401BF8A-F0C8-DA8C-4C8B-8A4BD53198F4}"/>
              </a:ext>
            </a:extLst>
          </p:cNvPr>
          <p:cNvCxnSpPr>
            <a:cxnSpLocks/>
            <a:stCxn id="7" idx="3"/>
            <a:endCxn id="45" idx="1"/>
          </p:cNvCxnSpPr>
          <p:nvPr/>
        </p:nvCxnSpPr>
        <p:spPr>
          <a:xfrm flipV="1">
            <a:off x="5820989" y="3204735"/>
            <a:ext cx="252402" cy="811947"/>
          </a:xfrm>
          <a:prstGeom prst="bentConnector3">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103" name="Connector: Elbow 102">
            <a:extLst>
              <a:ext uri="{FF2B5EF4-FFF2-40B4-BE49-F238E27FC236}">
                <a16:creationId xmlns:a16="http://schemas.microsoft.com/office/drawing/2014/main" id="{6310AAE1-448D-D322-92DB-11802F84D681}"/>
              </a:ext>
            </a:extLst>
          </p:cNvPr>
          <p:cNvCxnSpPr>
            <a:cxnSpLocks/>
            <a:stCxn id="7" idx="3"/>
            <a:endCxn id="68" idx="1"/>
          </p:cNvCxnSpPr>
          <p:nvPr/>
        </p:nvCxnSpPr>
        <p:spPr>
          <a:xfrm>
            <a:off x="5820989" y="4016682"/>
            <a:ext cx="252404" cy="909308"/>
          </a:xfrm>
          <a:prstGeom prst="bentConnector3">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105" name="Connector: Elbow 104">
            <a:extLst>
              <a:ext uri="{FF2B5EF4-FFF2-40B4-BE49-F238E27FC236}">
                <a16:creationId xmlns:a16="http://schemas.microsoft.com/office/drawing/2014/main" id="{630CE969-1FD7-7270-8D9B-4D34221E0684}"/>
              </a:ext>
            </a:extLst>
          </p:cNvPr>
          <p:cNvCxnSpPr>
            <a:cxnSpLocks/>
            <a:stCxn id="45" idx="3"/>
            <a:endCxn id="8" idx="1"/>
          </p:cNvCxnSpPr>
          <p:nvPr/>
        </p:nvCxnSpPr>
        <p:spPr>
          <a:xfrm>
            <a:off x="7551656" y="3204735"/>
            <a:ext cx="265343" cy="822626"/>
          </a:xfrm>
          <a:prstGeom prst="bentConnector3">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107" name="Connector: Elbow 106">
            <a:extLst>
              <a:ext uri="{FF2B5EF4-FFF2-40B4-BE49-F238E27FC236}">
                <a16:creationId xmlns:a16="http://schemas.microsoft.com/office/drawing/2014/main" id="{4390E847-E8D3-B475-000E-EF758FAAF626}"/>
              </a:ext>
            </a:extLst>
          </p:cNvPr>
          <p:cNvCxnSpPr>
            <a:cxnSpLocks/>
            <a:stCxn id="68" idx="3"/>
            <a:endCxn id="8" idx="1"/>
          </p:cNvCxnSpPr>
          <p:nvPr/>
        </p:nvCxnSpPr>
        <p:spPr>
          <a:xfrm flipV="1">
            <a:off x="7551657" y="4027361"/>
            <a:ext cx="265342" cy="898629"/>
          </a:xfrm>
          <a:prstGeom prst="bentConnector3">
            <a:avLst/>
          </a:prstGeom>
          <a:ln w="19050">
            <a:tailEnd type="triangle"/>
          </a:ln>
        </p:spPr>
        <p:style>
          <a:lnRef idx="1">
            <a:schemeClr val="accent6"/>
          </a:lnRef>
          <a:fillRef idx="0">
            <a:schemeClr val="accent6"/>
          </a:fillRef>
          <a:effectRef idx="0">
            <a:schemeClr val="accent6"/>
          </a:effectRef>
          <a:fontRef idx="minor">
            <a:schemeClr val="tx1"/>
          </a:fontRef>
        </p:style>
      </p:cxnSp>
      <p:sp>
        <p:nvSpPr>
          <p:cNvPr id="108" name="Flowchart: Predefined Process 107">
            <a:extLst>
              <a:ext uri="{FF2B5EF4-FFF2-40B4-BE49-F238E27FC236}">
                <a16:creationId xmlns:a16="http://schemas.microsoft.com/office/drawing/2014/main" id="{858EFDE3-7789-1C68-47B1-84A0AFE2A4D0}"/>
              </a:ext>
            </a:extLst>
          </p:cNvPr>
          <p:cNvSpPr/>
          <p:nvPr/>
        </p:nvSpPr>
        <p:spPr>
          <a:xfrm>
            <a:off x="8962859" y="3531330"/>
            <a:ext cx="1622234" cy="1012268"/>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Run the predictive model one hour before the start of a shift and one hour before the end of each shift.</a:t>
            </a:r>
          </a:p>
        </p:txBody>
      </p:sp>
      <p:cxnSp>
        <p:nvCxnSpPr>
          <p:cNvPr id="165" name="Straight Arrow Connector 164">
            <a:extLst>
              <a:ext uri="{FF2B5EF4-FFF2-40B4-BE49-F238E27FC236}">
                <a16:creationId xmlns:a16="http://schemas.microsoft.com/office/drawing/2014/main" id="{2B30B017-9045-C024-97D1-A9512B378072}"/>
              </a:ext>
            </a:extLst>
          </p:cNvPr>
          <p:cNvCxnSpPr>
            <a:cxnSpLocks/>
            <a:stCxn id="8" idx="3"/>
            <a:endCxn id="108" idx="1"/>
          </p:cNvCxnSpPr>
          <p:nvPr/>
        </p:nvCxnSpPr>
        <p:spPr>
          <a:xfrm>
            <a:off x="8816691" y="4027361"/>
            <a:ext cx="146168" cy="10103"/>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168" name="Straight Arrow Connector 167">
            <a:extLst>
              <a:ext uri="{FF2B5EF4-FFF2-40B4-BE49-F238E27FC236}">
                <a16:creationId xmlns:a16="http://schemas.microsoft.com/office/drawing/2014/main" id="{2DDCB257-9010-3F9C-4460-AD6A57A5BE9F}"/>
              </a:ext>
            </a:extLst>
          </p:cNvPr>
          <p:cNvCxnSpPr>
            <a:stCxn id="108" idx="3"/>
            <a:endCxn id="9" idx="1"/>
          </p:cNvCxnSpPr>
          <p:nvPr/>
        </p:nvCxnSpPr>
        <p:spPr>
          <a:xfrm flipV="1">
            <a:off x="10585093" y="4036119"/>
            <a:ext cx="146168" cy="1345"/>
          </a:xfrm>
          <a:prstGeom prst="straightConnector1">
            <a:avLst/>
          </a:prstGeom>
          <a:ln w="19050">
            <a:tailEnd type="triangle"/>
          </a:ln>
        </p:spPr>
        <p:style>
          <a:lnRef idx="1">
            <a:schemeClr val="accent6"/>
          </a:lnRef>
          <a:fillRef idx="0">
            <a:schemeClr val="accent6"/>
          </a:fillRef>
          <a:effectRef idx="0">
            <a:schemeClr val="accent6"/>
          </a:effectRef>
          <a:fontRef idx="minor">
            <a:schemeClr val="tx1"/>
          </a:fontRef>
        </p:style>
      </p:cxnSp>
      <p:sp>
        <p:nvSpPr>
          <p:cNvPr id="172" name="Flowchart: Predefined Process 171">
            <a:extLst>
              <a:ext uri="{FF2B5EF4-FFF2-40B4-BE49-F238E27FC236}">
                <a16:creationId xmlns:a16="http://schemas.microsoft.com/office/drawing/2014/main" id="{94E6285C-F100-2650-F3D2-AFC84D1F9D2F}"/>
              </a:ext>
            </a:extLst>
          </p:cNvPr>
          <p:cNvSpPr/>
          <p:nvPr/>
        </p:nvSpPr>
        <p:spPr>
          <a:xfrm>
            <a:off x="10731261" y="4575599"/>
            <a:ext cx="1264666" cy="1155668"/>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Maintenance once a week. If failure appears contact data engineering department.</a:t>
            </a:r>
          </a:p>
        </p:txBody>
      </p:sp>
      <p:cxnSp>
        <p:nvCxnSpPr>
          <p:cNvPr id="174" name="Connector: Elbow 173">
            <a:extLst>
              <a:ext uri="{FF2B5EF4-FFF2-40B4-BE49-F238E27FC236}">
                <a16:creationId xmlns:a16="http://schemas.microsoft.com/office/drawing/2014/main" id="{091E62B2-92A8-67DD-C9AD-609C33891616}"/>
              </a:ext>
            </a:extLst>
          </p:cNvPr>
          <p:cNvCxnSpPr>
            <a:stCxn id="9" idx="3"/>
            <a:endCxn id="172" idx="0"/>
          </p:cNvCxnSpPr>
          <p:nvPr/>
        </p:nvCxnSpPr>
        <p:spPr>
          <a:xfrm flipH="1">
            <a:off x="11363594" y="4036119"/>
            <a:ext cx="473659" cy="539480"/>
          </a:xfrm>
          <a:prstGeom prst="bentConnector4">
            <a:avLst>
              <a:gd name="adj1" fmla="val -48263"/>
              <a:gd name="adj2" fmla="val 77600"/>
            </a:avLst>
          </a:prstGeom>
          <a:ln w="1905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449622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10671-F16E-E6FE-E1A0-EFDBDF1828C3}"/>
              </a:ext>
            </a:extLst>
          </p:cNvPr>
          <p:cNvSpPr>
            <a:spLocks noGrp="1"/>
          </p:cNvSpPr>
          <p:nvPr>
            <p:ph type="title"/>
          </p:nvPr>
        </p:nvSpPr>
        <p:spPr/>
        <p:txBody>
          <a:bodyPr/>
          <a:lstStyle/>
          <a:p>
            <a:r>
              <a:rPr lang="en-US" dirty="0"/>
              <a:t>Loaded data in </a:t>
            </a:r>
            <a:r>
              <a:rPr lang="en-US" dirty="0" err="1"/>
              <a:t>pgAdmin</a:t>
            </a:r>
            <a:endParaRPr lang="en-US" dirty="0"/>
          </a:p>
        </p:txBody>
      </p:sp>
      <p:pic>
        <p:nvPicPr>
          <p:cNvPr id="8" name="Picture 7">
            <a:extLst>
              <a:ext uri="{FF2B5EF4-FFF2-40B4-BE49-F238E27FC236}">
                <a16:creationId xmlns:a16="http://schemas.microsoft.com/office/drawing/2014/main" id="{DA1D54E4-DC37-95D4-9BC9-04D17338DA57}"/>
              </a:ext>
            </a:extLst>
          </p:cNvPr>
          <p:cNvPicPr>
            <a:picLocks noChangeAspect="1"/>
          </p:cNvPicPr>
          <p:nvPr/>
        </p:nvPicPr>
        <p:blipFill>
          <a:blip r:embed="rId2"/>
          <a:stretch>
            <a:fillRect/>
          </a:stretch>
        </p:blipFill>
        <p:spPr>
          <a:xfrm>
            <a:off x="3893171" y="2752540"/>
            <a:ext cx="7506977" cy="3129870"/>
          </a:xfrm>
          <a:prstGeom prst="rect">
            <a:avLst/>
          </a:prstGeom>
          <a:ln>
            <a:solidFill>
              <a:schemeClr val="bg1"/>
            </a:solidFill>
          </a:ln>
        </p:spPr>
      </p:pic>
      <p:grpSp>
        <p:nvGrpSpPr>
          <p:cNvPr id="12" name="Group 11">
            <a:extLst>
              <a:ext uri="{FF2B5EF4-FFF2-40B4-BE49-F238E27FC236}">
                <a16:creationId xmlns:a16="http://schemas.microsoft.com/office/drawing/2014/main" id="{D01A9E8A-1B84-16E1-133F-993C4E92F656}"/>
              </a:ext>
            </a:extLst>
          </p:cNvPr>
          <p:cNvGrpSpPr/>
          <p:nvPr/>
        </p:nvGrpSpPr>
        <p:grpSpPr>
          <a:xfrm>
            <a:off x="594360" y="2601798"/>
            <a:ext cx="1350582" cy="3954544"/>
            <a:chOff x="594360" y="2601798"/>
            <a:chExt cx="1350582" cy="3954544"/>
          </a:xfrm>
        </p:grpSpPr>
        <p:pic>
          <p:nvPicPr>
            <p:cNvPr id="6" name="Picture 5">
              <a:extLst>
                <a:ext uri="{FF2B5EF4-FFF2-40B4-BE49-F238E27FC236}">
                  <a16:creationId xmlns:a16="http://schemas.microsoft.com/office/drawing/2014/main" id="{2A807A90-AFD2-94DC-A6EC-9DC11D83D388}"/>
                </a:ext>
              </a:extLst>
            </p:cNvPr>
            <p:cNvPicPr>
              <a:picLocks noChangeAspect="1"/>
            </p:cNvPicPr>
            <p:nvPr/>
          </p:nvPicPr>
          <p:blipFill>
            <a:blip r:embed="rId3"/>
            <a:stretch>
              <a:fillRect/>
            </a:stretch>
          </p:blipFill>
          <p:spPr>
            <a:xfrm>
              <a:off x="594360" y="2601798"/>
              <a:ext cx="1350582" cy="3954544"/>
            </a:xfrm>
            <a:prstGeom prst="rect">
              <a:avLst/>
            </a:prstGeom>
            <a:noFill/>
            <a:ln>
              <a:solidFill>
                <a:schemeClr val="bg1"/>
              </a:solidFill>
            </a:ln>
          </p:spPr>
        </p:pic>
        <p:sp>
          <p:nvSpPr>
            <p:cNvPr id="9" name="Rectangle: Rounded Corners 8">
              <a:extLst>
                <a:ext uri="{FF2B5EF4-FFF2-40B4-BE49-F238E27FC236}">
                  <a16:creationId xmlns:a16="http://schemas.microsoft.com/office/drawing/2014/main" id="{C8422431-05B2-9AA1-E464-FAE960671C49}"/>
                </a:ext>
              </a:extLst>
            </p:cNvPr>
            <p:cNvSpPr/>
            <p:nvPr/>
          </p:nvSpPr>
          <p:spPr>
            <a:xfrm>
              <a:off x="665061" y="2601798"/>
              <a:ext cx="461442" cy="12266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60BA34BF-5E05-6B99-0431-EEC625B85B3C}"/>
                </a:ext>
              </a:extLst>
            </p:cNvPr>
            <p:cNvSpPr/>
            <p:nvPr/>
          </p:nvSpPr>
          <p:spPr>
            <a:xfrm>
              <a:off x="895782" y="4440025"/>
              <a:ext cx="750626" cy="139045"/>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Arrow: Right 10">
            <a:extLst>
              <a:ext uri="{FF2B5EF4-FFF2-40B4-BE49-F238E27FC236}">
                <a16:creationId xmlns:a16="http://schemas.microsoft.com/office/drawing/2014/main" id="{C8FB2F96-4B47-638A-F53C-BAC05A3F9E4A}"/>
              </a:ext>
            </a:extLst>
          </p:cNvPr>
          <p:cNvSpPr/>
          <p:nvPr/>
        </p:nvSpPr>
        <p:spPr>
          <a:xfrm>
            <a:off x="2045616" y="4114742"/>
            <a:ext cx="1718441" cy="405467"/>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3705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0AC80-9647-3B84-DE01-397A1E2AE2B7}"/>
              </a:ext>
            </a:extLst>
          </p:cNvPr>
          <p:cNvSpPr>
            <a:spLocks noGrp="1"/>
          </p:cNvSpPr>
          <p:nvPr>
            <p:ph type="title"/>
          </p:nvPr>
        </p:nvSpPr>
        <p:spPr/>
        <p:txBody>
          <a:bodyPr/>
          <a:lstStyle/>
          <a:p>
            <a:r>
              <a:rPr lang="en-US" dirty="0"/>
              <a:t>Pipeline Design</a:t>
            </a:r>
          </a:p>
        </p:txBody>
      </p:sp>
      <p:sp>
        <p:nvSpPr>
          <p:cNvPr id="9" name="Rectangle: Rounded Corners 8">
            <a:extLst>
              <a:ext uri="{FF2B5EF4-FFF2-40B4-BE49-F238E27FC236}">
                <a16:creationId xmlns:a16="http://schemas.microsoft.com/office/drawing/2014/main" id="{8B6C4D0C-C889-FFF5-546A-83891311FEB4}"/>
              </a:ext>
            </a:extLst>
          </p:cNvPr>
          <p:cNvSpPr/>
          <p:nvPr/>
        </p:nvSpPr>
        <p:spPr>
          <a:xfrm>
            <a:off x="104832" y="2533322"/>
            <a:ext cx="1751676" cy="307315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Data Ingestion</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p:txBody>
      </p:sp>
      <p:grpSp>
        <p:nvGrpSpPr>
          <p:cNvPr id="70" name="Group 69">
            <a:extLst>
              <a:ext uri="{FF2B5EF4-FFF2-40B4-BE49-F238E27FC236}">
                <a16:creationId xmlns:a16="http://schemas.microsoft.com/office/drawing/2014/main" id="{BFDDC902-A752-585D-7B24-36369237A102}"/>
              </a:ext>
            </a:extLst>
          </p:cNvPr>
          <p:cNvGrpSpPr/>
          <p:nvPr/>
        </p:nvGrpSpPr>
        <p:grpSpPr>
          <a:xfrm>
            <a:off x="357910" y="3326525"/>
            <a:ext cx="1200728" cy="2111226"/>
            <a:chOff x="394159" y="2712720"/>
            <a:chExt cx="1200728" cy="2111226"/>
          </a:xfrm>
        </p:grpSpPr>
        <p:sp>
          <p:nvSpPr>
            <p:cNvPr id="3" name="Cylinder 2">
              <a:extLst>
                <a:ext uri="{FF2B5EF4-FFF2-40B4-BE49-F238E27FC236}">
                  <a16:creationId xmlns:a16="http://schemas.microsoft.com/office/drawing/2014/main" id="{BD4927F5-03AF-701F-957C-90F9E3E904AE}"/>
                </a:ext>
              </a:extLst>
            </p:cNvPr>
            <p:cNvSpPr/>
            <p:nvPr/>
          </p:nvSpPr>
          <p:spPr>
            <a:xfrm rot="5400000">
              <a:off x="705195" y="2401685"/>
              <a:ext cx="578658" cy="120072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400" dirty="0"/>
                <a:t>Logs</a:t>
              </a:r>
            </a:p>
          </p:txBody>
        </p:sp>
        <p:sp>
          <p:nvSpPr>
            <p:cNvPr id="4" name="Cylinder 3">
              <a:extLst>
                <a:ext uri="{FF2B5EF4-FFF2-40B4-BE49-F238E27FC236}">
                  <a16:creationId xmlns:a16="http://schemas.microsoft.com/office/drawing/2014/main" id="{82DF1B99-E4C3-A630-4756-A75FC254DBD5}"/>
                </a:ext>
              </a:extLst>
            </p:cNvPr>
            <p:cNvSpPr/>
            <p:nvPr/>
          </p:nvSpPr>
          <p:spPr>
            <a:xfrm rot="5400000">
              <a:off x="705194" y="3166014"/>
              <a:ext cx="578658" cy="120072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400" dirty="0"/>
                <a:t>Excel</a:t>
              </a:r>
            </a:p>
          </p:txBody>
        </p:sp>
        <p:sp>
          <p:nvSpPr>
            <p:cNvPr id="8" name="Cylinder 7">
              <a:extLst>
                <a:ext uri="{FF2B5EF4-FFF2-40B4-BE49-F238E27FC236}">
                  <a16:creationId xmlns:a16="http://schemas.microsoft.com/office/drawing/2014/main" id="{66176E7E-8563-8D9E-69DC-705E09A2DF5C}"/>
                </a:ext>
              </a:extLst>
            </p:cNvPr>
            <p:cNvSpPr/>
            <p:nvPr/>
          </p:nvSpPr>
          <p:spPr>
            <a:xfrm rot="5400000">
              <a:off x="705194" y="3934253"/>
              <a:ext cx="578658" cy="120072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400" dirty="0"/>
                <a:t>Ignition</a:t>
              </a:r>
            </a:p>
          </p:txBody>
        </p:sp>
      </p:grpSp>
      <p:cxnSp>
        <p:nvCxnSpPr>
          <p:cNvPr id="11" name="Connector: Elbow 10">
            <a:extLst>
              <a:ext uri="{FF2B5EF4-FFF2-40B4-BE49-F238E27FC236}">
                <a16:creationId xmlns:a16="http://schemas.microsoft.com/office/drawing/2014/main" id="{666319A6-A860-CF64-63E7-F971AC28D266}"/>
              </a:ext>
            </a:extLst>
          </p:cNvPr>
          <p:cNvCxnSpPr>
            <a:cxnSpLocks/>
            <a:stCxn id="9" idx="3"/>
            <a:endCxn id="55" idx="1"/>
          </p:cNvCxnSpPr>
          <p:nvPr/>
        </p:nvCxnSpPr>
        <p:spPr>
          <a:xfrm flipV="1">
            <a:off x="1856508" y="4069897"/>
            <a:ext cx="284400" cy="1"/>
          </a:xfrm>
          <a:prstGeom prst="bentConnector3">
            <a:avLst>
              <a:gd name="adj1" fmla="val 50000"/>
            </a:avLst>
          </a:prstGeom>
          <a:ln w="19050">
            <a:tailEnd type="triangle"/>
          </a:ln>
        </p:spPr>
        <p:style>
          <a:lnRef idx="1">
            <a:schemeClr val="accent2"/>
          </a:lnRef>
          <a:fillRef idx="0">
            <a:schemeClr val="accent2"/>
          </a:fillRef>
          <a:effectRef idx="0">
            <a:schemeClr val="accent2"/>
          </a:effectRef>
          <a:fontRef idx="minor">
            <a:schemeClr val="tx1"/>
          </a:fontRef>
        </p:style>
      </p:cxnSp>
      <p:grpSp>
        <p:nvGrpSpPr>
          <p:cNvPr id="131" name="Group 130">
            <a:extLst>
              <a:ext uri="{FF2B5EF4-FFF2-40B4-BE49-F238E27FC236}">
                <a16:creationId xmlns:a16="http://schemas.microsoft.com/office/drawing/2014/main" id="{0364BD05-922C-DF52-5E38-0FD7849C800F}"/>
              </a:ext>
            </a:extLst>
          </p:cNvPr>
          <p:cNvGrpSpPr/>
          <p:nvPr/>
        </p:nvGrpSpPr>
        <p:grpSpPr>
          <a:xfrm>
            <a:off x="3197785" y="2136639"/>
            <a:ext cx="1914811" cy="1019495"/>
            <a:chOff x="2394523" y="2307030"/>
            <a:chExt cx="1914811" cy="1019495"/>
          </a:xfrm>
        </p:grpSpPr>
        <p:sp>
          <p:nvSpPr>
            <p:cNvPr id="17" name="Rectangle: Rounded Corners 16">
              <a:extLst>
                <a:ext uri="{FF2B5EF4-FFF2-40B4-BE49-F238E27FC236}">
                  <a16:creationId xmlns:a16="http://schemas.microsoft.com/office/drawing/2014/main" id="{94C654DB-1F40-C4F2-F996-78581EB314B8}"/>
                </a:ext>
              </a:extLst>
            </p:cNvPr>
            <p:cNvSpPr/>
            <p:nvPr/>
          </p:nvSpPr>
          <p:spPr>
            <a:xfrm rot="5400000">
              <a:off x="2842181" y="1859372"/>
              <a:ext cx="1019495" cy="191481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bg1"/>
                  </a:solidFill>
                </a:rPr>
                <a:t>Data processing</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p:txBody>
        </p:sp>
        <p:grpSp>
          <p:nvGrpSpPr>
            <p:cNvPr id="68" name="Group 67">
              <a:extLst>
                <a:ext uri="{FF2B5EF4-FFF2-40B4-BE49-F238E27FC236}">
                  <a16:creationId xmlns:a16="http://schemas.microsoft.com/office/drawing/2014/main" id="{464272F9-6B9E-2F18-2FC6-C998803AE742}"/>
                </a:ext>
              </a:extLst>
            </p:cNvPr>
            <p:cNvGrpSpPr/>
            <p:nvPr/>
          </p:nvGrpSpPr>
          <p:grpSpPr>
            <a:xfrm>
              <a:off x="2520840" y="2735127"/>
              <a:ext cx="1614053" cy="270166"/>
              <a:chOff x="2512291" y="2627743"/>
              <a:chExt cx="1614053" cy="270166"/>
            </a:xfrm>
          </p:grpSpPr>
          <p:sp>
            <p:nvSpPr>
              <p:cNvPr id="12" name="Rectangle 11">
                <a:extLst>
                  <a:ext uri="{FF2B5EF4-FFF2-40B4-BE49-F238E27FC236}">
                    <a16:creationId xmlns:a16="http://schemas.microsoft.com/office/drawing/2014/main" id="{F8602579-EC9F-881B-6603-5E78553E06A0}"/>
                  </a:ext>
                </a:extLst>
              </p:cNvPr>
              <p:cNvSpPr/>
              <p:nvPr/>
            </p:nvSpPr>
            <p:spPr>
              <a:xfrm>
                <a:off x="2512291" y="2627743"/>
                <a:ext cx="277091" cy="2678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F650A08-59A5-2674-046B-DBF1DEB75BB3}"/>
                  </a:ext>
                </a:extLst>
              </p:cNvPr>
              <p:cNvSpPr/>
              <p:nvPr/>
            </p:nvSpPr>
            <p:spPr>
              <a:xfrm>
                <a:off x="2957945" y="2630054"/>
                <a:ext cx="277091" cy="2678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FA08AF6-FFE5-C177-4A94-0A44365057D7}"/>
                  </a:ext>
                </a:extLst>
              </p:cNvPr>
              <p:cNvSpPr/>
              <p:nvPr/>
            </p:nvSpPr>
            <p:spPr>
              <a:xfrm>
                <a:off x="3403599" y="2627744"/>
                <a:ext cx="277091" cy="2678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CACBBFE-9B84-0E09-B462-6E3AAC9D4877}"/>
                  </a:ext>
                </a:extLst>
              </p:cNvPr>
              <p:cNvSpPr/>
              <p:nvPr/>
            </p:nvSpPr>
            <p:spPr>
              <a:xfrm>
                <a:off x="3849253" y="2627743"/>
                <a:ext cx="277091" cy="2678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Rounded Corners 21">
            <a:extLst>
              <a:ext uri="{FF2B5EF4-FFF2-40B4-BE49-F238E27FC236}">
                <a16:creationId xmlns:a16="http://schemas.microsoft.com/office/drawing/2014/main" id="{D8EF9FB3-2845-8087-6100-AEEC976387F0}"/>
              </a:ext>
            </a:extLst>
          </p:cNvPr>
          <p:cNvSpPr/>
          <p:nvPr/>
        </p:nvSpPr>
        <p:spPr>
          <a:xfrm rot="5400000">
            <a:off x="6012226" y="1458019"/>
            <a:ext cx="1817866" cy="237673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bg1"/>
                </a:solidFill>
              </a:rPr>
              <a:t>Model Training and Evaluation</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p:txBody>
      </p:sp>
      <p:sp>
        <p:nvSpPr>
          <p:cNvPr id="29" name="Rectangle 28">
            <a:extLst>
              <a:ext uri="{FF2B5EF4-FFF2-40B4-BE49-F238E27FC236}">
                <a16:creationId xmlns:a16="http://schemas.microsoft.com/office/drawing/2014/main" id="{19D507B6-AB41-CE43-1E11-E9BED7BA9CC6}"/>
              </a:ext>
            </a:extLst>
          </p:cNvPr>
          <p:cNvSpPr/>
          <p:nvPr/>
        </p:nvSpPr>
        <p:spPr>
          <a:xfrm>
            <a:off x="6619183" y="2472038"/>
            <a:ext cx="639686" cy="7197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Shift</a:t>
            </a:r>
          </a:p>
        </p:txBody>
      </p:sp>
      <p:grpSp>
        <p:nvGrpSpPr>
          <p:cNvPr id="146" name="Group 145">
            <a:extLst>
              <a:ext uri="{FF2B5EF4-FFF2-40B4-BE49-F238E27FC236}">
                <a16:creationId xmlns:a16="http://schemas.microsoft.com/office/drawing/2014/main" id="{4C86CF9E-1407-733B-96A5-BAA49D662B4B}"/>
              </a:ext>
            </a:extLst>
          </p:cNvPr>
          <p:cNvGrpSpPr/>
          <p:nvPr/>
        </p:nvGrpSpPr>
        <p:grpSpPr>
          <a:xfrm>
            <a:off x="5932868" y="4113918"/>
            <a:ext cx="1976582" cy="2679905"/>
            <a:chOff x="5550446" y="4061200"/>
            <a:chExt cx="1976582" cy="2679905"/>
          </a:xfrm>
        </p:grpSpPr>
        <p:sp>
          <p:nvSpPr>
            <p:cNvPr id="30" name="Rectangle: Rounded Corners 29">
              <a:extLst>
                <a:ext uri="{FF2B5EF4-FFF2-40B4-BE49-F238E27FC236}">
                  <a16:creationId xmlns:a16="http://schemas.microsoft.com/office/drawing/2014/main" id="{F96E53DF-9EF4-EF3A-2EBA-099C44BDF8EB}"/>
                </a:ext>
              </a:extLst>
            </p:cNvPr>
            <p:cNvSpPr/>
            <p:nvPr/>
          </p:nvSpPr>
          <p:spPr>
            <a:xfrm>
              <a:off x="5550446" y="4061200"/>
              <a:ext cx="1976582" cy="267990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en-US" dirty="0">
                  <a:solidFill>
                    <a:schemeClr val="bg1"/>
                  </a:solidFill>
                </a:rPr>
                <a:t>Model Training and Evaluation</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a:p>
              <a:pPr algn="ctr"/>
              <a:endParaRPr lang="en-US" dirty="0"/>
            </a:p>
          </p:txBody>
        </p:sp>
        <p:sp>
          <p:nvSpPr>
            <p:cNvPr id="31" name="Cylinder 30">
              <a:extLst>
                <a:ext uri="{FF2B5EF4-FFF2-40B4-BE49-F238E27FC236}">
                  <a16:creationId xmlns:a16="http://schemas.microsoft.com/office/drawing/2014/main" id="{B0A6D640-D169-7DB2-11E0-B450A47055C6}"/>
                </a:ext>
              </a:extLst>
            </p:cNvPr>
            <p:cNvSpPr/>
            <p:nvPr/>
          </p:nvSpPr>
          <p:spPr>
            <a:xfrm>
              <a:off x="6108338" y="4672406"/>
              <a:ext cx="860794" cy="59558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Month 1</a:t>
              </a:r>
            </a:p>
          </p:txBody>
        </p:sp>
      </p:grpSp>
      <p:sp>
        <p:nvSpPr>
          <p:cNvPr id="38" name="Rectangle 37">
            <a:extLst>
              <a:ext uri="{FF2B5EF4-FFF2-40B4-BE49-F238E27FC236}">
                <a16:creationId xmlns:a16="http://schemas.microsoft.com/office/drawing/2014/main" id="{96BEE8B7-28EB-2895-0590-C798876F9EB6}"/>
              </a:ext>
            </a:extLst>
          </p:cNvPr>
          <p:cNvSpPr/>
          <p:nvPr/>
        </p:nvSpPr>
        <p:spPr>
          <a:xfrm>
            <a:off x="8888445" y="2186516"/>
            <a:ext cx="1111704" cy="95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Real-time analytics</a:t>
            </a:r>
          </a:p>
        </p:txBody>
      </p:sp>
      <p:sp>
        <p:nvSpPr>
          <p:cNvPr id="39" name="Rectangle 38">
            <a:extLst>
              <a:ext uri="{FF2B5EF4-FFF2-40B4-BE49-F238E27FC236}">
                <a16:creationId xmlns:a16="http://schemas.microsoft.com/office/drawing/2014/main" id="{110D6360-0FB7-86B2-8D6C-343C96CA0130}"/>
              </a:ext>
            </a:extLst>
          </p:cNvPr>
          <p:cNvSpPr/>
          <p:nvPr/>
        </p:nvSpPr>
        <p:spPr>
          <a:xfrm>
            <a:off x="8904122" y="5028403"/>
            <a:ext cx="1111704" cy="95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Business Intelligence</a:t>
            </a:r>
          </a:p>
        </p:txBody>
      </p:sp>
      <p:cxnSp>
        <p:nvCxnSpPr>
          <p:cNvPr id="41" name="Straight Arrow Connector 40">
            <a:extLst>
              <a:ext uri="{FF2B5EF4-FFF2-40B4-BE49-F238E27FC236}">
                <a16:creationId xmlns:a16="http://schemas.microsoft.com/office/drawing/2014/main" id="{1FD501B6-B46D-4DED-8C60-C6A18E86AE1E}"/>
              </a:ext>
            </a:extLst>
          </p:cNvPr>
          <p:cNvCxnSpPr>
            <a:cxnSpLocks/>
            <a:stCxn id="22" idx="0"/>
            <a:endCxn id="38" idx="1"/>
          </p:cNvCxnSpPr>
          <p:nvPr/>
        </p:nvCxnSpPr>
        <p:spPr>
          <a:xfrm>
            <a:off x="8109527" y="2646387"/>
            <a:ext cx="778918" cy="15629"/>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4" name="Straight Arrow Connector 43">
            <a:extLst>
              <a:ext uri="{FF2B5EF4-FFF2-40B4-BE49-F238E27FC236}">
                <a16:creationId xmlns:a16="http://schemas.microsoft.com/office/drawing/2014/main" id="{FDA66C2C-237D-C409-C95F-F90CCCEF3832}"/>
              </a:ext>
            </a:extLst>
          </p:cNvPr>
          <p:cNvCxnSpPr>
            <a:cxnSpLocks/>
            <a:stCxn id="30" idx="3"/>
            <a:endCxn id="39" idx="1"/>
          </p:cNvCxnSpPr>
          <p:nvPr/>
        </p:nvCxnSpPr>
        <p:spPr>
          <a:xfrm>
            <a:off x="7909450" y="5453871"/>
            <a:ext cx="994672" cy="50032"/>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47" name="Connector: Elbow 46">
            <a:extLst>
              <a:ext uri="{FF2B5EF4-FFF2-40B4-BE49-F238E27FC236}">
                <a16:creationId xmlns:a16="http://schemas.microsoft.com/office/drawing/2014/main" id="{B8243052-08F5-7F52-FD3E-5E2AA56DEE08}"/>
              </a:ext>
            </a:extLst>
          </p:cNvPr>
          <p:cNvCxnSpPr>
            <a:cxnSpLocks/>
            <a:stCxn id="55" idx="3"/>
            <a:endCxn id="38" idx="2"/>
          </p:cNvCxnSpPr>
          <p:nvPr/>
        </p:nvCxnSpPr>
        <p:spPr>
          <a:xfrm flipV="1">
            <a:off x="2993739" y="3137516"/>
            <a:ext cx="6450558" cy="932381"/>
          </a:xfrm>
          <a:prstGeom prst="bentConnector2">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50" name="Connector: Elbow 49">
            <a:extLst>
              <a:ext uri="{FF2B5EF4-FFF2-40B4-BE49-F238E27FC236}">
                <a16:creationId xmlns:a16="http://schemas.microsoft.com/office/drawing/2014/main" id="{33096185-C0A9-F73F-9FF5-05A38F197831}"/>
              </a:ext>
            </a:extLst>
          </p:cNvPr>
          <p:cNvCxnSpPr>
            <a:cxnSpLocks/>
            <a:stCxn id="55" idx="3"/>
            <a:endCxn id="39" idx="0"/>
          </p:cNvCxnSpPr>
          <p:nvPr/>
        </p:nvCxnSpPr>
        <p:spPr>
          <a:xfrm>
            <a:off x="2993739" y="4069897"/>
            <a:ext cx="6466235" cy="958506"/>
          </a:xfrm>
          <a:prstGeom prst="bentConnector2">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sp>
        <p:nvSpPr>
          <p:cNvPr id="55" name="Rectangle 54">
            <a:extLst>
              <a:ext uri="{FF2B5EF4-FFF2-40B4-BE49-F238E27FC236}">
                <a16:creationId xmlns:a16="http://schemas.microsoft.com/office/drawing/2014/main" id="{01A2F2EA-4E4F-24BB-ADDA-7933B6D42581}"/>
              </a:ext>
            </a:extLst>
          </p:cNvPr>
          <p:cNvSpPr/>
          <p:nvPr/>
        </p:nvSpPr>
        <p:spPr>
          <a:xfrm>
            <a:off x="2140908" y="3765780"/>
            <a:ext cx="852831" cy="60823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t>Storage</a:t>
            </a:r>
          </a:p>
          <a:p>
            <a:pPr algn="ctr"/>
            <a:r>
              <a:rPr lang="en-US" sz="1600" dirty="0"/>
              <a:t>SQL</a:t>
            </a:r>
          </a:p>
        </p:txBody>
      </p:sp>
      <p:sp>
        <p:nvSpPr>
          <p:cNvPr id="93" name="Oval 92">
            <a:extLst>
              <a:ext uri="{FF2B5EF4-FFF2-40B4-BE49-F238E27FC236}">
                <a16:creationId xmlns:a16="http://schemas.microsoft.com/office/drawing/2014/main" id="{1ACEE1D9-F7BA-35BC-2623-AEDA6DF52FDE}"/>
              </a:ext>
            </a:extLst>
          </p:cNvPr>
          <p:cNvSpPr/>
          <p:nvPr/>
        </p:nvSpPr>
        <p:spPr>
          <a:xfrm>
            <a:off x="10271124" y="5243879"/>
            <a:ext cx="1366693" cy="53533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Alerts</a:t>
            </a:r>
          </a:p>
        </p:txBody>
      </p:sp>
      <p:sp>
        <p:nvSpPr>
          <p:cNvPr id="94" name="Oval 93">
            <a:extLst>
              <a:ext uri="{FF2B5EF4-FFF2-40B4-BE49-F238E27FC236}">
                <a16:creationId xmlns:a16="http://schemas.microsoft.com/office/drawing/2014/main" id="{C930C488-947D-A21B-BBCF-D9A18561422B}"/>
              </a:ext>
            </a:extLst>
          </p:cNvPr>
          <p:cNvSpPr/>
          <p:nvPr/>
        </p:nvSpPr>
        <p:spPr>
          <a:xfrm>
            <a:off x="10271123" y="2385973"/>
            <a:ext cx="1366693" cy="53533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Alerts</a:t>
            </a:r>
          </a:p>
        </p:txBody>
      </p:sp>
      <p:cxnSp>
        <p:nvCxnSpPr>
          <p:cNvPr id="105" name="Straight Arrow Connector 104">
            <a:extLst>
              <a:ext uri="{FF2B5EF4-FFF2-40B4-BE49-F238E27FC236}">
                <a16:creationId xmlns:a16="http://schemas.microsoft.com/office/drawing/2014/main" id="{28A23029-6189-779F-AB36-3EC517D5AC37}"/>
              </a:ext>
            </a:extLst>
          </p:cNvPr>
          <p:cNvCxnSpPr>
            <a:stCxn id="38" idx="3"/>
            <a:endCxn id="94" idx="2"/>
          </p:cNvCxnSpPr>
          <p:nvPr/>
        </p:nvCxnSpPr>
        <p:spPr>
          <a:xfrm flipV="1">
            <a:off x="10000149" y="2653642"/>
            <a:ext cx="270974" cy="8374"/>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109" name="Straight Arrow Connector 108">
            <a:extLst>
              <a:ext uri="{FF2B5EF4-FFF2-40B4-BE49-F238E27FC236}">
                <a16:creationId xmlns:a16="http://schemas.microsoft.com/office/drawing/2014/main" id="{976DA2A8-E70C-BB3F-CF87-81AC576952C8}"/>
              </a:ext>
            </a:extLst>
          </p:cNvPr>
          <p:cNvCxnSpPr>
            <a:stCxn id="39" idx="3"/>
            <a:endCxn id="93" idx="2"/>
          </p:cNvCxnSpPr>
          <p:nvPr/>
        </p:nvCxnSpPr>
        <p:spPr>
          <a:xfrm>
            <a:off x="10015826" y="5503903"/>
            <a:ext cx="255298" cy="7645"/>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112" name="Connector: Elbow 111">
            <a:extLst>
              <a:ext uri="{FF2B5EF4-FFF2-40B4-BE49-F238E27FC236}">
                <a16:creationId xmlns:a16="http://schemas.microsoft.com/office/drawing/2014/main" id="{4C5426D6-F14D-DC70-FC1E-2FFA2F1C5C40}"/>
              </a:ext>
            </a:extLst>
          </p:cNvPr>
          <p:cNvCxnSpPr>
            <a:cxnSpLocks/>
            <a:stCxn id="94" idx="4"/>
            <a:endCxn id="55" idx="3"/>
          </p:cNvCxnSpPr>
          <p:nvPr/>
        </p:nvCxnSpPr>
        <p:spPr>
          <a:xfrm rot="5400000">
            <a:off x="6399812" y="-484762"/>
            <a:ext cx="1148587" cy="7960731"/>
          </a:xfrm>
          <a:prstGeom prst="bentConnector2">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15" name="Connector: Elbow 114">
            <a:extLst>
              <a:ext uri="{FF2B5EF4-FFF2-40B4-BE49-F238E27FC236}">
                <a16:creationId xmlns:a16="http://schemas.microsoft.com/office/drawing/2014/main" id="{7322A2DE-3AAA-0CD3-BED1-9CEC9E144EDD}"/>
              </a:ext>
            </a:extLst>
          </p:cNvPr>
          <p:cNvCxnSpPr>
            <a:cxnSpLocks/>
            <a:stCxn id="93" idx="0"/>
            <a:endCxn id="55" idx="3"/>
          </p:cNvCxnSpPr>
          <p:nvPr/>
        </p:nvCxnSpPr>
        <p:spPr>
          <a:xfrm rot="16200000" flipV="1">
            <a:off x="6387114" y="676522"/>
            <a:ext cx="1173982" cy="7960732"/>
          </a:xfrm>
          <a:prstGeom prst="bentConnector2">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grpSp>
        <p:nvGrpSpPr>
          <p:cNvPr id="147" name="Group 146">
            <a:extLst>
              <a:ext uri="{FF2B5EF4-FFF2-40B4-BE49-F238E27FC236}">
                <a16:creationId xmlns:a16="http://schemas.microsoft.com/office/drawing/2014/main" id="{9B2C5EA8-2DD3-CFA7-D22B-48B339FF0E55}"/>
              </a:ext>
            </a:extLst>
          </p:cNvPr>
          <p:cNvGrpSpPr/>
          <p:nvPr/>
        </p:nvGrpSpPr>
        <p:grpSpPr>
          <a:xfrm>
            <a:off x="3256588" y="5001801"/>
            <a:ext cx="1914811" cy="1019495"/>
            <a:chOff x="3688098" y="4976616"/>
            <a:chExt cx="1914811" cy="1019495"/>
          </a:xfrm>
        </p:grpSpPr>
        <p:sp>
          <p:nvSpPr>
            <p:cNvPr id="117" name="Rectangle: Rounded Corners 116">
              <a:extLst>
                <a:ext uri="{FF2B5EF4-FFF2-40B4-BE49-F238E27FC236}">
                  <a16:creationId xmlns:a16="http://schemas.microsoft.com/office/drawing/2014/main" id="{CC56B953-2212-E81E-B803-F1DA61E01DD5}"/>
                </a:ext>
              </a:extLst>
            </p:cNvPr>
            <p:cNvSpPr/>
            <p:nvPr/>
          </p:nvSpPr>
          <p:spPr>
            <a:xfrm rot="5400000">
              <a:off x="4135756" y="4528958"/>
              <a:ext cx="1019495" cy="191481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bg1"/>
                  </a:solidFill>
                </a:rPr>
                <a:t>Data processing</a:t>
              </a:r>
            </a:p>
            <a:p>
              <a:pPr algn="ctr"/>
              <a:endParaRPr lang="en-US" dirty="0">
                <a:solidFill>
                  <a:schemeClr val="bg1"/>
                </a:solidFill>
              </a:endParaRPr>
            </a:p>
            <a:p>
              <a:pPr algn="ctr"/>
              <a:endParaRPr lang="en-US" dirty="0">
                <a:solidFill>
                  <a:schemeClr val="bg1"/>
                </a:solidFill>
              </a:endParaRPr>
            </a:p>
            <a:p>
              <a:pPr algn="ctr"/>
              <a:endParaRPr lang="en-US" dirty="0">
                <a:solidFill>
                  <a:schemeClr val="bg1"/>
                </a:solidFill>
              </a:endParaRPr>
            </a:p>
          </p:txBody>
        </p:sp>
        <p:grpSp>
          <p:nvGrpSpPr>
            <p:cNvPr id="118" name="Group 117">
              <a:extLst>
                <a:ext uri="{FF2B5EF4-FFF2-40B4-BE49-F238E27FC236}">
                  <a16:creationId xmlns:a16="http://schemas.microsoft.com/office/drawing/2014/main" id="{2ACEED54-EF95-B60E-2AEE-2FD8A6335CF0}"/>
                </a:ext>
              </a:extLst>
            </p:cNvPr>
            <p:cNvGrpSpPr/>
            <p:nvPr/>
          </p:nvGrpSpPr>
          <p:grpSpPr>
            <a:xfrm>
              <a:off x="3782608" y="5404172"/>
              <a:ext cx="1614053" cy="270166"/>
              <a:chOff x="2512291" y="2627743"/>
              <a:chExt cx="1614053" cy="270166"/>
            </a:xfrm>
          </p:grpSpPr>
          <p:sp>
            <p:nvSpPr>
              <p:cNvPr id="119" name="Rectangle 118">
                <a:extLst>
                  <a:ext uri="{FF2B5EF4-FFF2-40B4-BE49-F238E27FC236}">
                    <a16:creationId xmlns:a16="http://schemas.microsoft.com/office/drawing/2014/main" id="{A8EE20C4-31AF-1CCC-A7AE-43C32056816D}"/>
                  </a:ext>
                </a:extLst>
              </p:cNvPr>
              <p:cNvSpPr/>
              <p:nvPr/>
            </p:nvSpPr>
            <p:spPr>
              <a:xfrm>
                <a:off x="2512291" y="2627743"/>
                <a:ext cx="277091" cy="2678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70AB5840-20AE-126A-C31C-DAD09F70F275}"/>
                  </a:ext>
                </a:extLst>
              </p:cNvPr>
              <p:cNvSpPr/>
              <p:nvPr/>
            </p:nvSpPr>
            <p:spPr>
              <a:xfrm>
                <a:off x="2957945" y="2630054"/>
                <a:ext cx="277091" cy="2678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24F82DD0-E92C-86EF-3C64-0DA117F9EED5}"/>
                  </a:ext>
                </a:extLst>
              </p:cNvPr>
              <p:cNvSpPr/>
              <p:nvPr/>
            </p:nvSpPr>
            <p:spPr>
              <a:xfrm>
                <a:off x="3403599" y="2627744"/>
                <a:ext cx="277091" cy="2678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3785E97B-EAB1-0FB9-4875-D8F02E3D4BF3}"/>
                  </a:ext>
                </a:extLst>
              </p:cNvPr>
              <p:cNvSpPr/>
              <p:nvPr/>
            </p:nvSpPr>
            <p:spPr>
              <a:xfrm>
                <a:off x="3849253" y="2627743"/>
                <a:ext cx="277091" cy="2678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79" name="Straight Arrow Connector 178">
            <a:extLst>
              <a:ext uri="{FF2B5EF4-FFF2-40B4-BE49-F238E27FC236}">
                <a16:creationId xmlns:a16="http://schemas.microsoft.com/office/drawing/2014/main" id="{88EB9F31-E7BA-25DE-160D-F8A60EAEA85A}"/>
              </a:ext>
            </a:extLst>
          </p:cNvPr>
          <p:cNvCxnSpPr>
            <a:stCxn id="17" idx="0"/>
            <a:endCxn id="22" idx="2"/>
          </p:cNvCxnSpPr>
          <p:nvPr/>
        </p:nvCxnSpPr>
        <p:spPr>
          <a:xfrm>
            <a:off x="5112596" y="2646387"/>
            <a:ext cx="620196" cy="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188" name="Straight Arrow Connector 187">
            <a:extLst>
              <a:ext uri="{FF2B5EF4-FFF2-40B4-BE49-F238E27FC236}">
                <a16:creationId xmlns:a16="http://schemas.microsoft.com/office/drawing/2014/main" id="{01669CD1-9D48-B5C7-A4BE-D5AA108821B5}"/>
              </a:ext>
            </a:extLst>
          </p:cNvPr>
          <p:cNvCxnSpPr>
            <a:cxnSpLocks/>
            <a:stCxn id="117" idx="0"/>
            <a:endCxn id="30" idx="1"/>
          </p:cNvCxnSpPr>
          <p:nvPr/>
        </p:nvCxnSpPr>
        <p:spPr>
          <a:xfrm flipV="1">
            <a:off x="5171399" y="5453871"/>
            <a:ext cx="761469" cy="57678"/>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197" name="Connector: Elbow 196">
            <a:extLst>
              <a:ext uri="{FF2B5EF4-FFF2-40B4-BE49-F238E27FC236}">
                <a16:creationId xmlns:a16="http://schemas.microsoft.com/office/drawing/2014/main" id="{90670740-A7A0-7AFB-B1A1-8D724376ECB6}"/>
              </a:ext>
            </a:extLst>
          </p:cNvPr>
          <p:cNvCxnSpPr>
            <a:endCxn id="17" idx="2"/>
          </p:cNvCxnSpPr>
          <p:nvPr/>
        </p:nvCxnSpPr>
        <p:spPr>
          <a:xfrm rot="5400000" flipH="1" flipV="1">
            <a:off x="2258396" y="2826392"/>
            <a:ext cx="1119393" cy="759385"/>
          </a:xfrm>
          <a:prstGeom prst="bentConnector2">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99" name="Connector: Elbow 198">
            <a:extLst>
              <a:ext uri="{FF2B5EF4-FFF2-40B4-BE49-F238E27FC236}">
                <a16:creationId xmlns:a16="http://schemas.microsoft.com/office/drawing/2014/main" id="{2B40C85D-6552-2F22-40E1-F542914D5453}"/>
              </a:ext>
            </a:extLst>
          </p:cNvPr>
          <p:cNvCxnSpPr>
            <a:stCxn id="55" idx="2"/>
            <a:endCxn id="117" idx="2"/>
          </p:cNvCxnSpPr>
          <p:nvPr/>
        </p:nvCxnSpPr>
        <p:spPr>
          <a:xfrm rot="16200000" flipH="1">
            <a:off x="2343189" y="4598149"/>
            <a:ext cx="1137535" cy="689264"/>
          </a:xfrm>
          <a:prstGeom prst="bentConnector2">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sp>
        <p:nvSpPr>
          <p:cNvPr id="7" name="Cylinder 6">
            <a:extLst>
              <a:ext uri="{FF2B5EF4-FFF2-40B4-BE49-F238E27FC236}">
                <a16:creationId xmlns:a16="http://schemas.microsoft.com/office/drawing/2014/main" id="{C0A4BB18-7542-BEB3-EB00-5F15B19F1B44}"/>
              </a:ext>
            </a:extLst>
          </p:cNvPr>
          <p:cNvSpPr/>
          <p:nvPr/>
        </p:nvSpPr>
        <p:spPr>
          <a:xfrm>
            <a:off x="6484381" y="5353497"/>
            <a:ext cx="860794" cy="59558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Month 2</a:t>
            </a:r>
          </a:p>
        </p:txBody>
      </p:sp>
      <p:sp>
        <p:nvSpPr>
          <p:cNvPr id="10" name="Cylinder 9">
            <a:extLst>
              <a:ext uri="{FF2B5EF4-FFF2-40B4-BE49-F238E27FC236}">
                <a16:creationId xmlns:a16="http://schemas.microsoft.com/office/drawing/2014/main" id="{E4654B6C-2B19-66F2-6B74-526618E9302F}"/>
              </a:ext>
            </a:extLst>
          </p:cNvPr>
          <p:cNvSpPr/>
          <p:nvPr/>
        </p:nvSpPr>
        <p:spPr>
          <a:xfrm>
            <a:off x="6490760" y="5979403"/>
            <a:ext cx="860794" cy="59558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Month 3</a:t>
            </a:r>
          </a:p>
        </p:txBody>
      </p:sp>
    </p:spTree>
    <p:extLst>
      <p:ext uri="{BB962C8B-B14F-4D97-AF65-F5344CB8AC3E}">
        <p14:creationId xmlns:p14="http://schemas.microsoft.com/office/powerpoint/2010/main" val="442124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0D6D5-052A-E974-90A3-743591092F98}"/>
              </a:ext>
            </a:extLst>
          </p:cNvPr>
          <p:cNvSpPr>
            <a:spLocks noGrp="1"/>
          </p:cNvSpPr>
          <p:nvPr>
            <p:ph type="title"/>
          </p:nvPr>
        </p:nvSpPr>
        <p:spPr/>
        <p:txBody>
          <a:bodyPr/>
          <a:lstStyle/>
          <a:p>
            <a:r>
              <a:rPr lang="en-US" dirty="0"/>
              <a:t>Data Quality</a:t>
            </a:r>
          </a:p>
        </p:txBody>
      </p:sp>
      <p:sp>
        <p:nvSpPr>
          <p:cNvPr id="7" name="Rectangle: Rounded Corners 6">
            <a:extLst>
              <a:ext uri="{FF2B5EF4-FFF2-40B4-BE49-F238E27FC236}">
                <a16:creationId xmlns:a16="http://schemas.microsoft.com/office/drawing/2014/main" id="{E792E52A-B682-A0FF-A703-07ED774A54DB}"/>
              </a:ext>
            </a:extLst>
          </p:cNvPr>
          <p:cNvSpPr/>
          <p:nvPr/>
        </p:nvSpPr>
        <p:spPr>
          <a:xfrm>
            <a:off x="1238250" y="2676525"/>
            <a:ext cx="2305050" cy="752475"/>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Quality issues</a:t>
            </a:r>
          </a:p>
        </p:txBody>
      </p:sp>
      <p:sp>
        <p:nvSpPr>
          <p:cNvPr id="9" name="Rectangle: Rounded Corners 8">
            <a:extLst>
              <a:ext uri="{FF2B5EF4-FFF2-40B4-BE49-F238E27FC236}">
                <a16:creationId xmlns:a16="http://schemas.microsoft.com/office/drawing/2014/main" id="{1F39909A-525F-2A5C-34D4-88792BFF1BA6}"/>
              </a:ext>
            </a:extLst>
          </p:cNvPr>
          <p:cNvSpPr/>
          <p:nvPr/>
        </p:nvSpPr>
        <p:spPr>
          <a:xfrm>
            <a:off x="1936062" y="3827560"/>
            <a:ext cx="1876425" cy="7524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Missing values</a:t>
            </a:r>
          </a:p>
        </p:txBody>
      </p:sp>
      <p:sp>
        <p:nvSpPr>
          <p:cNvPr id="10" name="Rectangle: Rounded Corners 9">
            <a:extLst>
              <a:ext uri="{FF2B5EF4-FFF2-40B4-BE49-F238E27FC236}">
                <a16:creationId xmlns:a16="http://schemas.microsoft.com/office/drawing/2014/main" id="{7BFC78C8-50DF-3CA6-9603-47BF1E047955}"/>
              </a:ext>
            </a:extLst>
          </p:cNvPr>
          <p:cNvSpPr/>
          <p:nvPr/>
        </p:nvSpPr>
        <p:spPr>
          <a:xfrm>
            <a:off x="1936062" y="5827396"/>
            <a:ext cx="1876425" cy="7524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Outliers</a:t>
            </a:r>
          </a:p>
        </p:txBody>
      </p:sp>
      <p:sp>
        <p:nvSpPr>
          <p:cNvPr id="11" name="Rectangle: Rounded Corners 10">
            <a:extLst>
              <a:ext uri="{FF2B5EF4-FFF2-40B4-BE49-F238E27FC236}">
                <a16:creationId xmlns:a16="http://schemas.microsoft.com/office/drawing/2014/main" id="{25433E18-5D8C-B168-6275-81F7F1FC06BB}"/>
              </a:ext>
            </a:extLst>
          </p:cNvPr>
          <p:cNvSpPr/>
          <p:nvPr/>
        </p:nvSpPr>
        <p:spPr>
          <a:xfrm>
            <a:off x="1936062" y="4827478"/>
            <a:ext cx="1876425" cy="7524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Categorical variables</a:t>
            </a:r>
          </a:p>
        </p:txBody>
      </p:sp>
      <p:cxnSp>
        <p:nvCxnSpPr>
          <p:cNvPr id="14" name="Connector: Elbow 13">
            <a:extLst>
              <a:ext uri="{FF2B5EF4-FFF2-40B4-BE49-F238E27FC236}">
                <a16:creationId xmlns:a16="http://schemas.microsoft.com/office/drawing/2014/main" id="{30B81D72-D935-0A9B-ECD0-C30F027BBE9B}"/>
              </a:ext>
            </a:extLst>
          </p:cNvPr>
          <p:cNvCxnSpPr>
            <a:stCxn id="7" idx="1"/>
            <a:endCxn id="9" idx="1"/>
          </p:cNvCxnSpPr>
          <p:nvPr/>
        </p:nvCxnSpPr>
        <p:spPr>
          <a:xfrm rot="10800000" flipH="1" flipV="1">
            <a:off x="1238250" y="3052762"/>
            <a:ext cx="697812" cy="1151035"/>
          </a:xfrm>
          <a:prstGeom prst="bentConnector3">
            <a:avLst>
              <a:gd name="adj1" fmla="val -32760"/>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16" name="Connector: Elbow 15">
            <a:extLst>
              <a:ext uri="{FF2B5EF4-FFF2-40B4-BE49-F238E27FC236}">
                <a16:creationId xmlns:a16="http://schemas.microsoft.com/office/drawing/2014/main" id="{54907399-B493-0B7C-FE9D-F08B024C10BD}"/>
              </a:ext>
            </a:extLst>
          </p:cNvPr>
          <p:cNvCxnSpPr>
            <a:stCxn id="7" idx="1"/>
            <a:endCxn id="11" idx="1"/>
          </p:cNvCxnSpPr>
          <p:nvPr/>
        </p:nvCxnSpPr>
        <p:spPr>
          <a:xfrm rot="10800000" flipH="1" flipV="1">
            <a:off x="1238250" y="3052762"/>
            <a:ext cx="697812" cy="2150953"/>
          </a:xfrm>
          <a:prstGeom prst="bentConnector3">
            <a:avLst>
              <a:gd name="adj1" fmla="val -32760"/>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18" name="Connector: Elbow 17">
            <a:extLst>
              <a:ext uri="{FF2B5EF4-FFF2-40B4-BE49-F238E27FC236}">
                <a16:creationId xmlns:a16="http://schemas.microsoft.com/office/drawing/2014/main" id="{DA38A736-A1C1-406C-466C-6C0AE80BE69F}"/>
              </a:ext>
            </a:extLst>
          </p:cNvPr>
          <p:cNvCxnSpPr>
            <a:stCxn id="7" idx="1"/>
            <a:endCxn id="10" idx="1"/>
          </p:cNvCxnSpPr>
          <p:nvPr/>
        </p:nvCxnSpPr>
        <p:spPr>
          <a:xfrm rot="10800000" flipH="1" flipV="1">
            <a:off x="1238250" y="3052762"/>
            <a:ext cx="697812" cy="3150871"/>
          </a:xfrm>
          <a:prstGeom prst="bentConnector3">
            <a:avLst>
              <a:gd name="adj1" fmla="val -32760"/>
            </a:avLst>
          </a:prstGeom>
          <a:ln w="19050">
            <a:tailEnd type="triangle"/>
          </a:ln>
        </p:spPr>
        <p:style>
          <a:lnRef idx="1">
            <a:schemeClr val="accent6"/>
          </a:lnRef>
          <a:fillRef idx="0">
            <a:schemeClr val="accent6"/>
          </a:fillRef>
          <a:effectRef idx="0">
            <a:schemeClr val="accent6"/>
          </a:effectRef>
          <a:fontRef idx="minor">
            <a:schemeClr val="tx1"/>
          </a:fontRef>
        </p:style>
      </p:cxnSp>
      <p:sp>
        <p:nvSpPr>
          <p:cNvPr id="21" name="Rectangle: Rounded Corners 20">
            <a:extLst>
              <a:ext uri="{FF2B5EF4-FFF2-40B4-BE49-F238E27FC236}">
                <a16:creationId xmlns:a16="http://schemas.microsoft.com/office/drawing/2014/main" id="{D6E16366-1546-3F4E-16BA-0879E7D083E4}"/>
              </a:ext>
            </a:extLst>
          </p:cNvPr>
          <p:cNvSpPr/>
          <p:nvPr/>
        </p:nvSpPr>
        <p:spPr>
          <a:xfrm>
            <a:off x="6743490" y="2676525"/>
            <a:ext cx="2305050" cy="752475"/>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Plan</a:t>
            </a:r>
          </a:p>
        </p:txBody>
      </p:sp>
      <p:sp>
        <p:nvSpPr>
          <p:cNvPr id="22" name="Rectangle: Rounded Corners 21">
            <a:extLst>
              <a:ext uri="{FF2B5EF4-FFF2-40B4-BE49-F238E27FC236}">
                <a16:creationId xmlns:a16="http://schemas.microsoft.com/office/drawing/2014/main" id="{F391C372-46F4-E2DB-1760-DE15FA0DC5FD}"/>
              </a:ext>
            </a:extLst>
          </p:cNvPr>
          <p:cNvSpPr/>
          <p:nvPr/>
        </p:nvSpPr>
        <p:spPr>
          <a:xfrm>
            <a:off x="7441302" y="3827560"/>
            <a:ext cx="1876425" cy="7524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drift</a:t>
            </a:r>
          </a:p>
        </p:txBody>
      </p:sp>
      <p:sp>
        <p:nvSpPr>
          <p:cNvPr id="23" name="Rectangle: Rounded Corners 22">
            <a:extLst>
              <a:ext uri="{FF2B5EF4-FFF2-40B4-BE49-F238E27FC236}">
                <a16:creationId xmlns:a16="http://schemas.microsoft.com/office/drawing/2014/main" id="{2BF6DA1E-538E-B357-69FD-8D79CA4B9FDC}"/>
              </a:ext>
            </a:extLst>
          </p:cNvPr>
          <p:cNvSpPr/>
          <p:nvPr/>
        </p:nvSpPr>
        <p:spPr>
          <a:xfrm>
            <a:off x="7441302" y="5827396"/>
            <a:ext cx="1876425" cy="7524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General changes</a:t>
            </a:r>
            <a:endParaRPr lang="en-US" dirty="0"/>
          </a:p>
        </p:txBody>
      </p:sp>
      <p:sp>
        <p:nvSpPr>
          <p:cNvPr id="24" name="Rectangle: Rounded Corners 23">
            <a:extLst>
              <a:ext uri="{FF2B5EF4-FFF2-40B4-BE49-F238E27FC236}">
                <a16:creationId xmlns:a16="http://schemas.microsoft.com/office/drawing/2014/main" id="{2E586663-AE9C-447A-0D1C-C3E370AB9B34}"/>
              </a:ext>
            </a:extLst>
          </p:cNvPr>
          <p:cNvSpPr/>
          <p:nvPr/>
        </p:nvSpPr>
        <p:spPr>
          <a:xfrm>
            <a:off x="7441302" y="4827478"/>
            <a:ext cx="1876425" cy="7524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Schema changes</a:t>
            </a:r>
          </a:p>
        </p:txBody>
      </p:sp>
      <p:cxnSp>
        <p:nvCxnSpPr>
          <p:cNvPr id="25" name="Connector: Elbow 24">
            <a:extLst>
              <a:ext uri="{FF2B5EF4-FFF2-40B4-BE49-F238E27FC236}">
                <a16:creationId xmlns:a16="http://schemas.microsoft.com/office/drawing/2014/main" id="{E6130684-5778-E39D-7D5A-EB51A79DD22A}"/>
              </a:ext>
            </a:extLst>
          </p:cNvPr>
          <p:cNvCxnSpPr>
            <a:cxnSpLocks/>
            <a:stCxn id="21" idx="1"/>
            <a:endCxn id="22" idx="1"/>
          </p:cNvCxnSpPr>
          <p:nvPr/>
        </p:nvCxnSpPr>
        <p:spPr>
          <a:xfrm rot="10800000" flipH="1" flipV="1">
            <a:off x="6743490" y="3052762"/>
            <a:ext cx="697812" cy="1151035"/>
          </a:xfrm>
          <a:prstGeom prst="bentConnector3">
            <a:avLst>
              <a:gd name="adj1" fmla="val -32760"/>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26" name="Connector: Elbow 25">
            <a:extLst>
              <a:ext uri="{FF2B5EF4-FFF2-40B4-BE49-F238E27FC236}">
                <a16:creationId xmlns:a16="http://schemas.microsoft.com/office/drawing/2014/main" id="{0AD64334-6537-7582-AF3C-C0E47C1FCFEE}"/>
              </a:ext>
            </a:extLst>
          </p:cNvPr>
          <p:cNvCxnSpPr>
            <a:cxnSpLocks/>
            <a:stCxn id="21" idx="1"/>
            <a:endCxn id="24" idx="1"/>
          </p:cNvCxnSpPr>
          <p:nvPr/>
        </p:nvCxnSpPr>
        <p:spPr>
          <a:xfrm rot="10800000" flipH="1" flipV="1">
            <a:off x="6743490" y="3052762"/>
            <a:ext cx="697812" cy="2150953"/>
          </a:xfrm>
          <a:prstGeom prst="bentConnector3">
            <a:avLst>
              <a:gd name="adj1" fmla="val -32760"/>
            </a:avLst>
          </a:prstGeom>
          <a:ln w="19050">
            <a:tailEnd type="triangle"/>
          </a:ln>
        </p:spPr>
        <p:style>
          <a:lnRef idx="1">
            <a:schemeClr val="accent6"/>
          </a:lnRef>
          <a:fillRef idx="0">
            <a:schemeClr val="accent6"/>
          </a:fillRef>
          <a:effectRef idx="0">
            <a:schemeClr val="accent6"/>
          </a:effectRef>
          <a:fontRef idx="minor">
            <a:schemeClr val="tx1"/>
          </a:fontRef>
        </p:style>
      </p:cxnSp>
      <p:cxnSp>
        <p:nvCxnSpPr>
          <p:cNvPr id="27" name="Connector: Elbow 26">
            <a:extLst>
              <a:ext uri="{FF2B5EF4-FFF2-40B4-BE49-F238E27FC236}">
                <a16:creationId xmlns:a16="http://schemas.microsoft.com/office/drawing/2014/main" id="{C2D04195-5952-E3C7-C03D-42B2AB1EE20E}"/>
              </a:ext>
            </a:extLst>
          </p:cNvPr>
          <p:cNvCxnSpPr>
            <a:cxnSpLocks/>
            <a:stCxn id="21" idx="1"/>
            <a:endCxn id="23" idx="1"/>
          </p:cNvCxnSpPr>
          <p:nvPr/>
        </p:nvCxnSpPr>
        <p:spPr>
          <a:xfrm rot="10800000" flipH="1" flipV="1">
            <a:off x="6743490" y="3052762"/>
            <a:ext cx="697812" cy="3150871"/>
          </a:xfrm>
          <a:prstGeom prst="bentConnector3">
            <a:avLst>
              <a:gd name="adj1" fmla="val -32760"/>
            </a:avLst>
          </a:prstGeom>
          <a:ln w="1905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671448598"/>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C21FFAC0-05A2-416A-B06C-C248395482C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{3463229F-FAE4-4C0E-9E6A-B5702AA158B6}tf78853419_win32</Template>
  <TotalTime>7310</TotalTime>
  <Words>1509</Words>
  <Application>Microsoft Office PowerPoint</Application>
  <PresentationFormat>Widescreen</PresentationFormat>
  <Paragraphs>145</Paragraphs>
  <Slides>10</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Aparajita</vt:lpstr>
      <vt:lpstr>Arial</vt:lpstr>
      <vt:lpstr>Calibri</vt:lpstr>
      <vt:lpstr>Consolas</vt:lpstr>
      <vt:lpstr>Courier New</vt:lpstr>
      <vt:lpstr>Franklin Gothic Book</vt:lpstr>
      <vt:lpstr>Franklin Gothic Demi</vt:lpstr>
      <vt:lpstr>Custom</vt:lpstr>
      <vt:lpstr>Productivity Prediction of Garment Employees</vt:lpstr>
      <vt:lpstr>Description of the dataset</vt:lpstr>
      <vt:lpstr>Description of the dataset – Data type</vt:lpstr>
      <vt:lpstr>Description of the dataset – Data type (cont.)</vt:lpstr>
      <vt:lpstr>Problem statement</vt:lpstr>
      <vt:lpstr>MLS Flowchart</vt:lpstr>
      <vt:lpstr>Loaded data in pgAdmin</vt:lpstr>
      <vt:lpstr>Pipeline Design</vt:lpstr>
      <vt:lpstr>Data Quality</vt:lpstr>
      <vt:lpstr>PostgeSQL Database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Nathan Severance</dc:creator>
  <cp:lastModifiedBy>Nathan Severance</cp:lastModifiedBy>
  <cp:revision>5</cp:revision>
  <dcterms:created xsi:type="dcterms:W3CDTF">2025-01-22T03:34:28Z</dcterms:created>
  <dcterms:modified xsi:type="dcterms:W3CDTF">2025-02-03T03:51:14Z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