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2"/>
  </p:notesMasterIdLst>
  <p:handoutMasterIdLst>
    <p:handoutMasterId r:id="rId13"/>
  </p:handoutMasterIdLst>
  <p:sldIdLst>
    <p:sldId id="410" r:id="rId5"/>
    <p:sldId id="408" r:id="rId6"/>
    <p:sldId id="411" r:id="rId7"/>
    <p:sldId id="416" r:id="rId8"/>
    <p:sldId id="412" r:id="rId9"/>
    <p:sldId id="413" r:id="rId10"/>
    <p:sldId id="41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5C051-A517-440A-B767-3FF64F703E23}" v="23" dt="2025-01-26T22:56:46.482"/>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6327" autoAdjust="0"/>
  </p:normalViewPr>
  <p:slideViewPr>
    <p:cSldViewPr snapToGrid="0">
      <p:cViewPr varScale="1">
        <p:scale>
          <a:sx n="102" d="100"/>
          <a:sy n="102" d="100"/>
        </p:scale>
        <p:origin x="2586" y="31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Severance" userId="1a18d78a14edeefb" providerId="LiveId" clId="{8C05C051-A517-440A-B767-3FF64F703E23}"/>
    <pc:docChg chg="undo custSel addSld delSld modSld sldOrd">
      <pc:chgData name="Nathan Severance" userId="1a18d78a14edeefb" providerId="LiveId" clId="{8C05C051-A517-440A-B767-3FF64F703E23}" dt="2025-01-26T23:38:55.769" v="4936" actId="20577"/>
      <pc:docMkLst>
        <pc:docMk/>
      </pc:docMkLst>
      <pc:sldChg chg="addSp delSp modSp mod">
        <pc:chgData name="Nathan Severance" userId="1a18d78a14edeefb" providerId="LiveId" clId="{8C05C051-A517-440A-B767-3FF64F703E23}" dt="2025-01-25T02:41:36.699" v="2103" actId="20577"/>
        <pc:sldMkLst>
          <pc:docMk/>
          <pc:sldMk cId="888484295" sldId="408"/>
        </pc:sldMkLst>
        <pc:spChg chg="mod">
          <ac:chgData name="Nathan Severance" userId="1a18d78a14edeefb" providerId="LiveId" clId="{8C05C051-A517-440A-B767-3FF64F703E23}" dt="2025-01-25T02:41:36.699" v="2103" actId="20577"/>
          <ac:spMkLst>
            <pc:docMk/>
            <pc:sldMk cId="888484295" sldId="408"/>
            <ac:spMk id="2" creationId="{805346ED-721D-85EE-2F1B-A31D0912DE29}"/>
          </ac:spMkLst>
        </pc:spChg>
        <pc:spChg chg="mod">
          <ac:chgData name="Nathan Severance" userId="1a18d78a14edeefb" providerId="LiveId" clId="{8C05C051-A517-440A-B767-3FF64F703E23}" dt="2025-01-24T04:24:25.234" v="1466"/>
          <ac:spMkLst>
            <pc:docMk/>
            <pc:sldMk cId="888484295" sldId="408"/>
            <ac:spMk id="3" creationId="{DB097449-5B72-ADA0-3B2D-1CBC160D6B90}"/>
          </ac:spMkLst>
        </pc:spChg>
      </pc:sldChg>
      <pc:sldChg chg="modSp mod">
        <pc:chgData name="Nathan Severance" userId="1a18d78a14edeefb" providerId="LiveId" clId="{8C05C051-A517-440A-B767-3FF64F703E23}" dt="2025-01-24T03:51:41.007" v="54" actId="20577"/>
        <pc:sldMkLst>
          <pc:docMk/>
          <pc:sldMk cId="3390304222" sldId="410"/>
        </pc:sldMkLst>
        <pc:spChg chg="mod">
          <ac:chgData name="Nathan Severance" userId="1a18d78a14edeefb" providerId="LiveId" clId="{8C05C051-A517-440A-B767-3FF64F703E23}" dt="2025-01-24T03:51:41.007" v="54" actId="20577"/>
          <ac:spMkLst>
            <pc:docMk/>
            <pc:sldMk cId="3390304222" sldId="410"/>
            <ac:spMk id="2" creationId="{7AB1D9D6-2977-ABCD-FDF8-51AFA5064E54}"/>
          </ac:spMkLst>
        </pc:spChg>
      </pc:sldChg>
      <pc:sldChg chg="addSp delSp modSp mod">
        <pc:chgData name="Nathan Severance" userId="1a18d78a14edeefb" providerId="LiveId" clId="{8C05C051-A517-440A-B767-3FF64F703E23}" dt="2025-01-26T22:55:48.763" v="4750" actId="27636"/>
        <pc:sldMkLst>
          <pc:docMk/>
          <pc:sldMk cId="288797010" sldId="411"/>
        </pc:sldMkLst>
        <pc:spChg chg="mod">
          <ac:chgData name="Nathan Severance" userId="1a18d78a14edeefb" providerId="LiveId" clId="{8C05C051-A517-440A-B767-3FF64F703E23}" dt="2025-01-25T04:01:27.140" v="2769" actId="20577"/>
          <ac:spMkLst>
            <pc:docMk/>
            <pc:sldMk cId="288797010" sldId="411"/>
            <ac:spMk id="2" creationId="{1C31F8D8-3AD8-63B1-B780-6B8B6F271D33}"/>
          </ac:spMkLst>
        </pc:spChg>
        <pc:spChg chg="mod">
          <ac:chgData name="Nathan Severance" userId="1a18d78a14edeefb" providerId="LiveId" clId="{8C05C051-A517-440A-B767-3FF64F703E23}" dt="2025-01-26T22:55:48.763" v="4750" actId="27636"/>
          <ac:spMkLst>
            <pc:docMk/>
            <pc:sldMk cId="288797010" sldId="411"/>
            <ac:spMk id="3" creationId="{1FADE8D4-8141-D81F-913C-9C17AEAD894D}"/>
          </ac:spMkLst>
        </pc:spChg>
        <pc:picChg chg="add del mod">
          <ac:chgData name="Nathan Severance" userId="1a18d78a14edeefb" providerId="LiveId" clId="{8C05C051-A517-440A-B767-3FF64F703E23}" dt="2025-01-25T02:46:30.989" v="2131" actId="478"/>
          <ac:picMkLst>
            <pc:docMk/>
            <pc:sldMk cId="288797010" sldId="411"/>
            <ac:picMk id="4" creationId="{D260E2FD-7EE9-9C2C-7769-55B7131EA530}"/>
          </ac:picMkLst>
        </pc:picChg>
        <pc:picChg chg="add del mod">
          <ac:chgData name="Nathan Severance" userId="1a18d78a14edeefb" providerId="LiveId" clId="{8C05C051-A517-440A-B767-3FF64F703E23}" dt="2025-01-25T03:28:32.140" v="2241" actId="478"/>
          <ac:picMkLst>
            <pc:docMk/>
            <pc:sldMk cId="288797010" sldId="411"/>
            <ac:picMk id="5" creationId="{03E01784-3393-2C04-AFFC-B054D64ACD03}"/>
          </ac:picMkLst>
        </pc:picChg>
      </pc:sldChg>
      <pc:sldChg chg="addSp delSp modSp mod">
        <pc:chgData name="Nathan Severance" userId="1a18d78a14edeefb" providerId="LiveId" clId="{8C05C051-A517-440A-B767-3FF64F703E23}" dt="2025-01-25T04:31:10.741" v="3630" actId="20577"/>
        <pc:sldMkLst>
          <pc:docMk/>
          <pc:sldMk cId="1962231401" sldId="412"/>
        </pc:sldMkLst>
        <pc:spChg chg="mod">
          <ac:chgData name="Nathan Severance" userId="1a18d78a14edeefb" providerId="LiveId" clId="{8C05C051-A517-440A-B767-3FF64F703E23}" dt="2025-01-25T04:31:10.741" v="3630" actId="20577"/>
          <ac:spMkLst>
            <pc:docMk/>
            <pc:sldMk cId="1962231401" sldId="412"/>
            <ac:spMk id="2" creationId="{C4EE3315-7F9E-8A85-B177-81CB0EC2D9DD}"/>
          </ac:spMkLst>
        </pc:spChg>
        <pc:spChg chg="mod">
          <ac:chgData name="Nathan Severance" userId="1a18d78a14edeefb" providerId="LiveId" clId="{8C05C051-A517-440A-B767-3FF64F703E23}" dt="2025-01-25T04:28:49.209" v="3602" actId="20577"/>
          <ac:spMkLst>
            <pc:docMk/>
            <pc:sldMk cId="1962231401" sldId="412"/>
            <ac:spMk id="3" creationId="{F6640110-99EB-B7E0-A821-FAD39F534EB9}"/>
          </ac:spMkLst>
        </pc:spChg>
      </pc:sldChg>
      <pc:sldChg chg="addSp delSp modSp mod">
        <pc:chgData name="Nathan Severance" userId="1a18d78a14edeefb" providerId="LiveId" clId="{8C05C051-A517-440A-B767-3FF64F703E23}" dt="2025-01-26T23:38:55.769" v="4936" actId="20577"/>
        <pc:sldMkLst>
          <pc:docMk/>
          <pc:sldMk cId="1449622361" sldId="413"/>
        </pc:sldMkLst>
        <pc:spChg chg="mod">
          <ac:chgData name="Nathan Severance" userId="1a18d78a14edeefb" providerId="LiveId" clId="{8C05C051-A517-440A-B767-3FF64F703E23}" dt="2025-01-26T23:29:52.424" v="4808" actId="20577"/>
          <ac:spMkLst>
            <pc:docMk/>
            <pc:sldMk cId="1449622361" sldId="413"/>
            <ac:spMk id="2" creationId="{F63BC20E-5332-39FB-8967-A45E3A8B57D5}"/>
          </ac:spMkLst>
        </pc:spChg>
        <pc:spChg chg="add mod">
          <ac:chgData name="Nathan Severance" userId="1a18d78a14edeefb" providerId="LiveId" clId="{8C05C051-A517-440A-B767-3FF64F703E23}" dt="2025-01-26T22:47:56.375" v="4476" actId="1076"/>
          <ac:spMkLst>
            <pc:docMk/>
            <pc:sldMk cId="1449622361" sldId="413"/>
            <ac:spMk id="3" creationId="{6F276EEA-334A-472B-58A6-45BA71D7CF36}"/>
          </ac:spMkLst>
        </pc:spChg>
        <pc:spChg chg="add del mod">
          <ac:chgData name="Nathan Severance" userId="1a18d78a14edeefb" providerId="LiveId" clId="{8C05C051-A517-440A-B767-3FF64F703E23}" dt="2025-01-26T22:24:22.834" v="3947" actId="478"/>
          <ac:spMkLst>
            <pc:docMk/>
            <pc:sldMk cId="1449622361" sldId="413"/>
            <ac:spMk id="4" creationId="{E9F374CC-23A3-3B2E-74CB-580E70B43955}"/>
          </ac:spMkLst>
        </pc:spChg>
        <pc:spChg chg="add mod">
          <ac:chgData name="Nathan Severance" userId="1a18d78a14edeefb" providerId="LiveId" clId="{8C05C051-A517-440A-B767-3FF64F703E23}" dt="2025-01-26T22:38:15.340" v="4266" actId="14100"/>
          <ac:spMkLst>
            <pc:docMk/>
            <pc:sldMk cId="1449622361" sldId="413"/>
            <ac:spMk id="5" creationId="{C12BE325-28E2-5135-546B-0B3E40B1630E}"/>
          </ac:spMkLst>
        </pc:spChg>
        <pc:spChg chg="add mod">
          <ac:chgData name="Nathan Severance" userId="1a18d78a14edeefb" providerId="LiveId" clId="{8C05C051-A517-440A-B767-3FF64F703E23}" dt="2025-01-26T22:47:58.693" v="4477" actId="1076"/>
          <ac:spMkLst>
            <pc:docMk/>
            <pc:sldMk cId="1449622361" sldId="413"/>
            <ac:spMk id="6" creationId="{41386F41-CF08-088A-9E99-22AD23B5DBE5}"/>
          </ac:spMkLst>
        </pc:spChg>
        <pc:spChg chg="add mod">
          <ac:chgData name="Nathan Severance" userId="1a18d78a14edeefb" providerId="LiveId" clId="{8C05C051-A517-440A-B767-3FF64F703E23}" dt="2025-01-26T23:33:03.012" v="4826" actId="14100"/>
          <ac:spMkLst>
            <pc:docMk/>
            <pc:sldMk cId="1449622361" sldId="413"/>
            <ac:spMk id="7" creationId="{BA804F9A-934B-C543-F13F-622B73ACAC8E}"/>
          </ac:spMkLst>
        </pc:spChg>
        <pc:spChg chg="add mod">
          <ac:chgData name="Nathan Severance" userId="1a18d78a14edeefb" providerId="LiveId" clId="{8C05C051-A517-440A-B767-3FF64F703E23}" dt="2025-01-26T23:36:00.794" v="4914" actId="14100"/>
          <ac:spMkLst>
            <pc:docMk/>
            <pc:sldMk cId="1449622361" sldId="413"/>
            <ac:spMk id="8" creationId="{ED2B70E0-BF9A-78DE-08D0-9207F80A6466}"/>
          </ac:spMkLst>
        </pc:spChg>
        <pc:spChg chg="add mod">
          <ac:chgData name="Nathan Severance" userId="1a18d78a14edeefb" providerId="LiveId" clId="{8C05C051-A517-440A-B767-3FF64F703E23}" dt="2025-01-26T23:32:09.846" v="4823" actId="1076"/>
          <ac:spMkLst>
            <pc:docMk/>
            <pc:sldMk cId="1449622361" sldId="413"/>
            <ac:spMk id="9" creationId="{7DC26E23-47C0-F6D3-3185-5D9BAE4547C6}"/>
          </ac:spMkLst>
        </pc:spChg>
        <pc:spChg chg="add mod">
          <ac:chgData name="Nathan Severance" userId="1a18d78a14edeefb" providerId="LiveId" clId="{8C05C051-A517-440A-B767-3FF64F703E23}" dt="2025-01-26T22:43:40.318" v="4421" actId="404"/>
          <ac:spMkLst>
            <pc:docMk/>
            <pc:sldMk cId="1449622361" sldId="413"/>
            <ac:spMk id="10" creationId="{2A268282-4AE3-BEC0-7DF5-6589F4C07410}"/>
          </ac:spMkLst>
        </pc:spChg>
        <pc:spChg chg="add del mod">
          <ac:chgData name="Nathan Severance" userId="1a18d78a14edeefb" providerId="LiveId" clId="{8C05C051-A517-440A-B767-3FF64F703E23}" dt="2025-01-26T22:15:02.158" v="3808" actId="478"/>
          <ac:spMkLst>
            <pc:docMk/>
            <pc:sldMk cId="1449622361" sldId="413"/>
            <ac:spMk id="11" creationId="{0B3EE005-B73A-C992-8A00-C121A8F01AE8}"/>
          </ac:spMkLst>
        </pc:spChg>
        <pc:spChg chg="add del mod">
          <ac:chgData name="Nathan Severance" userId="1a18d78a14edeefb" providerId="LiveId" clId="{8C05C051-A517-440A-B767-3FF64F703E23}" dt="2025-01-26T22:24:05.284" v="3942" actId="478"/>
          <ac:spMkLst>
            <pc:docMk/>
            <pc:sldMk cId="1449622361" sldId="413"/>
            <ac:spMk id="12" creationId="{094D8A05-7372-EB10-1F31-F7C999A0E7F0}"/>
          </ac:spMkLst>
        </pc:spChg>
        <pc:spChg chg="add del mod">
          <ac:chgData name="Nathan Severance" userId="1a18d78a14edeefb" providerId="LiveId" clId="{8C05C051-A517-440A-B767-3FF64F703E23}" dt="2025-01-26T22:36:50.302" v="4251" actId="478"/>
          <ac:spMkLst>
            <pc:docMk/>
            <pc:sldMk cId="1449622361" sldId="413"/>
            <ac:spMk id="13" creationId="{C0EBECA8-8379-F69A-7A9E-89925B78574F}"/>
          </ac:spMkLst>
        </pc:spChg>
        <pc:spChg chg="add del mod">
          <ac:chgData name="Nathan Severance" userId="1a18d78a14edeefb" providerId="LiveId" clId="{8C05C051-A517-440A-B767-3FF64F703E23}" dt="2025-01-26T22:36:52.095" v="4252" actId="478"/>
          <ac:spMkLst>
            <pc:docMk/>
            <pc:sldMk cId="1449622361" sldId="413"/>
            <ac:spMk id="14" creationId="{66FD31A9-CD7E-8987-C032-EF02C93BFCD5}"/>
          </ac:spMkLst>
        </pc:spChg>
        <pc:spChg chg="add mod">
          <ac:chgData name="Nathan Severance" userId="1a18d78a14edeefb" providerId="LiveId" clId="{8C05C051-A517-440A-B767-3FF64F703E23}" dt="2025-01-26T22:43:40.318" v="4421" actId="404"/>
          <ac:spMkLst>
            <pc:docMk/>
            <pc:sldMk cId="1449622361" sldId="413"/>
            <ac:spMk id="15" creationId="{BDC67A59-D9E5-B64F-92B5-0CE2EB9FA48D}"/>
          </ac:spMkLst>
        </pc:spChg>
        <pc:spChg chg="add mod">
          <ac:chgData name="Nathan Severance" userId="1a18d78a14edeefb" providerId="LiveId" clId="{8C05C051-A517-440A-B767-3FF64F703E23}" dt="2025-01-26T22:43:40.318" v="4421" actId="404"/>
          <ac:spMkLst>
            <pc:docMk/>
            <pc:sldMk cId="1449622361" sldId="413"/>
            <ac:spMk id="16" creationId="{B92D3F0E-5A43-0461-1559-63F8262C7BB3}"/>
          </ac:spMkLst>
        </pc:spChg>
        <pc:spChg chg="add mod">
          <ac:chgData name="Nathan Severance" userId="1a18d78a14edeefb" providerId="LiveId" clId="{8C05C051-A517-440A-B767-3FF64F703E23}" dt="2025-01-26T22:43:40.318" v="4421" actId="404"/>
          <ac:spMkLst>
            <pc:docMk/>
            <pc:sldMk cId="1449622361" sldId="413"/>
            <ac:spMk id="38" creationId="{6C592550-D196-5A23-0766-28634043125B}"/>
          </ac:spMkLst>
        </pc:spChg>
        <pc:spChg chg="add mod">
          <ac:chgData name="Nathan Severance" userId="1a18d78a14edeefb" providerId="LiveId" clId="{8C05C051-A517-440A-B767-3FF64F703E23}" dt="2025-01-26T23:36:30.295" v="4919" actId="20577"/>
          <ac:spMkLst>
            <pc:docMk/>
            <pc:sldMk cId="1449622361" sldId="413"/>
            <ac:spMk id="45" creationId="{9A50FBC0-B2A9-C094-21D3-671E70C4AFCF}"/>
          </ac:spMkLst>
        </pc:spChg>
        <pc:spChg chg="add mod">
          <ac:chgData name="Nathan Severance" userId="1a18d78a14edeefb" providerId="LiveId" clId="{8C05C051-A517-440A-B767-3FF64F703E23}" dt="2025-01-26T23:38:55.769" v="4936" actId="20577"/>
          <ac:spMkLst>
            <pc:docMk/>
            <pc:sldMk cId="1449622361" sldId="413"/>
            <ac:spMk id="68" creationId="{EB666F38-64A0-C19D-7D15-812DECAB8D4F}"/>
          </ac:spMkLst>
        </pc:spChg>
        <pc:spChg chg="add mod">
          <ac:chgData name="Nathan Severance" userId="1a18d78a14edeefb" providerId="LiveId" clId="{8C05C051-A517-440A-B767-3FF64F703E23}" dt="2025-01-26T23:32:09.846" v="4823" actId="1076"/>
          <ac:spMkLst>
            <pc:docMk/>
            <pc:sldMk cId="1449622361" sldId="413"/>
            <ac:spMk id="108" creationId="{858EFDE3-7789-1C68-47B1-84A0AFE2A4D0}"/>
          </ac:spMkLst>
        </pc:spChg>
        <pc:spChg chg="add mod">
          <ac:chgData name="Nathan Severance" userId="1a18d78a14edeefb" providerId="LiveId" clId="{8C05C051-A517-440A-B767-3FF64F703E23}" dt="2025-01-26T23:32:09.846" v="4823" actId="1076"/>
          <ac:spMkLst>
            <pc:docMk/>
            <pc:sldMk cId="1449622361" sldId="413"/>
            <ac:spMk id="172" creationId="{94E6285C-F100-2650-F3D2-AFC84D1F9D2F}"/>
          </ac:spMkLst>
        </pc:spChg>
        <pc:grpChg chg="add mod">
          <ac:chgData name="Nathan Severance" userId="1a18d78a14edeefb" providerId="LiveId" clId="{8C05C051-A517-440A-B767-3FF64F703E23}" dt="2025-01-26T22:32:19.090" v="4066" actId="164"/>
          <ac:grpSpMkLst>
            <pc:docMk/>
            <pc:sldMk cId="1449622361" sldId="413"/>
            <ac:grpSpMk id="17" creationId="{8658BECD-B71A-2A57-C296-A16D09C5B07A}"/>
          </ac:grpSpMkLst>
        </pc:grpChg>
        <pc:grpChg chg="add mod">
          <ac:chgData name="Nathan Severance" userId="1a18d78a14edeefb" providerId="LiveId" clId="{8C05C051-A517-440A-B767-3FF64F703E23}" dt="2025-01-26T23:32:23.906" v="4825" actId="14100"/>
          <ac:grpSpMkLst>
            <pc:docMk/>
            <pc:sldMk cId="1449622361" sldId="413"/>
            <ac:grpSpMk id="59" creationId="{E9B89C7E-1114-A9BB-4F6F-E2B4F1092CEB}"/>
          </ac:grpSpMkLst>
        </pc:grpChg>
        <pc:grpChg chg="add mod">
          <ac:chgData name="Nathan Severance" userId="1a18d78a14edeefb" providerId="LiveId" clId="{8C05C051-A517-440A-B767-3FF64F703E23}" dt="2025-01-26T23:36:16.448" v="4918" actId="14100"/>
          <ac:grpSpMkLst>
            <pc:docMk/>
            <pc:sldMk cId="1449622361" sldId="413"/>
            <ac:grpSpMk id="149" creationId="{9A0196D4-5903-329B-2FA4-2B16AF5C8343}"/>
          </ac:grpSpMkLst>
        </pc:grpChg>
        <pc:cxnChg chg="add mod">
          <ac:chgData name="Nathan Severance" userId="1a18d78a14edeefb" providerId="LiveId" clId="{8C05C051-A517-440A-B767-3FF64F703E23}" dt="2025-01-26T22:47:56.375" v="4476" actId="1076"/>
          <ac:cxnSpMkLst>
            <pc:docMk/>
            <pc:sldMk cId="1449622361" sldId="413"/>
            <ac:cxnSpMk id="19" creationId="{72C201A3-2B9B-6F20-2375-1362392E12CB}"/>
          </ac:cxnSpMkLst>
        </pc:cxnChg>
        <pc:cxnChg chg="add mod">
          <ac:chgData name="Nathan Severance" userId="1a18d78a14edeefb" providerId="LiveId" clId="{8C05C051-A517-440A-B767-3FF64F703E23}" dt="2025-01-26T22:47:58.693" v="4477" actId="1076"/>
          <ac:cxnSpMkLst>
            <pc:docMk/>
            <pc:sldMk cId="1449622361" sldId="413"/>
            <ac:cxnSpMk id="20" creationId="{78FAE754-5E2E-9B76-0127-336A48B0D5B3}"/>
          </ac:cxnSpMkLst>
        </pc:cxnChg>
        <pc:cxnChg chg="add mod">
          <ac:chgData name="Nathan Severance" userId="1a18d78a14edeefb" providerId="LiveId" clId="{8C05C051-A517-440A-B767-3FF64F703E23}" dt="2025-01-26T23:32:23.906" v="4825" actId="14100"/>
          <ac:cxnSpMkLst>
            <pc:docMk/>
            <pc:sldMk cId="1449622361" sldId="413"/>
            <ac:cxnSpMk id="22" creationId="{2097C64D-6614-C47B-0D9D-016F4A8CD85F}"/>
          </ac:cxnSpMkLst>
        </pc:cxnChg>
        <pc:cxnChg chg="add mod">
          <ac:chgData name="Nathan Severance" userId="1a18d78a14edeefb" providerId="LiveId" clId="{8C05C051-A517-440A-B767-3FF64F703E23}" dt="2025-01-26T23:32:23.906" v="4825" actId="14100"/>
          <ac:cxnSpMkLst>
            <pc:docMk/>
            <pc:sldMk cId="1449622361" sldId="413"/>
            <ac:cxnSpMk id="24" creationId="{434AF44C-9F5C-344B-31B9-1FAE5A2DA703}"/>
          </ac:cxnSpMkLst>
        </pc:cxnChg>
        <pc:cxnChg chg="add del mod">
          <ac:chgData name="Nathan Severance" userId="1a18d78a14edeefb" providerId="LiveId" clId="{8C05C051-A517-440A-B767-3FF64F703E23}" dt="2025-01-26T22:27:46.158" v="3981" actId="478"/>
          <ac:cxnSpMkLst>
            <pc:docMk/>
            <pc:sldMk cId="1449622361" sldId="413"/>
            <ac:cxnSpMk id="26" creationId="{3CF50AED-A1E2-5275-B5A9-E73489C3A4F0}"/>
          </ac:cxnSpMkLst>
        </pc:cxnChg>
        <pc:cxnChg chg="add mod">
          <ac:chgData name="Nathan Severance" userId="1a18d78a14edeefb" providerId="LiveId" clId="{8C05C051-A517-440A-B767-3FF64F703E23}" dt="2025-01-26T23:32:23.906" v="4825" actId="14100"/>
          <ac:cxnSpMkLst>
            <pc:docMk/>
            <pc:sldMk cId="1449622361" sldId="413"/>
            <ac:cxnSpMk id="41" creationId="{86914DC8-D46D-55E5-8A8F-E742F037C3CE}"/>
          </ac:cxnSpMkLst>
        </pc:cxnChg>
        <pc:cxnChg chg="add mod">
          <ac:chgData name="Nathan Severance" userId="1a18d78a14edeefb" providerId="LiveId" clId="{8C05C051-A517-440A-B767-3FF64F703E23}" dt="2025-01-26T23:32:23.906" v="4825" actId="14100"/>
          <ac:cxnSpMkLst>
            <pc:docMk/>
            <pc:sldMk cId="1449622361" sldId="413"/>
            <ac:cxnSpMk id="43" creationId="{F1A77DB0-E2D5-D20E-4CA0-6BF0F64AB391}"/>
          </ac:cxnSpMkLst>
        </pc:cxnChg>
        <pc:cxnChg chg="add mod">
          <ac:chgData name="Nathan Severance" userId="1a18d78a14edeefb" providerId="LiveId" clId="{8C05C051-A517-440A-B767-3FF64F703E23}" dt="2025-01-26T22:32:28.003" v="4067" actId="1076"/>
          <ac:cxnSpMkLst>
            <pc:docMk/>
            <pc:sldMk cId="1449622361" sldId="413"/>
            <ac:cxnSpMk id="47" creationId="{CEA12402-BED7-F288-3177-760EA9DCA7D0}"/>
          </ac:cxnSpMkLst>
        </pc:cxnChg>
        <pc:cxnChg chg="add mod">
          <ac:chgData name="Nathan Severance" userId="1a18d78a14edeefb" providerId="LiveId" clId="{8C05C051-A517-440A-B767-3FF64F703E23}" dt="2025-01-26T22:32:32.208" v="4068" actId="1076"/>
          <ac:cxnSpMkLst>
            <pc:docMk/>
            <pc:sldMk cId="1449622361" sldId="413"/>
            <ac:cxnSpMk id="49" creationId="{BBC37D2A-37DD-E929-1087-36E3E2F3F15D}"/>
          </ac:cxnSpMkLst>
        </pc:cxnChg>
        <pc:cxnChg chg="add mod">
          <ac:chgData name="Nathan Severance" userId="1a18d78a14edeefb" providerId="LiveId" clId="{8C05C051-A517-440A-B767-3FF64F703E23}" dt="2025-01-26T22:32:35.094" v="4069" actId="1076"/>
          <ac:cxnSpMkLst>
            <pc:docMk/>
            <pc:sldMk cId="1449622361" sldId="413"/>
            <ac:cxnSpMk id="56" creationId="{C6CB1696-CAEF-E539-D98D-3AFE1963C330}"/>
          </ac:cxnSpMkLst>
        </pc:cxnChg>
        <pc:cxnChg chg="add mod">
          <ac:chgData name="Nathan Severance" userId="1a18d78a14edeefb" providerId="LiveId" clId="{8C05C051-A517-440A-B767-3FF64F703E23}" dt="2025-01-26T23:33:03.012" v="4826" actId="14100"/>
          <ac:cxnSpMkLst>
            <pc:docMk/>
            <pc:sldMk cId="1449622361" sldId="413"/>
            <ac:cxnSpMk id="70" creationId="{CBE41438-9A5F-C948-3894-2ADBA9247D33}"/>
          </ac:cxnSpMkLst>
        </pc:cxnChg>
        <pc:cxnChg chg="add mod">
          <ac:chgData name="Nathan Severance" userId="1a18d78a14edeefb" providerId="LiveId" clId="{8C05C051-A517-440A-B767-3FF64F703E23}" dt="2025-01-26T23:36:16.448" v="4918" actId="14100"/>
          <ac:cxnSpMkLst>
            <pc:docMk/>
            <pc:sldMk cId="1449622361" sldId="413"/>
            <ac:cxnSpMk id="101" creationId="{A401BF8A-F0C8-DA8C-4C8B-8A4BD53198F4}"/>
          </ac:cxnSpMkLst>
        </pc:cxnChg>
        <pc:cxnChg chg="add mod">
          <ac:chgData name="Nathan Severance" userId="1a18d78a14edeefb" providerId="LiveId" clId="{8C05C051-A517-440A-B767-3FF64F703E23}" dt="2025-01-26T23:36:16.448" v="4918" actId="14100"/>
          <ac:cxnSpMkLst>
            <pc:docMk/>
            <pc:sldMk cId="1449622361" sldId="413"/>
            <ac:cxnSpMk id="103" creationId="{6310AAE1-448D-D322-92DB-11802F84D681}"/>
          </ac:cxnSpMkLst>
        </pc:cxnChg>
        <pc:cxnChg chg="add mod">
          <ac:chgData name="Nathan Severance" userId="1a18d78a14edeefb" providerId="LiveId" clId="{8C05C051-A517-440A-B767-3FF64F703E23}" dt="2025-01-26T23:36:16.448" v="4918" actId="14100"/>
          <ac:cxnSpMkLst>
            <pc:docMk/>
            <pc:sldMk cId="1449622361" sldId="413"/>
            <ac:cxnSpMk id="105" creationId="{630CE969-1FD7-7270-8D9B-4D34221E0684}"/>
          </ac:cxnSpMkLst>
        </pc:cxnChg>
        <pc:cxnChg chg="add mod">
          <ac:chgData name="Nathan Severance" userId="1a18d78a14edeefb" providerId="LiveId" clId="{8C05C051-A517-440A-B767-3FF64F703E23}" dt="2025-01-26T23:36:16.448" v="4918" actId="14100"/>
          <ac:cxnSpMkLst>
            <pc:docMk/>
            <pc:sldMk cId="1449622361" sldId="413"/>
            <ac:cxnSpMk id="107" creationId="{4390E847-E8D3-B475-000E-EF758FAAF626}"/>
          </ac:cxnSpMkLst>
        </pc:cxnChg>
        <pc:cxnChg chg="add mod">
          <ac:chgData name="Nathan Severance" userId="1a18d78a14edeefb" providerId="LiveId" clId="{8C05C051-A517-440A-B767-3FF64F703E23}" dt="2025-01-26T23:36:00.794" v="4914" actId="14100"/>
          <ac:cxnSpMkLst>
            <pc:docMk/>
            <pc:sldMk cId="1449622361" sldId="413"/>
            <ac:cxnSpMk id="165" creationId="{2B30B017-9045-C024-97D1-A9512B378072}"/>
          </ac:cxnSpMkLst>
        </pc:cxnChg>
        <pc:cxnChg chg="add mod">
          <ac:chgData name="Nathan Severance" userId="1a18d78a14edeefb" providerId="LiveId" clId="{8C05C051-A517-440A-B767-3FF64F703E23}" dt="2025-01-26T23:32:09.846" v="4823" actId="1076"/>
          <ac:cxnSpMkLst>
            <pc:docMk/>
            <pc:sldMk cId="1449622361" sldId="413"/>
            <ac:cxnSpMk id="168" creationId="{2DDCB257-9010-3F9C-4460-AD6A57A5BE9F}"/>
          </ac:cxnSpMkLst>
        </pc:cxnChg>
        <pc:cxnChg chg="add mod">
          <ac:chgData name="Nathan Severance" userId="1a18d78a14edeefb" providerId="LiveId" clId="{8C05C051-A517-440A-B767-3FF64F703E23}" dt="2025-01-26T23:32:09.846" v="4823" actId="1076"/>
          <ac:cxnSpMkLst>
            <pc:docMk/>
            <pc:sldMk cId="1449622361" sldId="413"/>
            <ac:cxnSpMk id="174" creationId="{091E62B2-92A8-67DD-C9AD-609C33891616}"/>
          </ac:cxnSpMkLst>
        </pc:cxnChg>
      </pc:sldChg>
      <pc:sldChg chg="addSp new del mod">
        <pc:chgData name="Nathan Severance" userId="1a18d78a14edeefb" providerId="LiveId" clId="{8C05C051-A517-440A-B767-3FF64F703E23}" dt="2025-01-26T22:53:44.812" v="4681" actId="47"/>
        <pc:sldMkLst>
          <pc:docMk/>
          <pc:sldMk cId="3500325041" sldId="414"/>
        </pc:sldMkLst>
      </pc:sldChg>
      <pc:sldChg chg="addSp new del mod">
        <pc:chgData name="Nathan Severance" userId="1a18d78a14edeefb" providerId="LiveId" clId="{8C05C051-A517-440A-B767-3FF64F703E23}" dt="2025-01-26T22:53:41.244" v="4680" actId="47"/>
        <pc:sldMkLst>
          <pc:docMk/>
          <pc:sldMk cId="1943748128" sldId="415"/>
        </pc:sldMkLst>
      </pc:sldChg>
      <pc:sldChg chg="addSp delSp modSp new mod">
        <pc:chgData name="Nathan Severance" userId="1a18d78a14edeefb" providerId="LiveId" clId="{8C05C051-A517-440A-B767-3FF64F703E23}" dt="2025-01-26T23:27:32.082" v="4767" actId="20577"/>
        <pc:sldMkLst>
          <pc:docMk/>
          <pc:sldMk cId="785653558" sldId="416"/>
        </pc:sldMkLst>
        <pc:spChg chg="mod">
          <ac:chgData name="Nathan Severance" userId="1a18d78a14edeefb" providerId="LiveId" clId="{8C05C051-A517-440A-B767-3FF64F703E23}" dt="2025-01-26T23:27:32.082" v="4767" actId="20577"/>
          <ac:spMkLst>
            <pc:docMk/>
            <pc:sldMk cId="785653558" sldId="416"/>
            <ac:spMk id="2" creationId="{2AA4D4E6-E68F-DB09-B6AB-417BE82B840F}"/>
          </ac:spMkLst>
        </pc:spChg>
        <pc:spChg chg="add mod">
          <ac:chgData name="Nathan Severance" userId="1a18d78a14edeefb" providerId="LiveId" clId="{8C05C051-A517-440A-B767-3FF64F703E23}" dt="2025-01-26T22:55:32.797" v="4746" actId="255"/>
          <ac:spMkLst>
            <pc:docMk/>
            <pc:sldMk cId="785653558" sldId="416"/>
            <ac:spMk id="5" creationId="{E91A27DE-3C11-C270-1282-C40190375C45}"/>
          </ac:spMkLst>
        </pc:spChg>
      </pc:sldChg>
      <pc:sldChg chg="addSp delSp modSp new mod">
        <pc:chgData name="Nathan Severance" userId="1a18d78a14edeefb" providerId="LiveId" clId="{8C05C051-A517-440A-B767-3FF64F703E23}" dt="2025-01-26T23:38:19.991" v="4920" actId="20577"/>
        <pc:sldMkLst>
          <pc:docMk/>
          <pc:sldMk cId="1973705490" sldId="417"/>
        </pc:sldMkLst>
        <pc:spChg chg="mod">
          <ac:chgData name="Nathan Severance" userId="1a18d78a14edeefb" providerId="LiveId" clId="{8C05C051-A517-440A-B767-3FF64F703E23}" dt="2025-01-26T23:38:19.991" v="4920" actId="20577"/>
          <ac:spMkLst>
            <pc:docMk/>
            <pc:sldMk cId="1973705490" sldId="417"/>
            <ac:spMk id="2" creationId="{71410671-F16E-E6FE-E1A0-EFDBDF1828C3}"/>
          </ac:spMkLst>
        </pc:spChg>
        <pc:spChg chg="del">
          <ac:chgData name="Nathan Severance" userId="1a18d78a14edeefb" providerId="LiveId" clId="{8C05C051-A517-440A-B767-3FF64F703E23}" dt="2025-01-26T22:04:16.438" v="3677" actId="478"/>
          <ac:spMkLst>
            <pc:docMk/>
            <pc:sldMk cId="1973705490" sldId="417"/>
            <ac:spMk id="3" creationId="{8BC81F37-F6B4-5FF0-C07E-E1D3708F6D95}"/>
          </ac:spMkLst>
        </pc:spChg>
        <pc:spChg chg="del">
          <ac:chgData name="Nathan Severance" userId="1a18d78a14edeefb" providerId="LiveId" clId="{8C05C051-A517-440A-B767-3FF64F703E23}" dt="2025-01-26T22:04:13.509" v="3676" actId="478"/>
          <ac:spMkLst>
            <pc:docMk/>
            <pc:sldMk cId="1973705490" sldId="417"/>
            <ac:spMk id="4" creationId="{25471968-B30C-0DA6-FB4C-76275D611547}"/>
          </ac:spMkLst>
        </pc:spChg>
        <pc:spChg chg="add mod">
          <ac:chgData name="Nathan Severance" userId="1a18d78a14edeefb" providerId="LiveId" clId="{8C05C051-A517-440A-B767-3FF64F703E23}" dt="2025-01-26T22:56:46.481" v="4757" actId="164"/>
          <ac:spMkLst>
            <pc:docMk/>
            <pc:sldMk cId="1973705490" sldId="417"/>
            <ac:spMk id="9" creationId="{C8422431-05B2-9AA1-E464-FAE960671C49}"/>
          </ac:spMkLst>
        </pc:spChg>
        <pc:spChg chg="add mod">
          <ac:chgData name="Nathan Severance" userId="1a18d78a14edeefb" providerId="LiveId" clId="{8C05C051-A517-440A-B767-3FF64F703E23}" dt="2025-01-26T22:56:46.481" v="4757" actId="164"/>
          <ac:spMkLst>
            <pc:docMk/>
            <pc:sldMk cId="1973705490" sldId="417"/>
            <ac:spMk id="10" creationId="{60BA34BF-5E05-6B99-0431-EEC625B85B3C}"/>
          </ac:spMkLst>
        </pc:spChg>
        <pc:spChg chg="add mod">
          <ac:chgData name="Nathan Severance" userId="1a18d78a14edeefb" providerId="LiveId" clId="{8C05C051-A517-440A-B767-3FF64F703E23}" dt="2025-01-26T22:56:18.151" v="4752" actId="1076"/>
          <ac:spMkLst>
            <pc:docMk/>
            <pc:sldMk cId="1973705490" sldId="417"/>
            <ac:spMk id="11" creationId="{C8FB2F96-4B47-638A-F53C-BAC05A3F9E4A}"/>
          </ac:spMkLst>
        </pc:spChg>
        <pc:grpChg chg="add mod">
          <ac:chgData name="Nathan Severance" userId="1a18d78a14edeefb" providerId="LiveId" clId="{8C05C051-A517-440A-B767-3FF64F703E23}" dt="2025-01-26T22:56:46.481" v="4757" actId="164"/>
          <ac:grpSpMkLst>
            <pc:docMk/>
            <pc:sldMk cId="1973705490" sldId="417"/>
            <ac:grpSpMk id="12" creationId="{D01A9E8A-1B84-16E1-133F-993C4E92F656}"/>
          </ac:grpSpMkLst>
        </pc:grpChg>
        <pc:picChg chg="add mod">
          <ac:chgData name="Nathan Severance" userId="1a18d78a14edeefb" providerId="LiveId" clId="{8C05C051-A517-440A-B767-3FF64F703E23}" dt="2025-01-26T22:56:46.481" v="4757" actId="164"/>
          <ac:picMkLst>
            <pc:docMk/>
            <pc:sldMk cId="1973705490" sldId="417"/>
            <ac:picMk id="6" creationId="{2A807A90-AFD2-94DC-A6EC-9DC11D83D388}"/>
          </ac:picMkLst>
        </pc:picChg>
        <pc:picChg chg="add mod">
          <ac:chgData name="Nathan Severance" userId="1a18d78a14edeefb" providerId="LiveId" clId="{8C05C051-A517-440A-B767-3FF64F703E23}" dt="2025-01-26T22:56:22.447" v="4753" actId="1076"/>
          <ac:picMkLst>
            <pc:docMk/>
            <pc:sldMk cId="1973705490" sldId="417"/>
            <ac:picMk id="8" creationId="{DA1D54E4-DC37-95D4-9BC9-04D17338DA57}"/>
          </ac:picMkLst>
        </pc:picChg>
      </pc:sldChg>
      <pc:sldChg chg="addSp modSp new del mod ord">
        <pc:chgData name="Nathan Severance" userId="1a18d78a14edeefb" providerId="LiveId" clId="{8C05C051-A517-440A-B767-3FF64F703E23}" dt="2025-01-25T03:36:58.698" v="2390" actId="47"/>
        <pc:sldMkLst>
          <pc:docMk/>
          <pc:sldMk cId="2312167278" sldId="417"/>
        </pc:sldMkLst>
      </pc:sldChg>
      <pc:sldChg chg="addSp modSp new del mod">
        <pc:chgData name="Nathan Severance" userId="1a18d78a14edeefb" providerId="LiveId" clId="{8C05C051-A517-440A-B767-3FF64F703E23}" dt="2025-01-25T03:36:56.922" v="2389" actId="47"/>
        <pc:sldMkLst>
          <pc:docMk/>
          <pc:sldMk cId="3090669043" sldId="418"/>
        </pc:sldMkLst>
        <pc:picChg chg="add mod">
          <ac:chgData name="Nathan Severance" userId="1a18d78a14edeefb" providerId="LiveId" clId="{8C05C051-A517-440A-B767-3FF64F703E23}" dt="2025-01-25T03:30:23.588" v="2294" actId="1076"/>
          <ac:picMkLst>
            <pc:docMk/>
            <pc:sldMk cId="3090669043" sldId="418"/>
            <ac:picMk id="8" creationId="{9D23BB07-2C61-B875-B350-BD19C74B846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1/24/2025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36B70-332E-2F9B-7FFF-DFD5E467D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5164D-9323-CF39-45DE-7681258C09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92030-224A-9EBB-76DC-610C48F96C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0C6FF9-41B9-2B0A-1D78-9B1D62F458CF}"/>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272858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41C9D-0931-75DD-6A83-E1A9D92D3C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5270A1-0F3B-DD72-ABD5-40FDC2C61D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C8FF1B-13AE-F818-CE98-F6E2AF0801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DAC1B8-4F97-0B39-7DCF-3268C445A0D0}"/>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130107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dataset/597/productivity+prediction+of+garment+employee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Productivity Prediction of Garment Employees</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Description of the dataset</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10171050" cy="3597470"/>
          </a:xfrm>
        </p:spPr>
        <p:txBody>
          <a:bodyPr>
            <a:normAutofit/>
          </a:bodyPr>
          <a:lstStyle/>
          <a:p>
            <a:r>
              <a:rPr lang="en-US" dirty="0"/>
              <a:t>The Garment Industry is one example of the industrial globalization of the modern era. Characterized by its labor-intensive nature and dependency on manual processes, the industry’s success depends on the efficiency and performance of its employees. This dataset provides key attributes that will give us insight into employee productivity and performance within the company. </a:t>
            </a:r>
          </a:p>
          <a:p>
            <a:endParaRPr lang="en-US" dirty="0"/>
          </a:p>
          <a:p>
            <a:r>
              <a:rPr lang="en-US" dirty="0"/>
              <a:t>Source: </a:t>
            </a:r>
            <a:r>
              <a:rPr lang="en-US" dirty="0">
                <a:hlinkClick r:id="rId3"/>
              </a:rPr>
              <a:t>Productivity Prediction of Garment Employees - UCI Machine Learning Repository</a:t>
            </a:r>
            <a:endParaRPr lang="en-US" dirty="0"/>
          </a:p>
          <a:p>
            <a:endParaRPr lang="en-US" dirty="0"/>
          </a:p>
          <a:p>
            <a:r>
              <a:rPr lang="en-US" dirty="0"/>
              <a:t> </a:t>
            </a:r>
          </a:p>
        </p:txBody>
      </p:sp>
    </p:spTree>
    <p:extLst>
      <p:ext uri="{BB962C8B-B14F-4D97-AF65-F5344CB8AC3E}">
        <p14:creationId xmlns:p14="http://schemas.microsoft.com/office/powerpoint/2010/main" val="88848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384B9-2B59-D67C-ADA5-44A3A6EA3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1F8D8-3AD8-63B1-B780-6B8B6F271D33}"/>
              </a:ext>
            </a:extLst>
          </p:cNvPr>
          <p:cNvSpPr>
            <a:spLocks noGrp="1"/>
          </p:cNvSpPr>
          <p:nvPr>
            <p:ph type="title"/>
          </p:nvPr>
        </p:nvSpPr>
        <p:spPr>
          <a:xfrm>
            <a:off x="594360" y="278129"/>
            <a:ext cx="9778365" cy="1494596"/>
          </a:xfrm>
        </p:spPr>
        <p:txBody>
          <a:bodyPr/>
          <a:lstStyle/>
          <a:p>
            <a:r>
              <a:rPr lang="en-US" dirty="0"/>
              <a:t>Description of the dataset – Data type</a:t>
            </a:r>
          </a:p>
        </p:txBody>
      </p:sp>
      <p:sp>
        <p:nvSpPr>
          <p:cNvPr id="3" name="Content Placeholder 2">
            <a:extLst>
              <a:ext uri="{FF2B5EF4-FFF2-40B4-BE49-F238E27FC236}">
                <a16:creationId xmlns:a16="http://schemas.microsoft.com/office/drawing/2014/main" id="{1FADE8D4-8141-D81F-913C-9C17AEAD894D}"/>
              </a:ext>
            </a:extLst>
          </p:cNvPr>
          <p:cNvSpPr>
            <a:spLocks noGrp="1"/>
          </p:cNvSpPr>
          <p:nvPr>
            <p:ph sz="quarter" idx="15"/>
          </p:nvPr>
        </p:nvSpPr>
        <p:spPr>
          <a:xfrm>
            <a:off x="367645" y="2432115"/>
            <a:ext cx="10963373" cy="4147756"/>
          </a:xfrm>
        </p:spPr>
        <p:txBody>
          <a:bodyPr>
            <a:normAutofit/>
          </a:bodyPr>
          <a:lstStyle/>
          <a:p>
            <a:pPr marL="342900" indent="-342900">
              <a:lnSpc>
                <a:spcPct val="120000"/>
              </a:lnSpc>
              <a:spcBef>
                <a:spcPts val="600"/>
              </a:spcBef>
              <a:buFont typeface="Arial" panose="020B0604020202020204" pitchFamily="34" charset="0"/>
              <a:buChar char="•"/>
            </a:pPr>
            <a:r>
              <a:rPr lang="en-US" sz="1750" dirty="0">
                <a:solidFill>
                  <a:srgbClr val="303030"/>
                </a:solidFill>
              </a:rPr>
              <a:t>D</a:t>
            </a:r>
            <a:r>
              <a:rPr lang="en-US" sz="1750" b="0" i="0" dirty="0">
                <a:solidFill>
                  <a:srgbClr val="303030"/>
                </a:solidFill>
                <a:effectLst/>
              </a:rPr>
              <a:t>ate :  This column is the specific date of each entry,</a:t>
            </a:r>
            <a:r>
              <a:rPr lang="en-US" sz="1750" dirty="0">
                <a:solidFill>
                  <a:srgbClr val="303030"/>
                </a:solidFill>
              </a:rPr>
              <a:t> and it is considered as date type</a:t>
            </a:r>
            <a:r>
              <a:rPr lang="en-US" sz="1750" b="0" i="0" dirty="0">
                <a:solidFill>
                  <a:srgbClr val="303030"/>
                </a:solidFill>
                <a:effectLst/>
              </a:rPr>
              <a:t>.</a:t>
            </a:r>
          </a:p>
          <a:p>
            <a:pPr marL="342900" indent="-342900">
              <a:lnSpc>
                <a:spcPct val="120000"/>
              </a:lnSpc>
              <a:spcBef>
                <a:spcPts val="600"/>
              </a:spcBef>
              <a:buFont typeface="Arial" panose="020B0604020202020204" pitchFamily="34" charset="0"/>
              <a:buChar char="•"/>
            </a:pPr>
            <a:r>
              <a:rPr lang="en-US" sz="1750" b="0" i="0" dirty="0">
                <a:solidFill>
                  <a:srgbClr val="303030"/>
                </a:solidFill>
                <a:effectLst/>
              </a:rPr>
              <a:t>Day : This data is a categorical data type, and it is the day of the Week.</a:t>
            </a:r>
          </a:p>
          <a:p>
            <a:pPr marL="342900" indent="-342900">
              <a:lnSpc>
                <a:spcPct val="120000"/>
              </a:lnSpc>
              <a:spcBef>
                <a:spcPts val="600"/>
              </a:spcBef>
              <a:buFont typeface="Arial" panose="020B0604020202020204" pitchFamily="34" charset="0"/>
              <a:buChar char="•"/>
            </a:pPr>
            <a:r>
              <a:rPr lang="en-US" sz="1750" b="0" i="0" dirty="0">
                <a:solidFill>
                  <a:srgbClr val="303030"/>
                </a:solidFill>
                <a:effectLst/>
              </a:rPr>
              <a:t>Quarter : This column is a portion of the month. A month was divided into four quarters. This data type is a string.</a:t>
            </a:r>
          </a:p>
          <a:p>
            <a:pPr marL="342900" indent="-342900">
              <a:lnSpc>
                <a:spcPct val="120000"/>
              </a:lnSpc>
              <a:spcBef>
                <a:spcPts val="600"/>
              </a:spcBef>
              <a:buFont typeface="Arial" panose="020B0604020202020204" pitchFamily="34" charset="0"/>
              <a:buChar char="•"/>
            </a:pPr>
            <a:r>
              <a:rPr lang="en-US" sz="1750" b="0" i="0" dirty="0">
                <a:solidFill>
                  <a:srgbClr val="303030"/>
                </a:solidFill>
                <a:effectLst/>
              </a:rPr>
              <a:t>Department : This data is a string and is describing an associated department within the company. </a:t>
            </a:r>
          </a:p>
          <a:p>
            <a:pPr marL="342900" indent="-342900">
              <a:lnSpc>
                <a:spcPct val="120000"/>
              </a:lnSpc>
              <a:spcBef>
                <a:spcPts val="600"/>
              </a:spcBef>
              <a:buFont typeface="Arial" panose="020B0604020202020204" pitchFamily="34" charset="0"/>
              <a:buChar char="•"/>
            </a:pPr>
            <a:r>
              <a:rPr lang="en-US" sz="1750" b="0" i="0" dirty="0" err="1">
                <a:solidFill>
                  <a:srgbClr val="303030"/>
                </a:solidFill>
                <a:effectLst/>
              </a:rPr>
              <a:t>Team_no</a:t>
            </a:r>
            <a:r>
              <a:rPr lang="en-US" sz="1750" b="0" i="0" dirty="0">
                <a:solidFill>
                  <a:srgbClr val="303030"/>
                </a:solidFill>
                <a:effectLst/>
              </a:rPr>
              <a:t> : This is referring to the associated team number with the company. This column is an integer.</a:t>
            </a:r>
          </a:p>
          <a:p>
            <a:pPr marL="342900" indent="-342900">
              <a:lnSpc>
                <a:spcPct val="120000"/>
              </a:lnSpc>
              <a:spcBef>
                <a:spcPts val="600"/>
              </a:spcBef>
              <a:buFont typeface="Arial" panose="020B0604020202020204" pitchFamily="34" charset="0"/>
              <a:buChar char="•"/>
            </a:pPr>
            <a:r>
              <a:rPr lang="en-US" sz="1750" b="0" i="0" dirty="0" err="1">
                <a:solidFill>
                  <a:srgbClr val="303030"/>
                </a:solidFill>
                <a:effectLst/>
              </a:rPr>
              <a:t>No_of_workers</a:t>
            </a:r>
            <a:r>
              <a:rPr lang="en-US" sz="1750" b="0" i="0" dirty="0">
                <a:solidFill>
                  <a:srgbClr val="303030"/>
                </a:solidFill>
                <a:effectLst/>
              </a:rPr>
              <a:t> : This column is an integer and is the number of workers in each team. </a:t>
            </a:r>
          </a:p>
          <a:p>
            <a:pPr marL="342900" indent="-342900">
              <a:lnSpc>
                <a:spcPct val="120000"/>
              </a:lnSpc>
              <a:spcBef>
                <a:spcPts val="600"/>
              </a:spcBef>
              <a:buFont typeface="Arial" panose="020B0604020202020204" pitchFamily="34" charset="0"/>
              <a:buChar char="•"/>
            </a:pPr>
            <a:r>
              <a:rPr lang="en-US" sz="1750" b="0" i="0" dirty="0" err="1">
                <a:solidFill>
                  <a:srgbClr val="303030"/>
                </a:solidFill>
                <a:effectLst/>
              </a:rPr>
              <a:t>No_of_style_change</a:t>
            </a:r>
            <a:r>
              <a:rPr lang="en-US" sz="1750" b="0" i="0" dirty="0">
                <a:solidFill>
                  <a:srgbClr val="303030"/>
                </a:solidFill>
                <a:effectLst/>
              </a:rPr>
              <a:t> : Number of changes in the style of a particular product. This data type is an integer.</a:t>
            </a:r>
          </a:p>
          <a:p>
            <a:pPr marL="342900" indent="-342900">
              <a:lnSpc>
                <a:spcPct val="120000"/>
              </a:lnSpc>
              <a:spcBef>
                <a:spcPts val="600"/>
              </a:spcBef>
              <a:buFont typeface="Arial" panose="020B0604020202020204" pitchFamily="34" charset="0"/>
              <a:buChar char="•"/>
            </a:pPr>
            <a:r>
              <a:rPr lang="en-US" sz="1750" b="0" i="0" dirty="0" err="1">
                <a:solidFill>
                  <a:srgbClr val="303030"/>
                </a:solidFill>
                <a:effectLst/>
              </a:rPr>
              <a:t>Targeted_productivity</a:t>
            </a:r>
            <a:r>
              <a:rPr lang="en-US" sz="1750" b="0" i="0" dirty="0">
                <a:solidFill>
                  <a:srgbClr val="303030"/>
                </a:solidFill>
                <a:effectLst/>
              </a:rPr>
              <a:t> : Targeted productivity set by the team’s supervisor for each day. This is an integer.</a:t>
            </a:r>
            <a:endParaRPr lang="en-US" sz="1750" dirty="0">
              <a:solidFill>
                <a:srgbClr val="303030"/>
              </a:solidFill>
            </a:endParaRPr>
          </a:p>
        </p:txBody>
      </p:sp>
    </p:spTree>
    <p:extLst>
      <p:ext uri="{BB962C8B-B14F-4D97-AF65-F5344CB8AC3E}">
        <p14:creationId xmlns:p14="http://schemas.microsoft.com/office/powerpoint/2010/main" val="28879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D4E6-E68F-DB09-B6AB-417BE82B840F}"/>
              </a:ext>
            </a:extLst>
          </p:cNvPr>
          <p:cNvSpPr>
            <a:spLocks noGrp="1"/>
          </p:cNvSpPr>
          <p:nvPr>
            <p:ph type="title"/>
          </p:nvPr>
        </p:nvSpPr>
        <p:spPr/>
        <p:txBody>
          <a:bodyPr/>
          <a:lstStyle/>
          <a:p>
            <a:r>
              <a:rPr lang="en-US" dirty="0"/>
              <a:t>Description of the dataset – Data type (cont.)</a:t>
            </a:r>
          </a:p>
        </p:txBody>
      </p:sp>
      <p:sp>
        <p:nvSpPr>
          <p:cNvPr id="5" name="Content Placeholder 3">
            <a:extLst>
              <a:ext uri="{FF2B5EF4-FFF2-40B4-BE49-F238E27FC236}">
                <a16:creationId xmlns:a16="http://schemas.microsoft.com/office/drawing/2014/main" id="{E91A27DE-3C11-C270-1282-C40190375C45}"/>
              </a:ext>
            </a:extLst>
          </p:cNvPr>
          <p:cNvSpPr txBox="1">
            <a:spLocks/>
          </p:cNvSpPr>
          <p:nvPr/>
        </p:nvSpPr>
        <p:spPr>
          <a:xfrm>
            <a:off x="518946" y="2544551"/>
            <a:ext cx="10391107" cy="3597470"/>
          </a:xfrm>
          <a:prstGeom prst="rect">
            <a:avLst/>
          </a:prstGeom>
        </p:spPr>
        <p:txBody>
          <a:bodyPr vert="horz" lIns="0" tIns="45720" rIns="0" bIns="0" rtlCol="0">
            <a:no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spcBef>
                <a:spcPts val="600"/>
              </a:spcBef>
              <a:buFont typeface="Arial" panose="020B0604020202020204" pitchFamily="34" charset="0"/>
              <a:buChar char="•"/>
            </a:pPr>
            <a:r>
              <a:rPr lang="en-US" sz="1750" b="0" i="0" dirty="0">
                <a:solidFill>
                  <a:srgbClr val="303030"/>
                </a:solidFill>
                <a:effectLst/>
              </a:rPr>
              <a:t>SMV : This column is a float data type, and it is referring to the standard Minute Value, it is the allocated time for a task. </a:t>
            </a:r>
            <a:endParaRPr lang="en-US" sz="1750" dirty="0">
              <a:solidFill>
                <a:srgbClr val="303030"/>
              </a:solidFill>
            </a:endParaRPr>
          </a:p>
          <a:p>
            <a:pPr marL="342900" indent="-342900">
              <a:lnSpc>
                <a:spcPct val="120000"/>
              </a:lnSpc>
              <a:spcBef>
                <a:spcPts val="600"/>
              </a:spcBef>
              <a:buFont typeface="Arial" panose="020B0604020202020204" pitchFamily="34" charset="0"/>
              <a:buChar char="•"/>
            </a:pPr>
            <a:r>
              <a:rPr lang="en-US" sz="1750" dirty="0">
                <a:solidFill>
                  <a:srgbClr val="303030"/>
                </a:solidFill>
              </a:rPr>
              <a:t>WIP : Work in progress. Includes the number of unfinished items for products. This data type is an integer.</a:t>
            </a:r>
          </a:p>
          <a:p>
            <a:pPr marL="342900" indent="-342900">
              <a:lnSpc>
                <a:spcPct val="120000"/>
              </a:lnSpc>
              <a:spcBef>
                <a:spcPts val="600"/>
              </a:spcBef>
              <a:buFont typeface="Arial" panose="020B0604020202020204" pitchFamily="34" charset="0"/>
              <a:buChar char="•"/>
            </a:pPr>
            <a:r>
              <a:rPr lang="en-US" sz="1750" dirty="0" err="1">
                <a:solidFill>
                  <a:srgbClr val="303030"/>
                </a:solidFill>
              </a:rPr>
              <a:t>Over_time</a:t>
            </a:r>
            <a:r>
              <a:rPr lang="en-US" sz="1750" dirty="0">
                <a:solidFill>
                  <a:srgbClr val="303030"/>
                </a:solidFill>
              </a:rPr>
              <a:t> : Represents the amount of overtime by each team in minutes. This is an integer</a:t>
            </a:r>
          </a:p>
          <a:p>
            <a:pPr marL="342900" indent="-342900">
              <a:lnSpc>
                <a:spcPct val="120000"/>
              </a:lnSpc>
              <a:spcBef>
                <a:spcPts val="600"/>
              </a:spcBef>
              <a:buFont typeface="Arial" panose="020B0604020202020204" pitchFamily="34" charset="0"/>
              <a:buChar char="•"/>
            </a:pPr>
            <a:r>
              <a:rPr lang="en-US" sz="1750" dirty="0">
                <a:solidFill>
                  <a:srgbClr val="303030"/>
                </a:solidFill>
              </a:rPr>
              <a:t>Incentive : Represents the amount of financial incentive (in BDT) that enables or motivates a particular course of action. This is a float.</a:t>
            </a:r>
          </a:p>
          <a:p>
            <a:pPr marL="342900" indent="-342900">
              <a:lnSpc>
                <a:spcPct val="120000"/>
              </a:lnSpc>
              <a:spcBef>
                <a:spcPts val="600"/>
              </a:spcBef>
              <a:buFont typeface="Arial" panose="020B0604020202020204" pitchFamily="34" charset="0"/>
              <a:buChar char="•"/>
            </a:pPr>
            <a:r>
              <a:rPr lang="en-US" sz="1750" dirty="0" err="1">
                <a:solidFill>
                  <a:srgbClr val="303030"/>
                </a:solidFill>
              </a:rPr>
              <a:t>Idle_time</a:t>
            </a:r>
            <a:r>
              <a:rPr lang="en-US" sz="1750" dirty="0">
                <a:solidFill>
                  <a:srgbClr val="303030"/>
                </a:solidFill>
              </a:rPr>
              <a:t> : The amount of time when the production was interrupted due to several reasons. This is an integer.</a:t>
            </a:r>
          </a:p>
          <a:p>
            <a:pPr marL="342900" indent="-342900">
              <a:lnSpc>
                <a:spcPct val="120000"/>
              </a:lnSpc>
              <a:spcBef>
                <a:spcPts val="600"/>
              </a:spcBef>
              <a:buFont typeface="Arial" panose="020B0604020202020204" pitchFamily="34" charset="0"/>
              <a:buChar char="•"/>
            </a:pPr>
            <a:r>
              <a:rPr lang="en-US" sz="1750" dirty="0" err="1">
                <a:solidFill>
                  <a:srgbClr val="303030"/>
                </a:solidFill>
              </a:rPr>
              <a:t>Idle_men</a:t>
            </a:r>
            <a:r>
              <a:rPr lang="en-US" sz="1750" dirty="0">
                <a:solidFill>
                  <a:srgbClr val="303030"/>
                </a:solidFill>
              </a:rPr>
              <a:t> : The number of workers who were idle due to production interruption. This is an integer.</a:t>
            </a:r>
          </a:p>
          <a:p>
            <a:pPr marL="342900" indent="-342900">
              <a:lnSpc>
                <a:spcPct val="120000"/>
              </a:lnSpc>
              <a:spcBef>
                <a:spcPts val="600"/>
              </a:spcBef>
              <a:buFont typeface="Arial" panose="020B0604020202020204" pitchFamily="34" charset="0"/>
              <a:buChar char="•"/>
            </a:pPr>
            <a:r>
              <a:rPr lang="en-US" sz="1750" dirty="0" err="1">
                <a:solidFill>
                  <a:srgbClr val="303030"/>
                </a:solidFill>
              </a:rPr>
              <a:t>Actual_productivity</a:t>
            </a:r>
            <a:r>
              <a:rPr lang="en-US" sz="1750" dirty="0">
                <a:solidFill>
                  <a:srgbClr val="303030"/>
                </a:solidFill>
              </a:rPr>
              <a:t> : The actual % of productivity that was delivered by the workers. It ranges from 0-1. This is a float.</a:t>
            </a:r>
            <a:endParaRPr lang="en-US" sz="1750" dirty="0"/>
          </a:p>
          <a:p>
            <a:endParaRPr lang="en-US" sz="1750" dirty="0"/>
          </a:p>
        </p:txBody>
      </p:sp>
    </p:spTree>
    <p:extLst>
      <p:ext uri="{BB962C8B-B14F-4D97-AF65-F5344CB8AC3E}">
        <p14:creationId xmlns:p14="http://schemas.microsoft.com/office/powerpoint/2010/main" val="78565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E933D-969F-8BC9-5F06-B13381F16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EE3315-7F9E-8A85-B177-81CB0EC2D9DD}"/>
              </a:ext>
            </a:extLst>
          </p:cNvPr>
          <p:cNvSpPr>
            <a:spLocks noGrp="1"/>
          </p:cNvSpPr>
          <p:nvPr>
            <p:ph type="title"/>
          </p:nvPr>
        </p:nvSpPr>
        <p:spPr>
          <a:xfrm>
            <a:off x="594360" y="278129"/>
            <a:ext cx="9778365" cy="1494596"/>
          </a:xfrm>
        </p:spPr>
        <p:txBody>
          <a:bodyPr/>
          <a:lstStyle/>
          <a:p>
            <a:r>
              <a:rPr lang="en-US" dirty="0"/>
              <a:t>Problem statement</a:t>
            </a:r>
          </a:p>
        </p:txBody>
      </p:sp>
      <p:sp>
        <p:nvSpPr>
          <p:cNvPr id="3" name="Content Placeholder 2">
            <a:extLst>
              <a:ext uri="{FF2B5EF4-FFF2-40B4-BE49-F238E27FC236}">
                <a16:creationId xmlns:a16="http://schemas.microsoft.com/office/drawing/2014/main" id="{F6640110-99EB-B7E0-A821-FAD39F534EB9}"/>
              </a:ext>
            </a:extLst>
          </p:cNvPr>
          <p:cNvSpPr>
            <a:spLocks noGrp="1"/>
          </p:cNvSpPr>
          <p:nvPr>
            <p:ph sz="quarter" idx="15"/>
          </p:nvPr>
        </p:nvSpPr>
        <p:spPr>
          <a:xfrm>
            <a:off x="594360" y="2676525"/>
            <a:ext cx="10397294" cy="3597470"/>
          </a:xfrm>
        </p:spPr>
        <p:txBody>
          <a:bodyPr/>
          <a:lstStyle/>
          <a:p>
            <a:r>
              <a:rPr lang="en-US" dirty="0"/>
              <a:t>The Garment industry is facing challenges in maintaining high productivity and performance levels. The company is focused on identifying the key factors contributing to low productivity within the garment manufacturing teams and exploring effective strategies to address these issues. By analyzing this data, the company hopes to gain insights that will inform future strategies and business decisions to optimize performance and enhance operational efficiency.</a:t>
            </a:r>
          </a:p>
        </p:txBody>
      </p:sp>
    </p:spTree>
    <p:extLst>
      <p:ext uri="{BB962C8B-B14F-4D97-AF65-F5344CB8AC3E}">
        <p14:creationId xmlns:p14="http://schemas.microsoft.com/office/powerpoint/2010/main" val="196223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C20E-5332-39FB-8967-A45E3A8B57D5}"/>
              </a:ext>
            </a:extLst>
          </p:cNvPr>
          <p:cNvSpPr>
            <a:spLocks noGrp="1"/>
          </p:cNvSpPr>
          <p:nvPr>
            <p:ph type="title"/>
          </p:nvPr>
        </p:nvSpPr>
        <p:spPr/>
        <p:txBody>
          <a:bodyPr/>
          <a:lstStyle/>
          <a:p>
            <a:r>
              <a:rPr lang="en-US" dirty="0"/>
              <a:t>MLS Flowchart</a:t>
            </a:r>
          </a:p>
        </p:txBody>
      </p:sp>
      <p:sp>
        <p:nvSpPr>
          <p:cNvPr id="5" name="Rectangle: Rounded Corners 4">
            <a:extLst>
              <a:ext uri="{FF2B5EF4-FFF2-40B4-BE49-F238E27FC236}">
                <a16:creationId xmlns:a16="http://schemas.microsoft.com/office/drawing/2014/main" id="{C12BE325-28E2-5135-546B-0B3E40B1630E}"/>
              </a:ext>
            </a:extLst>
          </p:cNvPr>
          <p:cNvSpPr/>
          <p:nvPr/>
        </p:nvSpPr>
        <p:spPr>
          <a:xfrm>
            <a:off x="46789" y="3572759"/>
            <a:ext cx="1216404" cy="102013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t>Data Collection:</a:t>
            </a:r>
          </a:p>
          <a:p>
            <a:pPr algn="ctr"/>
            <a:r>
              <a:rPr lang="en-US" sz="1000" dirty="0"/>
              <a:t>Data from Productivity Prediction of Garment Employees.   </a:t>
            </a:r>
          </a:p>
        </p:txBody>
      </p:sp>
      <p:sp>
        <p:nvSpPr>
          <p:cNvPr id="6" name="Rectangle: Rounded Corners 5">
            <a:extLst>
              <a:ext uri="{FF2B5EF4-FFF2-40B4-BE49-F238E27FC236}">
                <a16:creationId xmlns:a16="http://schemas.microsoft.com/office/drawing/2014/main" id="{41386F41-CF08-088A-9E99-22AD23B5DBE5}"/>
              </a:ext>
            </a:extLst>
          </p:cNvPr>
          <p:cNvSpPr/>
          <p:nvPr/>
        </p:nvSpPr>
        <p:spPr>
          <a:xfrm>
            <a:off x="2210111" y="3799214"/>
            <a:ext cx="935386" cy="57060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t>Data Processing</a:t>
            </a:r>
          </a:p>
        </p:txBody>
      </p:sp>
      <p:sp>
        <p:nvSpPr>
          <p:cNvPr id="7" name="Rectangle: Rounded Corners 6">
            <a:extLst>
              <a:ext uri="{FF2B5EF4-FFF2-40B4-BE49-F238E27FC236}">
                <a16:creationId xmlns:a16="http://schemas.microsoft.com/office/drawing/2014/main" id="{BA804F9A-934B-C543-F13F-622B73ACAC8E}"/>
              </a:ext>
            </a:extLst>
          </p:cNvPr>
          <p:cNvSpPr/>
          <p:nvPr/>
        </p:nvSpPr>
        <p:spPr>
          <a:xfrm>
            <a:off x="5099579" y="3712424"/>
            <a:ext cx="721410" cy="60851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t>Model Training</a:t>
            </a:r>
          </a:p>
        </p:txBody>
      </p:sp>
      <p:sp>
        <p:nvSpPr>
          <p:cNvPr id="8" name="Rectangle: Rounded Corners 7">
            <a:extLst>
              <a:ext uri="{FF2B5EF4-FFF2-40B4-BE49-F238E27FC236}">
                <a16:creationId xmlns:a16="http://schemas.microsoft.com/office/drawing/2014/main" id="{ED2B70E0-BF9A-78DE-08D0-9207F80A6466}"/>
              </a:ext>
            </a:extLst>
          </p:cNvPr>
          <p:cNvSpPr/>
          <p:nvPr/>
        </p:nvSpPr>
        <p:spPr>
          <a:xfrm>
            <a:off x="7816999" y="3729568"/>
            <a:ext cx="999692" cy="59558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t>Deployment</a:t>
            </a:r>
          </a:p>
        </p:txBody>
      </p:sp>
      <p:sp>
        <p:nvSpPr>
          <p:cNvPr id="9" name="Rectangle: Rounded Corners 8">
            <a:extLst>
              <a:ext uri="{FF2B5EF4-FFF2-40B4-BE49-F238E27FC236}">
                <a16:creationId xmlns:a16="http://schemas.microsoft.com/office/drawing/2014/main" id="{7DC26E23-47C0-F6D3-3185-5D9BAE4547C6}"/>
              </a:ext>
            </a:extLst>
          </p:cNvPr>
          <p:cNvSpPr/>
          <p:nvPr/>
        </p:nvSpPr>
        <p:spPr>
          <a:xfrm>
            <a:off x="10731261" y="3738326"/>
            <a:ext cx="1105992" cy="59558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t>Monitor &amp; Maintenance</a:t>
            </a:r>
          </a:p>
        </p:txBody>
      </p:sp>
      <p:sp>
        <p:nvSpPr>
          <p:cNvPr id="3" name="Cylinder 2">
            <a:extLst>
              <a:ext uri="{FF2B5EF4-FFF2-40B4-BE49-F238E27FC236}">
                <a16:creationId xmlns:a16="http://schemas.microsoft.com/office/drawing/2014/main" id="{6F276EEA-334A-472B-58A6-45BA71D7CF36}"/>
              </a:ext>
            </a:extLst>
          </p:cNvPr>
          <p:cNvSpPr/>
          <p:nvPr/>
        </p:nvSpPr>
        <p:spPr>
          <a:xfrm rot="5400000">
            <a:off x="1485864" y="3791034"/>
            <a:ext cx="454105" cy="60570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050" dirty="0"/>
              <a:t>SQL table</a:t>
            </a:r>
          </a:p>
        </p:txBody>
      </p:sp>
      <p:cxnSp>
        <p:nvCxnSpPr>
          <p:cNvPr id="19" name="Straight Arrow Connector 18">
            <a:extLst>
              <a:ext uri="{FF2B5EF4-FFF2-40B4-BE49-F238E27FC236}">
                <a16:creationId xmlns:a16="http://schemas.microsoft.com/office/drawing/2014/main" id="{72C201A3-2B9B-6F20-2375-1362392E12CB}"/>
              </a:ext>
            </a:extLst>
          </p:cNvPr>
          <p:cNvCxnSpPr>
            <a:cxnSpLocks/>
            <a:stCxn id="5" idx="3"/>
            <a:endCxn id="3" idx="3"/>
          </p:cNvCxnSpPr>
          <p:nvPr/>
        </p:nvCxnSpPr>
        <p:spPr>
          <a:xfrm>
            <a:off x="1263193" y="4082828"/>
            <a:ext cx="146871" cy="11059"/>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78FAE754-5E2E-9B76-0127-336A48B0D5B3}"/>
              </a:ext>
            </a:extLst>
          </p:cNvPr>
          <p:cNvCxnSpPr>
            <a:cxnSpLocks/>
            <a:stCxn id="3" idx="1"/>
            <a:endCxn id="6" idx="1"/>
          </p:cNvCxnSpPr>
          <p:nvPr/>
        </p:nvCxnSpPr>
        <p:spPr>
          <a:xfrm flipV="1">
            <a:off x="2015769" y="4084519"/>
            <a:ext cx="194342" cy="9368"/>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a:extLst>
              <a:ext uri="{FF2B5EF4-FFF2-40B4-BE49-F238E27FC236}">
                <a16:creationId xmlns:a16="http://schemas.microsoft.com/office/drawing/2014/main" id="{2097C64D-6614-C47B-0D9D-016F4A8CD85F}"/>
              </a:ext>
            </a:extLst>
          </p:cNvPr>
          <p:cNvCxnSpPr>
            <a:cxnSpLocks/>
            <a:stCxn id="6" idx="3"/>
            <a:endCxn id="10" idx="1"/>
          </p:cNvCxnSpPr>
          <p:nvPr/>
        </p:nvCxnSpPr>
        <p:spPr>
          <a:xfrm flipV="1">
            <a:off x="3145497" y="3085344"/>
            <a:ext cx="264756" cy="999175"/>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4" name="Connector: Elbow 23">
            <a:extLst>
              <a:ext uri="{FF2B5EF4-FFF2-40B4-BE49-F238E27FC236}">
                <a16:creationId xmlns:a16="http://schemas.microsoft.com/office/drawing/2014/main" id="{434AF44C-9F5C-344B-31B9-1FAE5A2DA703}"/>
              </a:ext>
            </a:extLst>
          </p:cNvPr>
          <p:cNvCxnSpPr>
            <a:cxnSpLocks/>
            <a:stCxn id="6" idx="3"/>
            <a:endCxn id="15" idx="1"/>
          </p:cNvCxnSpPr>
          <p:nvPr/>
        </p:nvCxnSpPr>
        <p:spPr>
          <a:xfrm>
            <a:off x="3145497" y="4084519"/>
            <a:ext cx="264757" cy="313627"/>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41" name="Connector: Elbow 40">
            <a:extLst>
              <a:ext uri="{FF2B5EF4-FFF2-40B4-BE49-F238E27FC236}">
                <a16:creationId xmlns:a16="http://schemas.microsoft.com/office/drawing/2014/main" id="{86914DC8-D46D-55E5-8A8F-E742F037C3CE}"/>
              </a:ext>
            </a:extLst>
          </p:cNvPr>
          <p:cNvCxnSpPr>
            <a:cxnSpLocks/>
            <a:stCxn id="6" idx="3"/>
            <a:endCxn id="16" idx="1"/>
          </p:cNvCxnSpPr>
          <p:nvPr/>
        </p:nvCxnSpPr>
        <p:spPr>
          <a:xfrm flipV="1">
            <a:off x="3145497" y="3745228"/>
            <a:ext cx="264755" cy="339291"/>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43" name="Connector: Elbow 42">
            <a:extLst>
              <a:ext uri="{FF2B5EF4-FFF2-40B4-BE49-F238E27FC236}">
                <a16:creationId xmlns:a16="http://schemas.microsoft.com/office/drawing/2014/main" id="{F1A77DB0-E2D5-D20E-4CA0-6BF0F64AB391}"/>
              </a:ext>
            </a:extLst>
          </p:cNvPr>
          <p:cNvCxnSpPr>
            <a:cxnSpLocks/>
            <a:stCxn id="6" idx="3"/>
            <a:endCxn id="38" idx="1"/>
          </p:cNvCxnSpPr>
          <p:nvPr/>
        </p:nvCxnSpPr>
        <p:spPr>
          <a:xfrm>
            <a:off x="3145497" y="4084519"/>
            <a:ext cx="264755" cy="995794"/>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grpSp>
        <p:nvGrpSpPr>
          <p:cNvPr id="59" name="Group 58">
            <a:extLst>
              <a:ext uri="{FF2B5EF4-FFF2-40B4-BE49-F238E27FC236}">
                <a16:creationId xmlns:a16="http://schemas.microsoft.com/office/drawing/2014/main" id="{E9B89C7E-1114-A9BB-4F6F-E2B4F1092CEB}"/>
              </a:ext>
            </a:extLst>
          </p:cNvPr>
          <p:cNvGrpSpPr/>
          <p:nvPr/>
        </p:nvGrpSpPr>
        <p:grpSpPr>
          <a:xfrm>
            <a:off x="3410252" y="2828241"/>
            <a:ext cx="1423987" cy="2509174"/>
            <a:chOff x="4646642" y="2790334"/>
            <a:chExt cx="1470929" cy="2509174"/>
          </a:xfrm>
        </p:grpSpPr>
        <p:grpSp>
          <p:nvGrpSpPr>
            <p:cNvPr id="17" name="Group 16">
              <a:extLst>
                <a:ext uri="{FF2B5EF4-FFF2-40B4-BE49-F238E27FC236}">
                  <a16:creationId xmlns:a16="http://schemas.microsoft.com/office/drawing/2014/main" id="{8658BECD-B71A-2A57-C296-A16D09C5B07A}"/>
                </a:ext>
              </a:extLst>
            </p:cNvPr>
            <p:cNvGrpSpPr/>
            <p:nvPr/>
          </p:nvGrpSpPr>
          <p:grpSpPr>
            <a:xfrm>
              <a:off x="4646642" y="2790334"/>
              <a:ext cx="1470929" cy="1827007"/>
              <a:chOff x="5168004" y="2511314"/>
              <a:chExt cx="1470929" cy="1827007"/>
            </a:xfrm>
          </p:grpSpPr>
          <p:sp>
            <p:nvSpPr>
              <p:cNvPr id="10" name="Flowchart: Predefined Process 9">
                <a:extLst>
                  <a:ext uri="{FF2B5EF4-FFF2-40B4-BE49-F238E27FC236}">
                    <a16:creationId xmlns:a16="http://schemas.microsoft.com/office/drawing/2014/main" id="{2A268282-4AE3-BEC0-7DF5-6589F4C07410}"/>
                  </a:ext>
                </a:extLst>
              </p:cNvPr>
              <p:cNvSpPr/>
              <p:nvPr/>
            </p:nvSpPr>
            <p:spPr>
              <a:xfrm>
                <a:off x="5168005" y="2511314"/>
                <a:ext cx="1470927" cy="51420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Data Extraction </a:t>
                </a:r>
              </a:p>
            </p:txBody>
          </p:sp>
          <p:sp>
            <p:nvSpPr>
              <p:cNvPr id="15" name="Flowchart: Predefined Process 14">
                <a:extLst>
                  <a:ext uri="{FF2B5EF4-FFF2-40B4-BE49-F238E27FC236}">
                    <a16:creationId xmlns:a16="http://schemas.microsoft.com/office/drawing/2014/main" id="{BDC67A59-D9E5-B64F-92B5-0CE2EB9FA48D}"/>
                  </a:ext>
                </a:extLst>
              </p:cNvPr>
              <p:cNvSpPr/>
              <p:nvPr/>
            </p:nvSpPr>
            <p:spPr>
              <a:xfrm>
                <a:off x="5168006" y="3824116"/>
                <a:ext cx="1470927" cy="51420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Data Transformation</a:t>
                </a:r>
              </a:p>
            </p:txBody>
          </p:sp>
          <p:sp>
            <p:nvSpPr>
              <p:cNvPr id="16" name="Flowchart: Predefined Process 15">
                <a:extLst>
                  <a:ext uri="{FF2B5EF4-FFF2-40B4-BE49-F238E27FC236}">
                    <a16:creationId xmlns:a16="http://schemas.microsoft.com/office/drawing/2014/main" id="{B92D3F0E-5A43-0461-1559-63F8262C7BB3}"/>
                  </a:ext>
                </a:extLst>
              </p:cNvPr>
              <p:cNvSpPr/>
              <p:nvPr/>
            </p:nvSpPr>
            <p:spPr>
              <a:xfrm>
                <a:off x="5168004" y="3171198"/>
                <a:ext cx="1470927" cy="51420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Data Preparation</a:t>
                </a:r>
              </a:p>
            </p:txBody>
          </p:sp>
        </p:grpSp>
        <p:sp>
          <p:nvSpPr>
            <p:cNvPr id="38" name="Flowchart: Predefined Process 37">
              <a:extLst>
                <a:ext uri="{FF2B5EF4-FFF2-40B4-BE49-F238E27FC236}">
                  <a16:creationId xmlns:a16="http://schemas.microsoft.com/office/drawing/2014/main" id="{6C592550-D196-5A23-0766-28634043125B}"/>
                </a:ext>
              </a:extLst>
            </p:cNvPr>
            <p:cNvSpPr/>
            <p:nvPr/>
          </p:nvSpPr>
          <p:spPr>
            <a:xfrm>
              <a:off x="4646642" y="4785303"/>
              <a:ext cx="1470927" cy="51420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Data Output</a:t>
              </a:r>
            </a:p>
          </p:txBody>
        </p:sp>
        <p:cxnSp>
          <p:nvCxnSpPr>
            <p:cNvPr id="47" name="Straight Arrow Connector 46">
              <a:extLst>
                <a:ext uri="{FF2B5EF4-FFF2-40B4-BE49-F238E27FC236}">
                  <a16:creationId xmlns:a16="http://schemas.microsoft.com/office/drawing/2014/main" id="{CEA12402-BED7-F288-3177-760EA9DCA7D0}"/>
                </a:ext>
              </a:extLst>
            </p:cNvPr>
            <p:cNvCxnSpPr>
              <a:stCxn id="10" idx="2"/>
              <a:endCxn id="16" idx="0"/>
            </p:cNvCxnSpPr>
            <p:nvPr/>
          </p:nvCxnSpPr>
          <p:spPr>
            <a:xfrm flipH="1">
              <a:off x="5382106" y="3304539"/>
              <a:ext cx="1" cy="14567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BBC37D2A-37DD-E929-1087-36E3E2F3F15D}"/>
                </a:ext>
              </a:extLst>
            </p:cNvPr>
            <p:cNvCxnSpPr>
              <a:stCxn id="16" idx="2"/>
              <a:endCxn id="15" idx="0"/>
            </p:cNvCxnSpPr>
            <p:nvPr/>
          </p:nvCxnSpPr>
          <p:spPr>
            <a:xfrm>
              <a:off x="5382106" y="3964423"/>
              <a:ext cx="2" cy="13871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C6CB1696-CAEF-E539-D98D-3AFE1963C330}"/>
                </a:ext>
              </a:extLst>
            </p:cNvPr>
            <p:cNvCxnSpPr>
              <a:stCxn id="15" idx="2"/>
              <a:endCxn id="38" idx="0"/>
            </p:cNvCxnSpPr>
            <p:nvPr/>
          </p:nvCxnSpPr>
          <p:spPr>
            <a:xfrm flipH="1">
              <a:off x="5382106" y="4617341"/>
              <a:ext cx="2" cy="167962"/>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grpSp>
      <p:grpSp>
        <p:nvGrpSpPr>
          <p:cNvPr id="149" name="Group 148">
            <a:extLst>
              <a:ext uri="{FF2B5EF4-FFF2-40B4-BE49-F238E27FC236}">
                <a16:creationId xmlns:a16="http://schemas.microsoft.com/office/drawing/2014/main" id="{9A0196D4-5903-329B-2FA4-2B16AF5C8343}"/>
              </a:ext>
            </a:extLst>
          </p:cNvPr>
          <p:cNvGrpSpPr/>
          <p:nvPr/>
        </p:nvGrpSpPr>
        <p:grpSpPr>
          <a:xfrm>
            <a:off x="6073391" y="2947640"/>
            <a:ext cx="1478266" cy="3191915"/>
            <a:chOff x="6389857" y="2652848"/>
            <a:chExt cx="1264668" cy="3851647"/>
          </a:xfrm>
        </p:grpSpPr>
        <p:sp>
          <p:nvSpPr>
            <p:cNvPr id="45" name="Flowchart: Predefined Process 44">
              <a:extLst>
                <a:ext uri="{FF2B5EF4-FFF2-40B4-BE49-F238E27FC236}">
                  <a16:creationId xmlns:a16="http://schemas.microsoft.com/office/drawing/2014/main" id="{9A50FBC0-B2A9-C094-21D3-671E70C4AFCF}"/>
                </a:ext>
              </a:extLst>
            </p:cNvPr>
            <p:cNvSpPr/>
            <p:nvPr/>
          </p:nvSpPr>
          <p:spPr>
            <a:xfrm>
              <a:off x="6389857" y="2652848"/>
              <a:ext cx="1264667" cy="620467"/>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Target:</a:t>
              </a:r>
            </a:p>
            <a:p>
              <a:pPr algn="ctr"/>
              <a:r>
                <a:rPr lang="en-US" sz="1000" dirty="0"/>
                <a:t>- Actual productivity</a:t>
              </a:r>
            </a:p>
          </p:txBody>
        </p:sp>
        <p:sp>
          <p:nvSpPr>
            <p:cNvPr id="68" name="Flowchart: Predefined Process 67">
              <a:extLst>
                <a:ext uri="{FF2B5EF4-FFF2-40B4-BE49-F238E27FC236}">
                  <a16:creationId xmlns:a16="http://schemas.microsoft.com/office/drawing/2014/main" id="{EB666F38-64A0-C19D-7D15-812DECAB8D4F}"/>
                </a:ext>
              </a:extLst>
            </p:cNvPr>
            <p:cNvSpPr/>
            <p:nvPr/>
          </p:nvSpPr>
          <p:spPr>
            <a:xfrm>
              <a:off x="6389859" y="3575704"/>
              <a:ext cx="1264666" cy="292879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Features:</a:t>
              </a:r>
            </a:p>
            <a:p>
              <a:pPr algn="ctr"/>
              <a:r>
                <a:rPr lang="en-US" sz="1000" dirty="0"/>
                <a:t>- Department</a:t>
              </a:r>
            </a:p>
            <a:p>
              <a:pPr algn="ctr"/>
              <a:r>
                <a:rPr lang="en-US" sz="1000" dirty="0"/>
                <a:t>- Team number</a:t>
              </a:r>
            </a:p>
            <a:p>
              <a:pPr algn="ctr"/>
              <a:r>
                <a:rPr lang="en-US" sz="1000" dirty="0"/>
                <a:t>- Number of workers</a:t>
              </a:r>
            </a:p>
            <a:p>
              <a:pPr algn="ctr"/>
              <a:r>
                <a:rPr lang="en-US" sz="1000" dirty="0"/>
                <a:t>- Number of style change</a:t>
              </a:r>
            </a:p>
            <a:p>
              <a:pPr algn="ctr"/>
              <a:r>
                <a:rPr lang="en-US" sz="1000" dirty="0"/>
                <a:t>- Standard minute value </a:t>
              </a:r>
            </a:p>
            <a:p>
              <a:pPr algn="ctr"/>
              <a:r>
                <a:rPr lang="en-US" sz="1000" dirty="0"/>
                <a:t>- Overtime </a:t>
              </a:r>
            </a:p>
            <a:p>
              <a:pPr algn="ctr"/>
              <a:r>
                <a:rPr lang="en-US" sz="1000" dirty="0"/>
                <a:t>- Idle time</a:t>
              </a:r>
            </a:p>
            <a:p>
              <a:pPr algn="ctr"/>
              <a:r>
                <a:rPr lang="en-US" sz="1000" dirty="0"/>
                <a:t>- Idle men</a:t>
              </a:r>
            </a:p>
            <a:p>
              <a:pPr algn="ctr"/>
              <a:r>
                <a:rPr lang="en-US" sz="1000"/>
                <a:t>- </a:t>
              </a:r>
              <a:r>
                <a:rPr lang="en-US" sz="1000" dirty="0"/>
                <a:t>T</a:t>
              </a:r>
              <a:r>
                <a:rPr lang="en-US" sz="1000"/>
                <a:t>argeted </a:t>
              </a:r>
              <a:r>
                <a:rPr lang="en-US" sz="1000" dirty="0"/>
                <a:t>productivity</a:t>
              </a:r>
            </a:p>
          </p:txBody>
        </p:sp>
      </p:grpSp>
      <p:cxnSp>
        <p:nvCxnSpPr>
          <p:cNvPr id="70" name="Connector: Elbow 69">
            <a:extLst>
              <a:ext uri="{FF2B5EF4-FFF2-40B4-BE49-F238E27FC236}">
                <a16:creationId xmlns:a16="http://schemas.microsoft.com/office/drawing/2014/main" id="{CBE41438-9A5F-C948-3894-2ADBA9247D33}"/>
              </a:ext>
            </a:extLst>
          </p:cNvPr>
          <p:cNvCxnSpPr>
            <a:cxnSpLocks/>
            <a:stCxn id="38" idx="3"/>
            <a:endCxn id="7" idx="1"/>
          </p:cNvCxnSpPr>
          <p:nvPr/>
        </p:nvCxnSpPr>
        <p:spPr>
          <a:xfrm flipV="1">
            <a:off x="4834237" y="4016682"/>
            <a:ext cx="265342" cy="1063631"/>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01" name="Connector: Elbow 100">
            <a:extLst>
              <a:ext uri="{FF2B5EF4-FFF2-40B4-BE49-F238E27FC236}">
                <a16:creationId xmlns:a16="http://schemas.microsoft.com/office/drawing/2014/main" id="{A401BF8A-F0C8-DA8C-4C8B-8A4BD53198F4}"/>
              </a:ext>
            </a:extLst>
          </p:cNvPr>
          <p:cNvCxnSpPr>
            <a:cxnSpLocks/>
            <a:stCxn id="7" idx="3"/>
            <a:endCxn id="45" idx="1"/>
          </p:cNvCxnSpPr>
          <p:nvPr/>
        </p:nvCxnSpPr>
        <p:spPr>
          <a:xfrm flipV="1">
            <a:off x="5820989" y="3204735"/>
            <a:ext cx="252402" cy="811947"/>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03" name="Connector: Elbow 102">
            <a:extLst>
              <a:ext uri="{FF2B5EF4-FFF2-40B4-BE49-F238E27FC236}">
                <a16:creationId xmlns:a16="http://schemas.microsoft.com/office/drawing/2014/main" id="{6310AAE1-448D-D322-92DB-11802F84D681}"/>
              </a:ext>
            </a:extLst>
          </p:cNvPr>
          <p:cNvCxnSpPr>
            <a:cxnSpLocks/>
            <a:stCxn id="7" idx="3"/>
            <a:endCxn id="68" idx="1"/>
          </p:cNvCxnSpPr>
          <p:nvPr/>
        </p:nvCxnSpPr>
        <p:spPr>
          <a:xfrm>
            <a:off x="5820989" y="4016682"/>
            <a:ext cx="252404" cy="909308"/>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05" name="Connector: Elbow 104">
            <a:extLst>
              <a:ext uri="{FF2B5EF4-FFF2-40B4-BE49-F238E27FC236}">
                <a16:creationId xmlns:a16="http://schemas.microsoft.com/office/drawing/2014/main" id="{630CE969-1FD7-7270-8D9B-4D34221E0684}"/>
              </a:ext>
            </a:extLst>
          </p:cNvPr>
          <p:cNvCxnSpPr>
            <a:cxnSpLocks/>
            <a:stCxn id="45" idx="3"/>
            <a:endCxn id="8" idx="1"/>
          </p:cNvCxnSpPr>
          <p:nvPr/>
        </p:nvCxnSpPr>
        <p:spPr>
          <a:xfrm>
            <a:off x="7551656" y="3204735"/>
            <a:ext cx="265343" cy="822626"/>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07" name="Connector: Elbow 106">
            <a:extLst>
              <a:ext uri="{FF2B5EF4-FFF2-40B4-BE49-F238E27FC236}">
                <a16:creationId xmlns:a16="http://schemas.microsoft.com/office/drawing/2014/main" id="{4390E847-E8D3-B475-000E-EF758FAAF626}"/>
              </a:ext>
            </a:extLst>
          </p:cNvPr>
          <p:cNvCxnSpPr>
            <a:cxnSpLocks/>
            <a:stCxn id="68" idx="3"/>
            <a:endCxn id="8" idx="1"/>
          </p:cNvCxnSpPr>
          <p:nvPr/>
        </p:nvCxnSpPr>
        <p:spPr>
          <a:xfrm flipV="1">
            <a:off x="7551657" y="4027361"/>
            <a:ext cx="265342" cy="898629"/>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108" name="Flowchart: Predefined Process 107">
            <a:extLst>
              <a:ext uri="{FF2B5EF4-FFF2-40B4-BE49-F238E27FC236}">
                <a16:creationId xmlns:a16="http://schemas.microsoft.com/office/drawing/2014/main" id="{858EFDE3-7789-1C68-47B1-84A0AFE2A4D0}"/>
              </a:ext>
            </a:extLst>
          </p:cNvPr>
          <p:cNvSpPr/>
          <p:nvPr/>
        </p:nvSpPr>
        <p:spPr>
          <a:xfrm>
            <a:off x="8962859" y="3531330"/>
            <a:ext cx="1622234" cy="1012268"/>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Run the predictive model one hour before the start of a shift and one hour before the end of each shift.</a:t>
            </a:r>
          </a:p>
        </p:txBody>
      </p:sp>
      <p:cxnSp>
        <p:nvCxnSpPr>
          <p:cNvPr id="165" name="Straight Arrow Connector 164">
            <a:extLst>
              <a:ext uri="{FF2B5EF4-FFF2-40B4-BE49-F238E27FC236}">
                <a16:creationId xmlns:a16="http://schemas.microsoft.com/office/drawing/2014/main" id="{2B30B017-9045-C024-97D1-A9512B378072}"/>
              </a:ext>
            </a:extLst>
          </p:cNvPr>
          <p:cNvCxnSpPr>
            <a:cxnSpLocks/>
            <a:stCxn id="8" idx="3"/>
            <a:endCxn id="108" idx="1"/>
          </p:cNvCxnSpPr>
          <p:nvPr/>
        </p:nvCxnSpPr>
        <p:spPr>
          <a:xfrm>
            <a:off x="8816691" y="4027361"/>
            <a:ext cx="146168" cy="1010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68" name="Straight Arrow Connector 167">
            <a:extLst>
              <a:ext uri="{FF2B5EF4-FFF2-40B4-BE49-F238E27FC236}">
                <a16:creationId xmlns:a16="http://schemas.microsoft.com/office/drawing/2014/main" id="{2DDCB257-9010-3F9C-4460-AD6A57A5BE9F}"/>
              </a:ext>
            </a:extLst>
          </p:cNvPr>
          <p:cNvCxnSpPr>
            <a:stCxn id="108" idx="3"/>
            <a:endCxn id="9" idx="1"/>
          </p:cNvCxnSpPr>
          <p:nvPr/>
        </p:nvCxnSpPr>
        <p:spPr>
          <a:xfrm flipV="1">
            <a:off x="10585093" y="4036119"/>
            <a:ext cx="146168" cy="1345"/>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172" name="Flowchart: Predefined Process 171">
            <a:extLst>
              <a:ext uri="{FF2B5EF4-FFF2-40B4-BE49-F238E27FC236}">
                <a16:creationId xmlns:a16="http://schemas.microsoft.com/office/drawing/2014/main" id="{94E6285C-F100-2650-F3D2-AFC84D1F9D2F}"/>
              </a:ext>
            </a:extLst>
          </p:cNvPr>
          <p:cNvSpPr/>
          <p:nvPr/>
        </p:nvSpPr>
        <p:spPr>
          <a:xfrm>
            <a:off x="10731261" y="4575599"/>
            <a:ext cx="1264666" cy="1155668"/>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Maintenance once a week. If failure appears contact data engineering department.</a:t>
            </a:r>
          </a:p>
        </p:txBody>
      </p:sp>
      <p:cxnSp>
        <p:nvCxnSpPr>
          <p:cNvPr id="174" name="Connector: Elbow 173">
            <a:extLst>
              <a:ext uri="{FF2B5EF4-FFF2-40B4-BE49-F238E27FC236}">
                <a16:creationId xmlns:a16="http://schemas.microsoft.com/office/drawing/2014/main" id="{091E62B2-92A8-67DD-C9AD-609C33891616}"/>
              </a:ext>
            </a:extLst>
          </p:cNvPr>
          <p:cNvCxnSpPr>
            <a:stCxn id="9" idx="3"/>
            <a:endCxn id="172" idx="0"/>
          </p:cNvCxnSpPr>
          <p:nvPr/>
        </p:nvCxnSpPr>
        <p:spPr>
          <a:xfrm flipH="1">
            <a:off x="11363594" y="4036119"/>
            <a:ext cx="473659" cy="539480"/>
          </a:xfrm>
          <a:prstGeom prst="bentConnector4">
            <a:avLst>
              <a:gd name="adj1" fmla="val -48263"/>
              <a:gd name="adj2" fmla="val 77600"/>
            </a:avLst>
          </a:prstGeom>
          <a:ln w="190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4962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0671-F16E-E6FE-E1A0-EFDBDF1828C3}"/>
              </a:ext>
            </a:extLst>
          </p:cNvPr>
          <p:cNvSpPr>
            <a:spLocks noGrp="1"/>
          </p:cNvSpPr>
          <p:nvPr>
            <p:ph type="title"/>
          </p:nvPr>
        </p:nvSpPr>
        <p:spPr/>
        <p:txBody>
          <a:bodyPr/>
          <a:lstStyle/>
          <a:p>
            <a:r>
              <a:rPr lang="en-US" dirty="0"/>
              <a:t>Loaded data in </a:t>
            </a:r>
            <a:r>
              <a:rPr lang="en-US" dirty="0" err="1"/>
              <a:t>pgAdmin</a:t>
            </a:r>
            <a:endParaRPr lang="en-US" dirty="0"/>
          </a:p>
        </p:txBody>
      </p:sp>
      <p:pic>
        <p:nvPicPr>
          <p:cNvPr id="8" name="Picture 7">
            <a:extLst>
              <a:ext uri="{FF2B5EF4-FFF2-40B4-BE49-F238E27FC236}">
                <a16:creationId xmlns:a16="http://schemas.microsoft.com/office/drawing/2014/main" id="{DA1D54E4-DC37-95D4-9BC9-04D17338DA57}"/>
              </a:ext>
            </a:extLst>
          </p:cNvPr>
          <p:cNvPicPr>
            <a:picLocks noChangeAspect="1"/>
          </p:cNvPicPr>
          <p:nvPr/>
        </p:nvPicPr>
        <p:blipFill>
          <a:blip r:embed="rId2"/>
          <a:stretch>
            <a:fillRect/>
          </a:stretch>
        </p:blipFill>
        <p:spPr>
          <a:xfrm>
            <a:off x="3893171" y="2752540"/>
            <a:ext cx="7506977" cy="3129870"/>
          </a:xfrm>
          <a:prstGeom prst="rect">
            <a:avLst/>
          </a:prstGeom>
          <a:ln>
            <a:solidFill>
              <a:schemeClr val="bg1"/>
            </a:solidFill>
          </a:ln>
        </p:spPr>
      </p:pic>
      <p:grpSp>
        <p:nvGrpSpPr>
          <p:cNvPr id="12" name="Group 11">
            <a:extLst>
              <a:ext uri="{FF2B5EF4-FFF2-40B4-BE49-F238E27FC236}">
                <a16:creationId xmlns:a16="http://schemas.microsoft.com/office/drawing/2014/main" id="{D01A9E8A-1B84-16E1-133F-993C4E92F656}"/>
              </a:ext>
            </a:extLst>
          </p:cNvPr>
          <p:cNvGrpSpPr/>
          <p:nvPr/>
        </p:nvGrpSpPr>
        <p:grpSpPr>
          <a:xfrm>
            <a:off x="594360" y="2601798"/>
            <a:ext cx="1350582" cy="3954544"/>
            <a:chOff x="594360" y="2601798"/>
            <a:chExt cx="1350582" cy="3954544"/>
          </a:xfrm>
        </p:grpSpPr>
        <p:pic>
          <p:nvPicPr>
            <p:cNvPr id="6" name="Picture 5">
              <a:extLst>
                <a:ext uri="{FF2B5EF4-FFF2-40B4-BE49-F238E27FC236}">
                  <a16:creationId xmlns:a16="http://schemas.microsoft.com/office/drawing/2014/main" id="{2A807A90-AFD2-94DC-A6EC-9DC11D83D388}"/>
                </a:ext>
              </a:extLst>
            </p:cNvPr>
            <p:cNvPicPr>
              <a:picLocks noChangeAspect="1"/>
            </p:cNvPicPr>
            <p:nvPr/>
          </p:nvPicPr>
          <p:blipFill>
            <a:blip r:embed="rId3"/>
            <a:stretch>
              <a:fillRect/>
            </a:stretch>
          </p:blipFill>
          <p:spPr>
            <a:xfrm>
              <a:off x="594360" y="2601798"/>
              <a:ext cx="1350582" cy="3954544"/>
            </a:xfrm>
            <a:prstGeom prst="rect">
              <a:avLst/>
            </a:prstGeom>
            <a:noFill/>
            <a:ln>
              <a:solidFill>
                <a:schemeClr val="bg1"/>
              </a:solidFill>
            </a:ln>
          </p:spPr>
        </p:pic>
        <p:sp>
          <p:nvSpPr>
            <p:cNvPr id="9" name="Rectangle: Rounded Corners 8">
              <a:extLst>
                <a:ext uri="{FF2B5EF4-FFF2-40B4-BE49-F238E27FC236}">
                  <a16:creationId xmlns:a16="http://schemas.microsoft.com/office/drawing/2014/main" id="{C8422431-05B2-9AA1-E464-FAE960671C49}"/>
                </a:ext>
              </a:extLst>
            </p:cNvPr>
            <p:cNvSpPr/>
            <p:nvPr/>
          </p:nvSpPr>
          <p:spPr>
            <a:xfrm>
              <a:off x="665061" y="2601798"/>
              <a:ext cx="461442" cy="1226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0BA34BF-5E05-6B99-0431-EEC625B85B3C}"/>
                </a:ext>
              </a:extLst>
            </p:cNvPr>
            <p:cNvSpPr/>
            <p:nvPr/>
          </p:nvSpPr>
          <p:spPr>
            <a:xfrm>
              <a:off x="895782" y="4440025"/>
              <a:ext cx="750626" cy="13904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Arrow: Right 10">
            <a:extLst>
              <a:ext uri="{FF2B5EF4-FFF2-40B4-BE49-F238E27FC236}">
                <a16:creationId xmlns:a16="http://schemas.microsoft.com/office/drawing/2014/main" id="{C8FB2F96-4B47-638A-F53C-BAC05A3F9E4A}"/>
              </a:ext>
            </a:extLst>
          </p:cNvPr>
          <p:cNvSpPr/>
          <p:nvPr/>
        </p:nvSpPr>
        <p:spPr>
          <a:xfrm>
            <a:off x="2045616" y="4114742"/>
            <a:ext cx="1718441" cy="405467"/>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705490"/>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{3463229F-FAE4-4C0E-9E6A-B5702AA158B6}tf78853419_win32</Template>
  <TotalTime>2863</TotalTime>
  <Words>615</Words>
  <Application>Microsoft Office PowerPoint</Application>
  <PresentationFormat>Widescreen</PresentationFormat>
  <Paragraphs>57</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Franklin Gothic Book</vt:lpstr>
      <vt:lpstr>Franklin Gothic Demi</vt:lpstr>
      <vt:lpstr>Custom</vt:lpstr>
      <vt:lpstr>Productivity Prediction of Garment Employees</vt:lpstr>
      <vt:lpstr>Description of the dataset</vt:lpstr>
      <vt:lpstr>Description of the dataset – Data type</vt:lpstr>
      <vt:lpstr>Description of the dataset – Data type (cont.)</vt:lpstr>
      <vt:lpstr>Problem statement</vt:lpstr>
      <vt:lpstr>MLS Flowchart</vt:lpstr>
      <vt:lpstr>Loaded data in pgAdmin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Severance</dc:creator>
  <cp:lastModifiedBy>Nathan Severance</cp:lastModifiedBy>
  <cp:revision>1</cp:revision>
  <dcterms:created xsi:type="dcterms:W3CDTF">2025-01-22T03:34:28Z</dcterms:created>
  <dcterms:modified xsi:type="dcterms:W3CDTF">2025-01-26T23:38:58Z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