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howGuides="1">
      <p:cViewPr>
        <p:scale>
          <a:sx n="187" d="100"/>
          <a:sy n="187" d="100"/>
        </p:scale>
        <p:origin x="-6328" y="-10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553E2-6D71-E423-DECC-0F9AEE117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B675AFE-5AF4-8279-4099-98BDB9ED9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2B2C39-700D-896E-8293-61F44DB9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8D6EE7-D463-6621-CE8B-DF2A9529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EA7147-1F19-DB93-FA24-7521939E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595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5B2C5-D8D0-93FD-CAE4-34FE4454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34370BB-F9CE-6447-4F24-60980643D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C89D68-5A6D-BDE3-8896-6C8D7ED5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038294-2BB1-F979-797A-7EE17144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549860-FCF8-D527-2759-7513FBFA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10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A31B3CF-D5AB-74BC-1FFC-821BC1F26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92BFF1D-5089-9458-30FB-51060C9BD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4E6965-C9D0-CE91-E283-967EB79E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AE2C80-0A08-4403-9547-BC2130DF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A44CA8-D46B-EBF4-A967-92255BBB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41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193DE-50F8-B68A-7704-741234A8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DBF308-56F4-2D72-48FD-A9C7E60C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BBC45A-FC0E-C594-A90D-6AD271E4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F15C9A-243B-5B74-36DC-8B28A827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C08AB1-200D-2072-EDF5-894BBDDB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600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CFA31-C656-812C-749C-693C6D7A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802747-90CE-E155-CBE8-4EE8F714E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E50443-64BA-2E62-D946-086105B9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7CD9BE-2FDB-0F21-E526-9CDD4CF2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6EA1FD-9230-7903-7EDB-8B7401CF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238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B5FDA-680E-65D4-105E-1090B278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216DC4-35FD-4D41-BB8B-19D3ED28E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873871-764C-64A2-8D53-146239788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1248FA-3C82-6F93-861E-1C4DE111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DEA4026-4CF6-9BA9-E98A-A515CD63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8DD8E8-3C7F-51A6-04D8-51B86802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60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D8A17-49C9-AE00-E240-8300CC09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6FFDD57-1BC1-0B71-CEB1-E825F4548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3BB1795-7E37-67BE-6DFA-2460A82CE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621B977-C3AD-A360-F8D4-0D438D0FD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3C816F6-2AF4-EEF3-203F-6FACEB428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861B730-7597-8751-4EBC-A0AB143B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CD15111-97F6-52F5-5225-B29C2DE8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FA14F48-9C29-297B-8D94-398DC200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02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285E0-60BA-5CB9-FD98-F443CD7D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A71B975-2C48-7BD4-489F-4B12934B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3F33916-2182-DA9B-43DA-A0856C94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6969AFB-72D9-59F1-B296-00278EF3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031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9E953D9-EB8C-7BF8-1669-F5951DA2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360959C-7877-8CE3-5F11-F78EFB52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5A2BA0-21D0-A24A-F3CC-C23BBCE8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00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4E66A-9AB6-8357-6D18-D20DE3C0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4ABC17-3EE6-7A8B-0A9B-979545CC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849CD97-A2C1-2543-C6C6-1A7B22F3E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814349-6228-C489-CC7B-79356837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8212D42-56C5-818D-4427-75F7B2E3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4CD6F3-4B25-EB77-9B19-20869D7A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96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49D45-DB07-77CA-B043-D25E3375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6A58C4C-A12D-A50D-082B-7C32F39DF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E41C170-056D-25E5-28B3-C1BC346D7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FB77F49-EDF0-1F11-A515-301CA874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8BEB6F1-B6EE-0493-AF47-9D9C6D80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AB4170-1C81-B7BA-A0CB-A71345A8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613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68F7ECC-F7BA-CDA1-730F-2CED5E18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B6F80A-FC53-EBBA-47E8-50794046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A0ACBCE-1E19-B885-B84D-B8FDCE4BB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70545-F4BF-034F-805E-38B23873274A}" type="datetimeFigureOut">
              <a:rPr lang="nl-NL" smtClean="0"/>
              <a:t>01-01-2024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6C0729-7828-0452-0E51-412EA0D05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4E6B4DB-C83B-8E25-3669-A25105376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7C935-3684-204B-9CC5-BCCD8DCD3D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291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77358DB2-B1A2-3EC8-5CBF-692C698BE459}"/>
              </a:ext>
            </a:extLst>
          </p:cNvPr>
          <p:cNvSpPr/>
          <p:nvPr/>
        </p:nvSpPr>
        <p:spPr>
          <a:xfrm>
            <a:off x="5965052" y="4562119"/>
            <a:ext cx="1031997" cy="288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/>
              <a:t>Oppleo.py</a:t>
            </a:r>
            <a:endParaRPr lang="nl-NL" sz="1200" dirty="0"/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3AE09AC5-782E-7140-BE88-7F96E56DCB8D}"/>
              </a:ext>
            </a:extLst>
          </p:cNvPr>
          <p:cNvSpPr/>
          <p:nvPr/>
        </p:nvSpPr>
        <p:spPr>
          <a:xfrm>
            <a:off x="5911750" y="4929182"/>
            <a:ext cx="1373822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Start</a:t>
            </a:r>
            <a:r>
              <a:rPr lang="nl-NL" sz="1200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nl-NL" sz="1200" dirty="0" err="1">
                <a:solidFill>
                  <a:schemeClr val="tx1"/>
                </a:solidFill>
                <a:sym typeface="Wingdings" pitchFamily="2" charset="2"/>
              </a:rPr>
              <a:t>Main</a:t>
            </a:r>
            <a:r>
              <a:rPr lang="nl-NL" sz="1200" dirty="0">
                <a:solidFill>
                  <a:schemeClr val="tx1"/>
                </a:solidFill>
                <a:sym typeface="Wingdings" pitchFamily="2" charset="2"/>
              </a:rPr>
              <a:t> thread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38F824A3-479E-3629-8E5A-29DEFD4E10D3}"/>
              </a:ext>
            </a:extLst>
          </p:cNvPr>
          <p:cNvSpPr/>
          <p:nvPr/>
        </p:nvSpPr>
        <p:spPr>
          <a:xfrm>
            <a:off x="5566664" y="3192846"/>
            <a:ext cx="1031997" cy="288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/>
              <a:t>flaskRoutes.py</a:t>
            </a:r>
            <a:endParaRPr lang="nl-NL" sz="1200" dirty="0"/>
          </a:p>
        </p:txBody>
      </p:sp>
      <p:sp>
        <p:nvSpPr>
          <p:cNvPr id="7" name="Afgeronde rechthoek 6">
            <a:extLst>
              <a:ext uri="{FF2B5EF4-FFF2-40B4-BE49-F238E27FC236}">
                <a16:creationId xmlns:a16="http://schemas.microsoft.com/office/drawing/2014/main" id="{DB00380A-19B0-1FD5-D3A3-054DAC7E7D60}"/>
              </a:ext>
            </a:extLst>
          </p:cNvPr>
          <p:cNvSpPr/>
          <p:nvPr/>
        </p:nvSpPr>
        <p:spPr>
          <a:xfrm>
            <a:off x="6004173" y="3926335"/>
            <a:ext cx="515782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Launch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BC259449-9FA6-143C-D570-F33969347C5A}"/>
              </a:ext>
            </a:extLst>
          </p:cNvPr>
          <p:cNvSpPr/>
          <p:nvPr/>
        </p:nvSpPr>
        <p:spPr>
          <a:xfrm>
            <a:off x="4696353" y="2986143"/>
            <a:ext cx="607968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WebApp</a:t>
            </a:r>
            <a:endParaRPr lang="nl-NL" sz="1200" dirty="0">
              <a:solidFill>
                <a:schemeClr val="tx1"/>
              </a:solidFill>
            </a:endParaRP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A730FD9A-29F9-4847-FCD1-1C3F1539EC66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6082663" y="3480946"/>
            <a:ext cx="398388" cy="108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1C8C8F93-DB54-B5A7-E8D2-78530AB473C6}"/>
              </a:ext>
            </a:extLst>
          </p:cNvPr>
          <p:cNvSpPr/>
          <p:nvPr/>
        </p:nvSpPr>
        <p:spPr>
          <a:xfrm>
            <a:off x="8297694" y="4970951"/>
            <a:ext cx="1623957" cy="288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/>
              <a:t>OppleoConfig.py</a:t>
            </a:r>
            <a:endParaRPr lang="nl-NL" sz="1200" dirty="0"/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F222FB45-C301-7AC6-9BCC-72E56FBA2EA6}"/>
              </a:ext>
            </a:extLst>
          </p:cNvPr>
          <p:cNvSpPr/>
          <p:nvPr/>
        </p:nvSpPr>
        <p:spPr>
          <a:xfrm>
            <a:off x="8297693" y="5713403"/>
            <a:ext cx="1623957" cy="288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/>
              <a:t>OppleoSystemConfig.py</a:t>
            </a:r>
            <a:endParaRPr lang="nl-NL" sz="1200" dirty="0"/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49407B06-E464-7EB5-AEF5-359069586A7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6997049" y="4706169"/>
            <a:ext cx="1300645" cy="40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38CAF05A-6757-21A7-6626-45DAED25792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997049" y="4706169"/>
            <a:ext cx="1300644" cy="115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geronde rechthoek 18">
            <a:extLst>
              <a:ext uri="{FF2B5EF4-FFF2-40B4-BE49-F238E27FC236}">
                <a16:creationId xmlns:a16="http://schemas.microsoft.com/office/drawing/2014/main" id="{7E4F992F-E3FD-9ECB-FDB7-F162FCF35AF1}"/>
              </a:ext>
            </a:extLst>
          </p:cNvPr>
          <p:cNvSpPr/>
          <p:nvPr/>
        </p:nvSpPr>
        <p:spPr>
          <a:xfrm>
            <a:off x="4697193" y="3606497"/>
            <a:ext cx="771122" cy="1858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i="1" dirty="0"/>
              <a:t>templates</a:t>
            </a:r>
          </a:p>
        </p:txBody>
      </p: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F9F52E76-A173-CA05-09EC-800E06FDD842}"/>
              </a:ext>
            </a:extLst>
          </p:cNvPr>
          <p:cNvSpPr/>
          <p:nvPr/>
        </p:nvSpPr>
        <p:spPr>
          <a:xfrm>
            <a:off x="4697193" y="3835713"/>
            <a:ext cx="771122" cy="1858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i="1" dirty="0"/>
              <a:t>javascript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8AB6D9B-7AB9-1725-1706-4FE2831C82AA}"/>
              </a:ext>
            </a:extLst>
          </p:cNvPr>
          <p:cNvCxnSpPr>
            <a:cxnSpLocks/>
            <a:stCxn id="19" idx="0"/>
            <a:endCxn id="6" idx="1"/>
          </p:cNvCxnSpPr>
          <p:nvPr/>
        </p:nvCxnSpPr>
        <p:spPr>
          <a:xfrm flipV="1">
            <a:off x="5082754" y="3336896"/>
            <a:ext cx="483910" cy="26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141D1F94-42B6-52E7-E341-71BFFDB2C6C0}"/>
              </a:ext>
            </a:extLst>
          </p:cNvPr>
          <p:cNvCxnSpPr>
            <a:cxnSpLocks/>
            <a:stCxn id="4" idx="0"/>
            <a:endCxn id="27" idx="2"/>
          </p:cNvCxnSpPr>
          <p:nvPr/>
        </p:nvCxnSpPr>
        <p:spPr>
          <a:xfrm flipV="1">
            <a:off x="6481051" y="2876788"/>
            <a:ext cx="1709838" cy="168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D4EB2C5-7F9E-EBD9-C80A-A2F7BFCE0CA8}"/>
              </a:ext>
            </a:extLst>
          </p:cNvPr>
          <p:cNvSpPr/>
          <p:nvPr/>
        </p:nvSpPr>
        <p:spPr>
          <a:xfrm>
            <a:off x="7084202" y="2588688"/>
            <a:ext cx="2213374" cy="288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ChargerHandlerThread</a:t>
            </a:r>
            <a:r>
              <a:rPr lang="nl-NL" sz="1200" dirty="0" err="1"/>
              <a:t>.py</a:t>
            </a:r>
            <a:endParaRPr lang="nl-NL" sz="1200" dirty="0"/>
          </a:p>
        </p:txBody>
      </p:sp>
      <p:sp>
        <p:nvSpPr>
          <p:cNvPr id="30" name="Afgeronde rechthoek 29">
            <a:extLst>
              <a:ext uri="{FF2B5EF4-FFF2-40B4-BE49-F238E27FC236}">
                <a16:creationId xmlns:a16="http://schemas.microsoft.com/office/drawing/2014/main" id="{D50EBCB1-DDDB-2BA5-80B1-B6EB8453BCB4}"/>
              </a:ext>
            </a:extLst>
          </p:cNvPr>
          <p:cNvSpPr/>
          <p:nvPr/>
        </p:nvSpPr>
        <p:spPr>
          <a:xfrm>
            <a:off x="3437045" y="3797085"/>
            <a:ext cx="658628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SocketIO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33" name="Afgeronde rechthoek 32">
            <a:extLst>
              <a:ext uri="{FF2B5EF4-FFF2-40B4-BE49-F238E27FC236}">
                <a16:creationId xmlns:a16="http://schemas.microsoft.com/office/drawing/2014/main" id="{07337254-222F-B4AF-C6E0-5DA66C2D268B}"/>
              </a:ext>
            </a:extLst>
          </p:cNvPr>
          <p:cNvSpPr/>
          <p:nvPr/>
        </p:nvSpPr>
        <p:spPr>
          <a:xfrm>
            <a:off x="5673151" y="1087611"/>
            <a:ext cx="3224842" cy="288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MeasureElectricityUsageThread</a:t>
            </a:r>
            <a:r>
              <a:rPr lang="nl-NL" sz="1200" dirty="0" err="1"/>
              <a:t>.py</a:t>
            </a:r>
            <a:endParaRPr lang="nl-NL" sz="1200" dirty="0"/>
          </a:p>
        </p:txBody>
      </p: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64640295-8946-A7BB-A275-625C0138D6EF}"/>
              </a:ext>
            </a:extLst>
          </p:cNvPr>
          <p:cNvCxnSpPr>
            <a:cxnSpLocks/>
            <a:stCxn id="4" idx="0"/>
            <a:endCxn id="33" idx="2"/>
          </p:cNvCxnSpPr>
          <p:nvPr/>
        </p:nvCxnSpPr>
        <p:spPr>
          <a:xfrm flipV="1">
            <a:off x="6481051" y="1375711"/>
            <a:ext cx="804521" cy="318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fgeronde rechthoek 37">
            <a:extLst>
              <a:ext uri="{FF2B5EF4-FFF2-40B4-BE49-F238E27FC236}">
                <a16:creationId xmlns:a16="http://schemas.microsoft.com/office/drawing/2014/main" id="{056CBC7E-D346-03D0-60C9-AEA425B13FE5}"/>
              </a:ext>
            </a:extLst>
          </p:cNvPr>
          <p:cNvSpPr/>
          <p:nvPr/>
        </p:nvSpPr>
        <p:spPr>
          <a:xfrm>
            <a:off x="5694544" y="1400609"/>
            <a:ext cx="1388027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Energy meter reader</a:t>
            </a:r>
          </a:p>
        </p:txBody>
      </p:sp>
      <p:sp>
        <p:nvSpPr>
          <p:cNvPr id="41" name="Afgeronde rechthoek 40">
            <a:extLst>
              <a:ext uri="{FF2B5EF4-FFF2-40B4-BE49-F238E27FC236}">
                <a16:creationId xmlns:a16="http://schemas.microsoft.com/office/drawing/2014/main" id="{0CE93093-EE23-3AFC-CAFF-0995B0DA4825}"/>
              </a:ext>
            </a:extLst>
          </p:cNvPr>
          <p:cNvSpPr/>
          <p:nvPr/>
        </p:nvSpPr>
        <p:spPr>
          <a:xfrm>
            <a:off x="7127433" y="2375046"/>
            <a:ext cx="1072526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Charger</a:t>
            </a:r>
            <a:r>
              <a:rPr lang="nl-NL" sz="1200" dirty="0">
                <a:solidFill>
                  <a:schemeClr val="tx1"/>
                </a:solidFill>
              </a:rPr>
              <a:t> status</a:t>
            </a:r>
          </a:p>
        </p:txBody>
      </p:sp>
      <p:sp>
        <p:nvSpPr>
          <p:cNvPr id="42" name="Afgeronde rechthoek 41">
            <a:extLst>
              <a:ext uri="{FF2B5EF4-FFF2-40B4-BE49-F238E27FC236}">
                <a16:creationId xmlns:a16="http://schemas.microsoft.com/office/drawing/2014/main" id="{BC6DDD8F-1567-EF69-EFB8-527D15E167C8}"/>
              </a:ext>
            </a:extLst>
          </p:cNvPr>
          <p:cNvSpPr/>
          <p:nvPr/>
        </p:nvSpPr>
        <p:spPr>
          <a:xfrm>
            <a:off x="7082571" y="3440389"/>
            <a:ext cx="1031998" cy="518034"/>
          </a:xfrm>
          <a:prstGeom prst="roundRect">
            <a:avLst>
              <a:gd name="adj" fmla="val 9268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nl-NL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Buzzer()</a:t>
            </a:r>
            <a:endParaRPr lang="nl-NL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nl-NL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EvseOutput</a:t>
            </a:r>
            <a:r>
              <a:rPr lang="nl-NL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()</a:t>
            </a:r>
            <a:endParaRPr lang="nl-NL" sz="105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nl-NL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EvseReader</a:t>
            </a:r>
            <a:r>
              <a:rPr lang="nl-NL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()</a:t>
            </a:r>
            <a:endParaRPr lang="nl-NL" sz="1050" dirty="0">
              <a:solidFill>
                <a:schemeClr val="tx1"/>
              </a:solidFill>
            </a:endParaRPr>
          </a:p>
        </p:txBody>
      </p:sp>
      <p:sp>
        <p:nvSpPr>
          <p:cNvPr id="43" name="Afgeronde rechthoek 42">
            <a:extLst>
              <a:ext uri="{FF2B5EF4-FFF2-40B4-BE49-F238E27FC236}">
                <a16:creationId xmlns:a16="http://schemas.microsoft.com/office/drawing/2014/main" id="{61AB3483-6636-912A-B663-6D94494E1014}"/>
              </a:ext>
            </a:extLst>
          </p:cNvPr>
          <p:cNvSpPr/>
          <p:nvPr/>
        </p:nvSpPr>
        <p:spPr>
          <a:xfrm>
            <a:off x="9269159" y="1676621"/>
            <a:ext cx="869684" cy="1908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Buzzer</a:t>
            </a:r>
            <a:r>
              <a:rPr lang="nl-NL" sz="1200" dirty="0" err="1"/>
              <a:t>.py</a:t>
            </a:r>
            <a:endParaRPr lang="nl-NL" sz="1200" dirty="0"/>
          </a:p>
        </p:txBody>
      </p:sp>
      <p:sp>
        <p:nvSpPr>
          <p:cNvPr id="44" name="Afgeronde rechthoek 43">
            <a:extLst>
              <a:ext uri="{FF2B5EF4-FFF2-40B4-BE49-F238E27FC236}">
                <a16:creationId xmlns:a16="http://schemas.microsoft.com/office/drawing/2014/main" id="{97F659BB-3962-213C-A82B-158D61431337}"/>
              </a:ext>
            </a:extLst>
          </p:cNvPr>
          <p:cNvSpPr/>
          <p:nvPr/>
        </p:nvSpPr>
        <p:spPr>
          <a:xfrm>
            <a:off x="9484653" y="1929017"/>
            <a:ext cx="1174484" cy="1908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EvseOutput</a:t>
            </a:r>
            <a:r>
              <a:rPr lang="nl-NL" sz="1200" dirty="0" err="1"/>
              <a:t>.py</a:t>
            </a:r>
            <a:endParaRPr lang="nl-NL" sz="1200" dirty="0"/>
          </a:p>
        </p:txBody>
      </p:sp>
      <p:sp>
        <p:nvSpPr>
          <p:cNvPr id="45" name="Afgeronde rechthoek 44">
            <a:extLst>
              <a:ext uri="{FF2B5EF4-FFF2-40B4-BE49-F238E27FC236}">
                <a16:creationId xmlns:a16="http://schemas.microsoft.com/office/drawing/2014/main" id="{60BF48E0-B691-DC57-C610-F85AE7AA0048}"/>
              </a:ext>
            </a:extLst>
          </p:cNvPr>
          <p:cNvSpPr/>
          <p:nvPr/>
        </p:nvSpPr>
        <p:spPr>
          <a:xfrm>
            <a:off x="9704001" y="2188652"/>
            <a:ext cx="1174484" cy="1908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EvseReader</a:t>
            </a:r>
            <a:r>
              <a:rPr lang="nl-NL" sz="1200" dirty="0" err="1"/>
              <a:t>.py</a:t>
            </a:r>
            <a:endParaRPr lang="nl-NL" sz="1200" dirty="0"/>
          </a:p>
        </p:txBody>
      </p:sp>
      <p:sp>
        <p:nvSpPr>
          <p:cNvPr id="46" name="Afgeronde rechthoek 45">
            <a:extLst>
              <a:ext uri="{FF2B5EF4-FFF2-40B4-BE49-F238E27FC236}">
                <a16:creationId xmlns:a16="http://schemas.microsoft.com/office/drawing/2014/main" id="{E2E03B20-F87C-8EB1-DC6D-A99655721F69}"/>
              </a:ext>
            </a:extLst>
          </p:cNvPr>
          <p:cNvSpPr/>
          <p:nvPr/>
        </p:nvSpPr>
        <p:spPr>
          <a:xfrm>
            <a:off x="10103458" y="1522159"/>
            <a:ext cx="504575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Beep</a:t>
            </a:r>
          </a:p>
        </p:txBody>
      </p:sp>
      <p:sp>
        <p:nvSpPr>
          <p:cNvPr id="47" name="Afgeronde rechthoek 46">
            <a:extLst>
              <a:ext uri="{FF2B5EF4-FFF2-40B4-BE49-F238E27FC236}">
                <a16:creationId xmlns:a16="http://schemas.microsoft.com/office/drawing/2014/main" id="{E17331CE-FC5F-3CD0-2B54-9EBB9636C582}"/>
              </a:ext>
            </a:extLst>
          </p:cNvPr>
          <p:cNvSpPr/>
          <p:nvPr/>
        </p:nvSpPr>
        <p:spPr>
          <a:xfrm>
            <a:off x="10659137" y="1808665"/>
            <a:ext cx="1069538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Enable</a:t>
            </a:r>
            <a:r>
              <a:rPr lang="nl-NL" sz="1200" dirty="0">
                <a:solidFill>
                  <a:schemeClr val="tx1"/>
                </a:solidFill>
              </a:rPr>
              <a:t> EVSE pin</a:t>
            </a:r>
          </a:p>
        </p:txBody>
      </p:sp>
      <p:sp>
        <p:nvSpPr>
          <p:cNvPr id="48" name="Afgeronde rechthoek 47">
            <a:extLst>
              <a:ext uri="{FF2B5EF4-FFF2-40B4-BE49-F238E27FC236}">
                <a16:creationId xmlns:a16="http://schemas.microsoft.com/office/drawing/2014/main" id="{879B81FA-76EF-2561-45A0-306BB572460D}"/>
              </a:ext>
            </a:extLst>
          </p:cNvPr>
          <p:cNvSpPr/>
          <p:nvPr/>
        </p:nvSpPr>
        <p:spPr>
          <a:xfrm>
            <a:off x="10888519" y="2090411"/>
            <a:ext cx="1267408" cy="1435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nl-NL" sz="1200" dirty="0" err="1">
                <a:solidFill>
                  <a:schemeClr val="tx1"/>
                </a:solidFill>
              </a:rPr>
              <a:t>Detect</a:t>
            </a:r>
            <a:r>
              <a:rPr lang="nl-NL" sz="1200" dirty="0">
                <a:solidFill>
                  <a:schemeClr val="tx1"/>
                </a:solidFill>
              </a:rPr>
              <a:t> EVSE LED</a:t>
            </a:r>
          </a:p>
        </p:txBody>
      </p: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FA0B9828-B3BC-0E2F-DCEF-4D59112FFA7A}"/>
              </a:ext>
            </a:extLst>
          </p:cNvPr>
          <p:cNvCxnSpPr>
            <a:cxnSpLocks/>
            <a:stCxn id="27" idx="0"/>
            <a:endCxn id="43" idx="1"/>
          </p:cNvCxnSpPr>
          <p:nvPr/>
        </p:nvCxnSpPr>
        <p:spPr>
          <a:xfrm flipV="1">
            <a:off x="8190889" y="1772043"/>
            <a:ext cx="1078270" cy="81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1E5B3645-C963-D165-54E2-A1EF3BB70CAC}"/>
              </a:ext>
            </a:extLst>
          </p:cNvPr>
          <p:cNvCxnSpPr>
            <a:cxnSpLocks/>
            <a:stCxn id="27" idx="0"/>
            <a:endCxn id="44" idx="1"/>
          </p:cNvCxnSpPr>
          <p:nvPr/>
        </p:nvCxnSpPr>
        <p:spPr>
          <a:xfrm flipV="1">
            <a:off x="8190889" y="2024439"/>
            <a:ext cx="1293764" cy="56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7E5228A3-33BC-DF51-60DB-CC2D6BF4630B}"/>
              </a:ext>
            </a:extLst>
          </p:cNvPr>
          <p:cNvCxnSpPr>
            <a:cxnSpLocks/>
            <a:stCxn id="27" idx="0"/>
            <a:endCxn id="45" idx="1"/>
          </p:cNvCxnSpPr>
          <p:nvPr/>
        </p:nvCxnSpPr>
        <p:spPr>
          <a:xfrm flipV="1">
            <a:off x="8190889" y="2284074"/>
            <a:ext cx="1513112" cy="30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fgeronde rechthoek 59">
            <a:extLst>
              <a:ext uri="{FF2B5EF4-FFF2-40B4-BE49-F238E27FC236}">
                <a16:creationId xmlns:a16="http://schemas.microsoft.com/office/drawing/2014/main" id="{54793530-AB3A-FD05-F332-D0E12D8FA196}"/>
              </a:ext>
            </a:extLst>
          </p:cNvPr>
          <p:cNvSpPr/>
          <p:nvPr/>
        </p:nvSpPr>
        <p:spPr>
          <a:xfrm>
            <a:off x="8792409" y="3757973"/>
            <a:ext cx="2361634" cy="2217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PeakHoursMonitorThread</a:t>
            </a:r>
            <a:r>
              <a:rPr lang="nl-NL" sz="1200" dirty="0" err="1"/>
              <a:t>.py</a:t>
            </a:r>
            <a:endParaRPr lang="nl-NL" sz="1200" dirty="0"/>
          </a:p>
        </p:txBody>
      </p: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BF21BA38-3C02-35C4-19D1-24555A3BB219}"/>
              </a:ext>
            </a:extLst>
          </p:cNvPr>
          <p:cNvCxnSpPr>
            <a:cxnSpLocks/>
            <a:stCxn id="4" idx="0"/>
            <a:endCxn id="60" idx="1"/>
          </p:cNvCxnSpPr>
          <p:nvPr/>
        </p:nvCxnSpPr>
        <p:spPr>
          <a:xfrm flipV="1">
            <a:off x="6481051" y="3868868"/>
            <a:ext cx="2311358" cy="69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7ABD18D0-00A1-AD1D-B2DC-A5FEA7EEA414}"/>
              </a:ext>
            </a:extLst>
          </p:cNvPr>
          <p:cNvSpPr/>
          <p:nvPr/>
        </p:nvSpPr>
        <p:spPr>
          <a:xfrm>
            <a:off x="10074639" y="3975395"/>
            <a:ext cx="1072526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Detect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offpeak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F6B4EA82-AA0F-E864-57C4-7317F1486F16}"/>
              </a:ext>
            </a:extLst>
          </p:cNvPr>
          <p:cNvSpPr/>
          <p:nvPr/>
        </p:nvSpPr>
        <p:spPr>
          <a:xfrm>
            <a:off x="5867840" y="540349"/>
            <a:ext cx="650878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Callback</a:t>
            </a:r>
          </a:p>
        </p:txBody>
      </p: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998282CD-1A64-E4CF-9D84-F808094FBB39}"/>
              </a:ext>
            </a:extLst>
          </p:cNvPr>
          <p:cNvCxnSpPr>
            <a:cxnSpLocks/>
            <a:stCxn id="133" idx="1"/>
          </p:cNvCxnSpPr>
          <p:nvPr/>
        </p:nvCxnSpPr>
        <p:spPr>
          <a:xfrm flipH="1">
            <a:off x="5801375" y="750634"/>
            <a:ext cx="797286" cy="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fgeronde rechthoek 70">
            <a:extLst>
              <a:ext uri="{FF2B5EF4-FFF2-40B4-BE49-F238E27FC236}">
                <a16:creationId xmlns:a16="http://schemas.microsoft.com/office/drawing/2014/main" id="{71977BE4-2D27-370E-B0B4-91C6E9AF3C74}"/>
              </a:ext>
            </a:extLst>
          </p:cNvPr>
          <p:cNvSpPr/>
          <p:nvPr/>
        </p:nvSpPr>
        <p:spPr>
          <a:xfrm>
            <a:off x="8785531" y="4315154"/>
            <a:ext cx="1289108" cy="2217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BackupUtil</a:t>
            </a:r>
            <a:r>
              <a:rPr lang="nl-NL" sz="1200" dirty="0" err="1"/>
              <a:t>.py</a:t>
            </a:r>
            <a:endParaRPr lang="nl-NL" sz="1200" dirty="0"/>
          </a:p>
        </p:txBody>
      </p:sp>
      <p:sp>
        <p:nvSpPr>
          <p:cNvPr id="72" name="Afgeronde rechthoek 71">
            <a:extLst>
              <a:ext uri="{FF2B5EF4-FFF2-40B4-BE49-F238E27FC236}">
                <a16:creationId xmlns:a16="http://schemas.microsoft.com/office/drawing/2014/main" id="{FD48E30B-3D41-7C64-EEB0-8E1B809BE639}"/>
              </a:ext>
            </a:extLst>
          </p:cNvPr>
          <p:cNvSpPr/>
          <p:nvPr/>
        </p:nvSpPr>
        <p:spPr>
          <a:xfrm>
            <a:off x="9466371" y="4559618"/>
            <a:ext cx="1072526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Periodic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backups</a:t>
            </a:r>
            <a:endParaRPr lang="nl-NL" sz="1200" dirty="0">
              <a:solidFill>
                <a:schemeClr val="tx1"/>
              </a:solidFill>
            </a:endParaRPr>
          </a:p>
        </p:txBody>
      </p:sp>
      <p:cxnSp>
        <p:nvCxnSpPr>
          <p:cNvPr id="73" name="Rechte verbindingslijn met pijl 72">
            <a:extLst>
              <a:ext uri="{FF2B5EF4-FFF2-40B4-BE49-F238E27FC236}">
                <a16:creationId xmlns:a16="http://schemas.microsoft.com/office/drawing/2014/main" id="{0A5941DA-3A12-664D-4587-6491A7E233EB}"/>
              </a:ext>
            </a:extLst>
          </p:cNvPr>
          <p:cNvCxnSpPr>
            <a:cxnSpLocks/>
            <a:stCxn id="4" idx="0"/>
            <a:endCxn id="71" idx="1"/>
          </p:cNvCxnSpPr>
          <p:nvPr/>
        </p:nvCxnSpPr>
        <p:spPr>
          <a:xfrm flipV="1">
            <a:off x="6481051" y="4426049"/>
            <a:ext cx="2304480" cy="13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fgeronde rechthoek 77">
            <a:extLst>
              <a:ext uri="{FF2B5EF4-FFF2-40B4-BE49-F238E27FC236}">
                <a16:creationId xmlns:a16="http://schemas.microsoft.com/office/drawing/2014/main" id="{10C31F80-306D-46DB-8922-89FDBDBD51DE}"/>
              </a:ext>
            </a:extLst>
          </p:cNvPr>
          <p:cNvSpPr/>
          <p:nvPr/>
        </p:nvSpPr>
        <p:spPr>
          <a:xfrm>
            <a:off x="2060562" y="4444033"/>
            <a:ext cx="3422552" cy="1858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WebSocketQueueReaderBackgroundTask</a:t>
            </a:r>
            <a:r>
              <a:rPr lang="nl-NL" sz="1200" dirty="0" err="1"/>
              <a:t>.py</a:t>
            </a:r>
            <a:endParaRPr lang="nl-NL" sz="1200" dirty="0"/>
          </a:p>
        </p:txBody>
      </p:sp>
      <p:cxnSp>
        <p:nvCxnSpPr>
          <p:cNvPr id="79" name="Rechte verbindingslijn met pijl 78">
            <a:extLst>
              <a:ext uri="{FF2B5EF4-FFF2-40B4-BE49-F238E27FC236}">
                <a16:creationId xmlns:a16="http://schemas.microsoft.com/office/drawing/2014/main" id="{C2F0DF97-57E3-20BF-B17E-4FF87BEC7EF7}"/>
              </a:ext>
            </a:extLst>
          </p:cNvPr>
          <p:cNvCxnSpPr>
            <a:cxnSpLocks/>
            <a:stCxn id="4" idx="1"/>
            <a:endCxn id="78" idx="3"/>
          </p:cNvCxnSpPr>
          <p:nvPr/>
        </p:nvCxnSpPr>
        <p:spPr>
          <a:xfrm flipH="1" flipV="1">
            <a:off x="5483114" y="4536943"/>
            <a:ext cx="481938" cy="16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fgeronde rechthoek 82">
            <a:extLst>
              <a:ext uri="{FF2B5EF4-FFF2-40B4-BE49-F238E27FC236}">
                <a16:creationId xmlns:a16="http://schemas.microsoft.com/office/drawing/2014/main" id="{85793248-AC1E-C206-150C-E4007E463F91}"/>
              </a:ext>
            </a:extLst>
          </p:cNvPr>
          <p:cNvSpPr/>
          <p:nvPr/>
        </p:nvSpPr>
        <p:spPr>
          <a:xfrm>
            <a:off x="4126472" y="5166141"/>
            <a:ext cx="771122" cy="1858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i="1" dirty="0"/>
              <a:t>Queue</a:t>
            </a:r>
          </a:p>
        </p:txBody>
      </p:sp>
      <p:cxnSp>
        <p:nvCxnSpPr>
          <p:cNvPr id="84" name="Rechte verbindingslijn met pijl 83">
            <a:extLst>
              <a:ext uri="{FF2B5EF4-FFF2-40B4-BE49-F238E27FC236}">
                <a16:creationId xmlns:a16="http://schemas.microsoft.com/office/drawing/2014/main" id="{1DCDC884-D68A-1217-7918-30C7DF9A634B}"/>
              </a:ext>
            </a:extLst>
          </p:cNvPr>
          <p:cNvCxnSpPr>
            <a:cxnSpLocks/>
            <a:stCxn id="78" idx="2"/>
            <a:endCxn id="83" idx="0"/>
          </p:cNvCxnSpPr>
          <p:nvPr/>
        </p:nvCxnSpPr>
        <p:spPr>
          <a:xfrm>
            <a:off x="3771838" y="4629852"/>
            <a:ext cx="740195" cy="53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fgeronde rechthoek 86">
            <a:extLst>
              <a:ext uri="{FF2B5EF4-FFF2-40B4-BE49-F238E27FC236}">
                <a16:creationId xmlns:a16="http://schemas.microsoft.com/office/drawing/2014/main" id="{856D9328-FA83-6DB5-71CD-AAB2AD10F418}"/>
              </a:ext>
            </a:extLst>
          </p:cNvPr>
          <p:cNvSpPr/>
          <p:nvPr/>
        </p:nvSpPr>
        <p:spPr>
          <a:xfrm>
            <a:off x="3793954" y="4791099"/>
            <a:ext cx="658628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88" name="Rechte verbindingslijn met pijl 87">
            <a:extLst>
              <a:ext uri="{FF2B5EF4-FFF2-40B4-BE49-F238E27FC236}">
                <a16:creationId xmlns:a16="http://schemas.microsoft.com/office/drawing/2014/main" id="{49D06F7D-82DA-8262-3ED1-F7FD85C772A8}"/>
              </a:ext>
            </a:extLst>
          </p:cNvPr>
          <p:cNvCxnSpPr>
            <a:cxnSpLocks/>
            <a:stCxn id="78" idx="0"/>
            <a:endCxn id="91" idx="2"/>
          </p:cNvCxnSpPr>
          <p:nvPr/>
        </p:nvCxnSpPr>
        <p:spPr>
          <a:xfrm flipV="1">
            <a:off x="3771838" y="2848965"/>
            <a:ext cx="22116" cy="159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fgeronde rechthoek 90">
            <a:extLst>
              <a:ext uri="{FF2B5EF4-FFF2-40B4-BE49-F238E27FC236}">
                <a16:creationId xmlns:a16="http://schemas.microsoft.com/office/drawing/2014/main" id="{05D0B534-26E9-E16C-8AA6-ABDF2D25F2A8}"/>
              </a:ext>
            </a:extLst>
          </p:cNvPr>
          <p:cNvSpPr/>
          <p:nvPr/>
        </p:nvSpPr>
        <p:spPr>
          <a:xfrm>
            <a:off x="3277955" y="2560865"/>
            <a:ext cx="1031997" cy="288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/>
              <a:t>Web Client</a:t>
            </a:r>
          </a:p>
        </p:txBody>
      </p: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4E5FEFE2-8615-CA09-32FC-8DAD1491E74D}"/>
              </a:ext>
            </a:extLst>
          </p:cNvPr>
          <p:cNvCxnSpPr>
            <a:cxnSpLocks/>
            <a:stCxn id="91" idx="3"/>
            <a:endCxn id="6" idx="0"/>
          </p:cNvCxnSpPr>
          <p:nvPr/>
        </p:nvCxnSpPr>
        <p:spPr>
          <a:xfrm>
            <a:off x="4309952" y="2704915"/>
            <a:ext cx="1772711" cy="48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echte verbindingslijn met pijl 97">
            <a:extLst>
              <a:ext uri="{FF2B5EF4-FFF2-40B4-BE49-F238E27FC236}">
                <a16:creationId xmlns:a16="http://schemas.microsoft.com/office/drawing/2014/main" id="{AF9213FF-20E1-3CCA-CBCB-E3BA382D4FDF}"/>
              </a:ext>
            </a:extLst>
          </p:cNvPr>
          <p:cNvCxnSpPr>
            <a:cxnSpLocks/>
            <a:stCxn id="19" idx="0"/>
            <a:endCxn id="91" idx="3"/>
          </p:cNvCxnSpPr>
          <p:nvPr/>
        </p:nvCxnSpPr>
        <p:spPr>
          <a:xfrm flipH="1" flipV="1">
            <a:off x="4309952" y="2704915"/>
            <a:ext cx="772802" cy="90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fgeronde rechthoek 101">
            <a:extLst>
              <a:ext uri="{FF2B5EF4-FFF2-40B4-BE49-F238E27FC236}">
                <a16:creationId xmlns:a16="http://schemas.microsoft.com/office/drawing/2014/main" id="{BAD497EB-0FAB-C19D-0DE9-CBB7D5DA308F}"/>
              </a:ext>
            </a:extLst>
          </p:cNvPr>
          <p:cNvSpPr/>
          <p:nvPr/>
        </p:nvSpPr>
        <p:spPr>
          <a:xfrm>
            <a:off x="5084344" y="5465679"/>
            <a:ext cx="1566992" cy="288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OutboundEvent</a:t>
            </a:r>
            <a:r>
              <a:rPr lang="nl-NL" sz="1200" dirty="0" err="1"/>
              <a:t>.py</a:t>
            </a:r>
            <a:endParaRPr lang="nl-NL" sz="1200" dirty="0"/>
          </a:p>
        </p:txBody>
      </p:sp>
      <p:cxnSp>
        <p:nvCxnSpPr>
          <p:cNvPr id="104" name="Rechte verbindingslijn met pijl 103">
            <a:extLst>
              <a:ext uri="{FF2B5EF4-FFF2-40B4-BE49-F238E27FC236}">
                <a16:creationId xmlns:a16="http://schemas.microsoft.com/office/drawing/2014/main" id="{F2FF2C8E-9563-1AC1-C0E3-B2401F1A85E1}"/>
              </a:ext>
            </a:extLst>
          </p:cNvPr>
          <p:cNvCxnSpPr>
            <a:cxnSpLocks/>
            <a:stCxn id="102" idx="1"/>
            <a:endCxn id="83" idx="2"/>
          </p:cNvCxnSpPr>
          <p:nvPr/>
        </p:nvCxnSpPr>
        <p:spPr>
          <a:xfrm flipH="1" flipV="1">
            <a:off x="4512033" y="5351960"/>
            <a:ext cx="572311" cy="25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fgeronde rechthoek 106">
            <a:extLst>
              <a:ext uri="{FF2B5EF4-FFF2-40B4-BE49-F238E27FC236}">
                <a16:creationId xmlns:a16="http://schemas.microsoft.com/office/drawing/2014/main" id="{49C4AF86-5AC3-221A-828A-AE530B726983}"/>
              </a:ext>
            </a:extLst>
          </p:cNvPr>
          <p:cNvSpPr/>
          <p:nvPr/>
        </p:nvSpPr>
        <p:spPr>
          <a:xfrm>
            <a:off x="10924591" y="2397577"/>
            <a:ext cx="1030051" cy="128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EvseReaderProd</a:t>
            </a:r>
            <a:r>
              <a:rPr lang="nl-NL" sz="800" dirty="0" err="1"/>
              <a:t>.py</a:t>
            </a:r>
            <a:endParaRPr lang="nl-NL" sz="800" dirty="0"/>
          </a:p>
        </p:txBody>
      </p:sp>
      <p:sp>
        <p:nvSpPr>
          <p:cNvPr id="108" name="Afgeronde rechthoek 107">
            <a:extLst>
              <a:ext uri="{FF2B5EF4-FFF2-40B4-BE49-F238E27FC236}">
                <a16:creationId xmlns:a16="http://schemas.microsoft.com/office/drawing/2014/main" id="{4F9D3596-1E25-B58A-8D13-409ABC84C2AC}"/>
              </a:ext>
            </a:extLst>
          </p:cNvPr>
          <p:cNvSpPr/>
          <p:nvPr/>
        </p:nvSpPr>
        <p:spPr>
          <a:xfrm>
            <a:off x="10924591" y="2571361"/>
            <a:ext cx="1267409" cy="128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EvseReaderSimulate</a:t>
            </a:r>
            <a:r>
              <a:rPr lang="nl-NL" sz="800" dirty="0" err="1"/>
              <a:t>.py</a:t>
            </a:r>
            <a:endParaRPr lang="nl-NL" sz="800" dirty="0"/>
          </a:p>
        </p:txBody>
      </p:sp>
      <p:cxnSp>
        <p:nvCxnSpPr>
          <p:cNvPr id="109" name="Rechte verbindingslijn met pijl 108">
            <a:extLst>
              <a:ext uri="{FF2B5EF4-FFF2-40B4-BE49-F238E27FC236}">
                <a16:creationId xmlns:a16="http://schemas.microsoft.com/office/drawing/2014/main" id="{BA30A3C6-BBFF-B1F0-D350-4C848E962CE9}"/>
              </a:ext>
            </a:extLst>
          </p:cNvPr>
          <p:cNvCxnSpPr>
            <a:cxnSpLocks/>
            <a:stCxn id="45" idx="2"/>
            <a:endCxn id="107" idx="1"/>
          </p:cNvCxnSpPr>
          <p:nvPr/>
        </p:nvCxnSpPr>
        <p:spPr>
          <a:xfrm>
            <a:off x="10291243" y="2379496"/>
            <a:ext cx="633348" cy="8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met pijl 111">
            <a:extLst>
              <a:ext uri="{FF2B5EF4-FFF2-40B4-BE49-F238E27FC236}">
                <a16:creationId xmlns:a16="http://schemas.microsoft.com/office/drawing/2014/main" id="{5FF30AE6-EE14-7D70-B2FE-C250527F4580}"/>
              </a:ext>
            </a:extLst>
          </p:cNvPr>
          <p:cNvCxnSpPr>
            <a:cxnSpLocks/>
            <a:stCxn id="45" idx="2"/>
            <a:endCxn id="108" idx="1"/>
          </p:cNvCxnSpPr>
          <p:nvPr/>
        </p:nvCxnSpPr>
        <p:spPr>
          <a:xfrm>
            <a:off x="10291243" y="2379496"/>
            <a:ext cx="633348" cy="25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vak 117">
            <a:extLst>
              <a:ext uri="{FF2B5EF4-FFF2-40B4-BE49-F238E27FC236}">
                <a16:creationId xmlns:a16="http://schemas.microsoft.com/office/drawing/2014/main" id="{8C0A0D56-BBA1-6FF0-1E32-832E4F227631}"/>
              </a:ext>
            </a:extLst>
          </p:cNvPr>
          <p:cNvSpPr txBox="1"/>
          <p:nvPr/>
        </p:nvSpPr>
        <p:spPr>
          <a:xfrm>
            <a:off x="11019538" y="2200181"/>
            <a:ext cx="840156" cy="176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nl-NL"/>
            </a:defPPr>
            <a:lvl1pPr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sz="800" dirty="0"/>
              <a:t>(</a:t>
            </a:r>
            <a:r>
              <a:rPr lang="nl-NL" sz="800" dirty="0" err="1"/>
              <a:t>waiting</a:t>
            </a:r>
            <a:r>
              <a:rPr lang="nl-NL" sz="800" dirty="0"/>
              <a:t>/ </a:t>
            </a:r>
            <a:r>
              <a:rPr lang="nl-NL" sz="800" dirty="0" err="1"/>
              <a:t>charging</a:t>
            </a:r>
            <a:r>
              <a:rPr lang="nl-NL" sz="800" dirty="0"/>
              <a:t>)</a:t>
            </a:r>
          </a:p>
        </p:txBody>
      </p:sp>
      <p:sp>
        <p:nvSpPr>
          <p:cNvPr id="119" name="Afgeronde rechthoek 118">
            <a:extLst>
              <a:ext uri="{FF2B5EF4-FFF2-40B4-BE49-F238E27FC236}">
                <a16:creationId xmlns:a16="http://schemas.microsoft.com/office/drawing/2014/main" id="{93503B22-40D1-4894-BAEC-9C921DC76BDF}"/>
              </a:ext>
            </a:extLst>
          </p:cNvPr>
          <p:cNvSpPr/>
          <p:nvPr/>
        </p:nvSpPr>
        <p:spPr>
          <a:xfrm>
            <a:off x="5703356" y="769784"/>
            <a:ext cx="870900" cy="2604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800" dirty="0" err="1">
                <a:solidFill>
                  <a:schemeClr val="tx1"/>
                </a:solidFill>
              </a:rPr>
              <a:t>Used</a:t>
            </a:r>
            <a:r>
              <a:rPr lang="nl-NL" sz="800" dirty="0">
                <a:solidFill>
                  <a:schemeClr val="tx1"/>
                </a:solidFill>
              </a:rPr>
              <a:t> energy, </a:t>
            </a:r>
            <a:r>
              <a:rPr lang="nl-NL" sz="800" dirty="0" err="1">
                <a:solidFill>
                  <a:schemeClr val="tx1"/>
                </a:solidFill>
              </a:rPr>
              <a:t>amps</a:t>
            </a:r>
            <a:r>
              <a:rPr lang="nl-NL" sz="800" dirty="0">
                <a:solidFill>
                  <a:schemeClr val="tx1"/>
                </a:solidFill>
              </a:rPr>
              <a:t>, power, volts, hertz)</a:t>
            </a:r>
          </a:p>
        </p:txBody>
      </p:sp>
      <p:sp>
        <p:nvSpPr>
          <p:cNvPr id="120" name="Afgeronde rechthoek 119">
            <a:extLst>
              <a:ext uri="{FF2B5EF4-FFF2-40B4-BE49-F238E27FC236}">
                <a16:creationId xmlns:a16="http://schemas.microsoft.com/office/drawing/2014/main" id="{1D5F2DB5-C54D-33E9-B805-7D7277D962F2}"/>
              </a:ext>
            </a:extLst>
          </p:cNvPr>
          <p:cNvSpPr/>
          <p:nvPr/>
        </p:nvSpPr>
        <p:spPr>
          <a:xfrm>
            <a:off x="3793954" y="6403139"/>
            <a:ext cx="1082292" cy="1858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i="1" dirty="0" err="1"/>
              <a:t>Prowl</a:t>
            </a:r>
            <a:endParaRPr lang="nl-NL" sz="1200" i="1" dirty="0"/>
          </a:p>
        </p:txBody>
      </p:sp>
      <p:sp>
        <p:nvSpPr>
          <p:cNvPr id="121" name="Afgeronde rechthoek 120">
            <a:extLst>
              <a:ext uri="{FF2B5EF4-FFF2-40B4-BE49-F238E27FC236}">
                <a16:creationId xmlns:a16="http://schemas.microsoft.com/office/drawing/2014/main" id="{2DB80149-77C3-06F3-3250-DB33490E273E}"/>
              </a:ext>
            </a:extLst>
          </p:cNvPr>
          <p:cNvSpPr/>
          <p:nvPr/>
        </p:nvSpPr>
        <p:spPr>
          <a:xfrm>
            <a:off x="3793954" y="6646900"/>
            <a:ext cx="1082292" cy="1858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i="1" dirty="0" err="1"/>
              <a:t>Pushover</a:t>
            </a:r>
            <a:endParaRPr lang="nl-NL" sz="1200" i="1" dirty="0"/>
          </a:p>
        </p:txBody>
      </p:sp>
      <p:sp>
        <p:nvSpPr>
          <p:cNvPr id="122" name="Afgeronde rechthoek 121">
            <a:extLst>
              <a:ext uri="{FF2B5EF4-FFF2-40B4-BE49-F238E27FC236}">
                <a16:creationId xmlns:a16="http://schemas.microsoft.com/office/drawing/2014/main" id="{46F9016F-CAA6-E9CC-C705-A559F7D0123C}"/>
              </a:ext>
            </a:extLst>
          </p:cNvPr>
          <p:cNvSpPr/>
          <p:nvPr/>
        </p:nvSpPr>
        <p:spPr>
          <a:xfrm>
            <a:off x="3788913" y="5711025"/>
            <a:ext cx="1082292" cy="1858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i="1" dirty="0"/>
              <a:t>Home Assistant</a:t>
            </a:r>
          </a:p>
        </p:txBody>
      </p:sp>
      <p:sp>
        <p:nvSpPr>
          <p:cNvPr id="123" name="Afgeronde rechthoek 122">
            <a:extLst>
              <a:ext uri="{FF2B5EF4-FFF2-40B4-BE49-F238E27FC236}">
                <a16:creationId xmlns:a16="http://schemas.microsoft.com/office/drawing/2014/main" id="{F53C07A9-245A-F524-5694-5A371B375AE0}"/>
              </a:ext>
            </a:extLst>
          </p:cNvPr>
          <p:cNvSpPr/>
          <p:nvPr/>
        </p:nvSpPr>
        <p:spPr>
          <a:xfrm>
            <a:off x="3788913" y="5954786"/>
            <a:ext cx="1082292" cy="1858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i="1" dirty="0"/>
              <a:t>MQTT</a:t>
            </a:r>
          </a:p>
        </p:txBody>
      </p:sp>
      <p:sp>
        <p:nvSpPr>
          <p:cNvPr id="124" name="Afgeronde rechthoek 123">
            <a:extLst>
              <a:ext uri="{FF2B5EF4-FFF2-40B4-BE49-F238E27FC236}">
                <a16:creationId xmlns:a16="http://schemas.microsoft.com/office/drawing/2014/main" id="{17C5A19B-2864-678F-0126-F6F9C857837F}"/>
              </a:ext>
            </a:extLst>
          </p:cNvPr>
          <p:cNvSpPr/>
          <p:nvPr/>
        </p:nvSpPr>
        <p:spPr>
          <a:xfrm>
            <a:off x="5560441" y="6212563"/>
            <a:ext cx="1566992" cy="288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PushMessage</a:t>
            </a:r>
            <a:r>
              <a:rPr lang="nl-NL" sz="1200" dirty="0" err="1"/>
              <a:t>.py</a:t>
            </a:r>
            <a:endParaRPr lang="nl-NL" sz="1200" dirty="0"/>
          </a:p>
        </p:txBody>
      </p:sp>
      <p:cxnSp>
        <p:nvCxnSpPr>
          <p:cNvPr id="125" name="Rechte verbindingslijn met pijl 124">
            <a:extLst>
              <a:ext uri="{FF2B5EF4-FFF2-40B4-BE49-F238E27FC236}">
                <a16:creationId xmlns:a16="http://schemas.microsoft.com/office/drawing/2014/main" id="{7832EE33-8EF7-CF1C-B6B4-75B2AC1F0DEE}"/>
              </a:ext>
            </a:extLst>
          </p:cNvPr>
          <p:cNvCxnSpPr>
            <a:cxnSpLocks/>
            <a:stCxn id="124" idx="1"/>
            <a:endCxn id="120" idx="3"/>
          </p:cNvCxnSpPr>
          <p:nvPr/>
        </p:nvCxnSpPr>
        <p:spPr>
          <a:xfrm flipH="1">
            <a:off x="4876246" y="6356613"/>
            <a:ext cx="684195" cy="1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Rechte verbindingslijn met pijl 127">
            <a:extLst>
              <a:ext uri="{FF2B5EF4-FFF2-40B4-BE49-F238E27FC236}">
                <a16:creationId xmlns:a16="http://schemas.microsoft.com/office/drawing/2014/main" id="{D6C79C2C-149A-89EA-8461-2098847338A2}"/>
              </a:ext>
            </a:extLst>
          </p:cNvPr>
          <p:cNvCxnSpPr>
            <a:cxnSpLocks/>
            <a:stCxn id="124" idx="1"/>
            <a:endCxn id="121" idx="3"/>
          </p:cNvCxnSpPr>
          <p:nvPr/>
        </p:nvCxnSpPr>
        <p:spPr>
          <a:xfrm flipH="1">
            <a:off x="4876246" y="6356613"/>
            <a:ext cx="684195" cy="38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Afgeronde rechthoek 132">
            <a:extLst>
              <a:ext uri="{FF2B5EF4-FFF2-40B4-BE49-F238E27FC236}">
                <a16:creationId xmlns:a16="http://schemas.microsoft.com/office/drawing/2014/main" id="{E0E1D551-62CD-BF23-86E0-29929822AC80}"/>
              </a:ext>
            </a:extLst>
          </p:cNvPr>
          <p:cNvSpPr/>
          <p:nvPr/>
        </p:nvSpPr>
        <p:spPr>
          <a:xfrm>
            <a:off x="6598661" y="643049"/>
            <a:ext cx="1380815" cy="2151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EnergyDevice</a:t>
            </a:r>
            <a:r>
              <a:rPr lang="nl-NL" sz="1200" dirty="0" err="1"/>
              <a:t>.py</a:t>
            </a:r>
            <a:endParaRPr lang="nl-NL" sz="1200" dirty="0"/>
          </a:p>
        </p:txBody>
      </p:sp>
      <p:cxnSp>
        <p:nvCxnSpPr>
          <p:cNvPr id="134" name="Rechte verbindingslijn met pijl 133">
            <a:extLst>
              <a:ext uri="{FF2B5EF4-FFF2-40B4-BE49-F238E27FC236}">
                <a16:creationId xmlns:a16="http://schemas.microsoft.com/office/drawing/2014/main" id="{E2981E05-40C8-61DC-6FD3-F4FCA8D330CF}"/>
              </a:ext>
            </a:extLst>
          </p:cNvPr>
          <p:cNvCxnSpPr>
            <a:cxnSpLocks/>
            <a:stCxn id="33" idx="0"/>
            <a:endCxn id="133" idx="2"/>
          </p:cNvCxnSpPr>
          <p:nvPr/>
        </p:nvCxnSpPr>
        <p:spPr>
          <a:xfrm flipV="1">
            <a:off x="7285572" y="858219"/>
            <a:ext cx="3497" cy="22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Afgeronde rechthoek 137">
            <a:extLst>
              <a:ext uri="{FF2B5EF4-FFF2-40B4-BE49-F238E27FC236}">
                <a16:creationId xmlns:a16="http://schemas.microsoft.com/office/drawing/2014/main" id="{7C113104-30DE-2BC8-17D1-85CE6EC2CBF5}"/>
              </a:ext>
            </a:extLst>
          </p:cNvPr>
          <p:cNvSpPr/>
          <p:nvPr/>
        </p:nvSpPr>
        <p:spPr>
          <a:xfrm>
            <a:off x="1105014" y="5793532"/>
            <a:ext cx="1911096" cy="288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MqttHandlerThread</a:t>
            </a:r>
            <a:r>
              <a:rPr lang="nl-NL" sz="1200" dirty="0" err="1"/>
              <a:t>.py</a:t>
            </a:r>
            <a:endParaRPr lang="nl-NL" sz="1200" dirty="0"/>
          </a:p>
        </p:txBody>
      </p:sp>
      <p:sp>
        <p:nvSpPr>
          <p:cNvPr id="139" name="Afgeronde rechthoek 138">
            <a:extLst>
              <a:ext uri="{FF2B5EF4-FFF2-40B4-BE49-F238E27FC236}">
                <a16:creationId xmlns:a16="http://schemas.microsoft.com/office/drawing/2014/main" id="{B9B5675E-BA52-3BF2-CFCD-73616F41083A}"/>
              </a:ext>
            </a:extLst>
          </p:cNvPr>
          <p:cNvSpPr/>
          <p:nvPr/>
        </p:nvSpPr>
        <p:spPr>
          <a:xfrm>
            <a:off x="1059095" y="6255692"/>
            <a:ext cx="2250160" cy="288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MqttSendHistoryThread</a:t>
            </a:r>
            <a:r>
              <a:rPr lang="nl-NL" sz="1200" dirty="0" err="1"/>
              <a:t>.py</a:t>
            </a:r>
            <a:endParaRPr lang="nl-NL" sz="1200" dirty="0"/>
          </a:p>
        </p:txBody>
      </p:sp>
      <p:sp>
        <p:nvSpPr>
          <p:cNvPr id="142" name="Afgeronde rechthoek 141">
            <a:extLst>
              <a:ext uri="{FF2B5EF4-FFF2-40B4-BE49-F238E27FC236}">
                <a16:creationId xmlns:a16="http://schemas.microsoft.com/office/drawing/2014/main" id="{282F760F-02D5-2CAF-2E51-D8EF24355F4B}"/>
              </a:ext>
            </a:extLst>
          </p:cNvPr>
          <p:cNvSpPr/>
          <p:nvPr/>
        </p:nvSpPr>
        <p:spPr>
          <a:xfrm>
            <a:off x="446348" y="1421448"/>
            <a:ext cx="3369675" cy="288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VehicleChargeStatusMonitorThread</a:t>
            </a:r>
            <a:r>
              <a:rPr lang="nl-NL" sz="1200" dirty="0" err="1"/>
              <a:t>.py</a:t>
            </a:r>
            <a:endParaRPr lang="nl-NL" sz="1200" dirty="0"/>
          </a:p>
        </p:txBody>
      </p:sp>
      <p:sp>
        <p:nvSpPr>
          <p:cNvPr id="143" name="Afgeronde rechthoek 142">
            <a:extLst>
              <a:ext uri="{FF2B5EF4-FFF2-40B4-BE49-F238E27FC236}">
                <a16:creationId xmlns:a16="http://schemas.microsoft.com/office/drawing/2014/main" id="{68D4FCB1-F5BA-97DA-2E6B-E4E7D3CC612D}"/>
              </a:ext>
            </a:extLst>
          </p:cNvPr>
          <p:cNvSpPr/>
          <p:nvPr/>
        </p:nvSpPr>
        <p:spPr>
          <a:xfrm>
            <a:off x="981197" y="867747"/>
            <a:ext cx="1380815" cy="2151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VehicleAPI</a:t>
            </a:r>
            <a:r>
              <a:rPr lang="nl-NL" sz="1200" dirty="0" err="1"/>
              <a:t>.py</a:t>
            </a:r>
            <a:endParaRPr lang="nl-NL" sz="1200" dirty="0"/>
          </a:p>
        </p:txBody>
      </p:sp>
      <p:sp>
        <p:nvSpPr>
          <p:cNvPr id="145" name="Afgeronde rechthoek 144">
            <a:extLst>
              <a:ext uri="{FF2B5EF4-FFF2-40B4-BE49-F238E27FC236}">
                <a16:creationId xmlns:a16="http://schemas.microsoft.com/office/drawing/2014/main" id="{E2F896E3-A97B-AAB4-EF5B-1BC0F7301BA3}"/>
              </a:ext>
            </a:extLst>
          </p:cNvPr>
          <p:cNvSpPr/>
          <p:nvPr/>
        </p:nvSpPr>
        <p:spPr>
          <a:xfrm>
            <a:off x="9956707" y="5607713"/>
            <a:ext cx="702430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oppleo.ini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46" name="Afgeronde rechthoek 145">
            <a:extLst>
              <a:ext uri="{FF2B5EF4-FFF2-40B4-BE49-F238E27FC236}">
                <a16:creationId xmlns:a16="http://schemas.microsoft.com/office/drawing/2014/main" id="{D73BE525-F24D-1D06-75EC-B9DC854A7AFD}"/>
              </a:ext>
            </a:extLst>
          </p:cNvPr>
          <p:cNvSpPr/>
          <p:nvPr/>
        </p:nvSpPr>
        <p:spPr>
          <a:xfrm>
            <a:off x="8513949" y="6028417"/>
            <a:ext cx="1521766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DB independent </a:t>
            </a:r>
            <a:r>
              <a:rPr lang="nl-NL" sz="1200" dirty="0" err="1">
                <a:solidFill>
                  <a:schemeClr val="tx1"/>
                </a:solidFill>
              </a:rPr>
              <a:t>config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47" name="Afgeronde rechthoek 146">
            <a:extLst>
              <a:ext uri="{FF2B5EF4-FFF2-40B4-BE49-F238E27FC236}">
                <a16:creationId xmlns:a16="http://schemas.microsoft.com/office/drawing/2014/main" id="{1730CACD-5058-1252-40A4-2C0782756FC4}"/>
              </a:ext>
            </a:extLst>
          </p:cNvPr>
          <p:cNvSpPr/>
          <p:nvPr/>
        </p:nvSpPr>
        <p:spPr>
          <a:xfrm>
            <a:off x="8505857" y="5275587"/>
            <a:ext cx="1378328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DB </a:t>
            </a:r>
            <a:r>
              <a:rPr lang="nl-NL" sz="1200" dirty="0" err="1">
                <a:solidFill>
                  <a:schemeClr val="tx1"/>
                </a:solidFill>
              </a:rPr>
              <a:t>contained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config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51" name="Tekstvak 150">
            <a:extLst>
              <a:ext uri="{FF2B5EF4-FFF2-40B4-BE49-F238E27FC236}">
                <a16:creationId xmlns:a16="http://schemas.microsoft.com/office/drawing/2014/main" id="{B5629714-88EB-157F-283B-441C8724187E}"/>
              </a:ext>
            </a:extLst>
          </p:cNvPr>
          <p:cNvSpPr txBox="1"/>
          <p:nvPr/>
        </p:nvSpPr>
        <p:spPr>
          <a:xfrm>
            <a:off x="5209765" y="6544279"/>
            <a:ext cx="1486766" cy="1615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nl-NL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PushMessageProwl</a:t>
            </a:r>
            <a:r>
              <a:rPr lang="nl-NL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()</a:t>
            </a:r>
            <a:endParaRPr lang="nl-NL" sz="1050" dirty="0"/>
          </a:p>
        </p:txBody>
      </p:sp>
      <p:sp>
        <p:nvSpPr>
          <p:cNvPr id="152" name="Tekstvak 151">
            <a:extLst>
              <a:ext uri="{FF2B5EF4-FFF2-40B4-BE49-F238E27FC236}">
                <a16:creationId xmlns:a16="http://schemas.microsoft.com/office/drawing/2014/main" id="{8854BB5E-4AEC-B3C4-C4D8-ECC86CC4DF9E}"/>
              </a:ext>
            </a:extLst>
          </p:cNvPr>
          <p:cNvSpPr txBox="1"/>
          <p:nvPr/>
        </p:nvSpPr>
        <p:spPr>
          <a:xfrm>
            <a:off x="5209765" y="6696417"/>
            <a:ext cx="1917667" cy="1615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nl-NL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PushMessagePushover</a:t>
            </a:r>
            <a:r>
              <a:rPr lang="nl-NL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()</a:t>
            </a:r>
            <a:endParaRPr lang="nl-NL" sz="1050" dirty="0"/>
          </a:p>
        </p:txBody>
      </p:sp>
      <p:sp>
        <p:nvSpPr>
          <p:cNvPr id="157" name="Afgeronde rechthoek 156">
            <a:extLst>
              <a:ext uri="{FF2B5EF4-FFF2-40B4-BE49-F238E27FC236}">
                <a16:creationId xmlns:a16="http://schemas.microsoft.com/office/drawing/2014/main" id="{C9A36801-E332-BF97-35FF-A2E4CB368218}"/>
              </a:ext>
            </a:extLst>
          </p:cNvPr>
          <p:cNvSpPr/>
          <p:nvPr/>
        </p:nvSpPr>
        <p:spPr>
          <a:xfrm>
            <a:off x="8395040" y="245289"/>
            <a:ext cx="1984830" cy="2151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EnergyModbusReader</a:t>
            </a:r>
            <a:r>
              <a:rPr lang="nl-NL" sz="1200" dirty="0" err="1"/>
              <a:t>.py</a:t>
            </a:r>
            <a:endParaRPr lang="nl-NL" sz="1200" dirty="0"/>
          </a:p>
        </p:txBody>
      </p:sp>
      <p:sp>
        <p:nvSpPr>
          <p:cNvPr id="158" name="Afgeronde rechthoek 157">
            <a:extLst>
              <a:ext uri="{FF2B5EF4-FFF2-40B4-BE49-F238E27FC236}">
                <a16:creationId xmlns:a16="http://schemas.microsoft.com/office/drawing/2014/main" id="{28A5DAF0-152E-3E9B-2428-B3035B4AE948}"/>
              </a:ext>
            </a:extLst>
          </p:cNvPr>
          <p:cNvSpPr/>
          <p:nvPr/>
        </p:nvSpPr>
        <p:spPr>
          <a:xfrm>
            <a:off x="8395038" y="519823"/>
            <a:ext cx="2798867" cy="2151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EnergyModbusReaderSimulator</a:t>
            </a:r>
            <a:r>
              <a:rPr lang="nl-NL" sz="1200" dirty="0" err="1"/>
              <a:t>.py</a:t>
            </a:r>
            <a:endParaRPr lang="nl-NL" sz="1200" dirty="0"/>
          </a:p>
        </p:txBody>
      </p:sp>
      <p:cxnSp>
        <p:nvCxnSpPr>
          <p:cNvPr id="159" name="Rechte verbindingslijn met pijl 158">
            <a:extLst>
              <a:ext uri="{FF2B5EF4-FFF2-40B4-BE49-F238E27FC236}">
                <a16:creationId xmlns:a16="http://schemas.microsoft.com/office/drawing/2014/main" id="{1342B19D-94B2-CA6F-A10E-31C922F0ADAB}"/>
              </a:ext>
            </a:extLst>
          </p:cNvPr>
          <p:cNvCxnSpPr>
            <a:cxnSpLocks/>
            <a:stCxn id="133" idx="3"/>
            <a:endCxn id="157" idx="1"/>
          </p:cNvCxnSpPr>
          <p:nvPr/>
        </p:nvCxnSpPr>
        <p:spPr>
          <a:xfrm flipV="1">
            <a:off x="7979476" y="352874"/>
            <a:ext cx="415564" cy="39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chte verbindingslijn met pijl 161">
            <a:extLst>
              <a:ext uri="{FF2B5EF4-FFF2-40B4-BE49-F238E27FC236}">
                <a16:creationId xmlns:a16="http://schemas.microsoft.com/office/drawing/2014/main" id="{50B51E47-FE2A-D09A-B23E-1F249428C96D}"/>
              </a:ext>
            </a:extLst>
          </p:cNvPr>
          <p:cNvCxnSpPr>
            <a:cxnSpLocks/>
            <a:stCxn id="133" idx="3"/>
            <a:endCxn id="158" idx="1"/>
          </p:cNvCxnSpPr>
          <p:nvPr/>
        </p:nvCxnSpPr>
        <p:spPr>
          <a:xfrm flipV="1">
            <a:off x="7979476" y="627408"/>
            <a:ext cx="415562" cy="12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Afgeronde rechthoek 164">
            <a:extLst>
              <a:ext uri="{FF2B5EF4-FFF2-40B4-BE49-F238E27FC236}">
                <a16:creationId xmlns:a16="http://schemas.microsoft.com/office/drawing/2014/main" id="{DDBAA49B-D042-DA47-AB39-7E4535815E0D}"/>
              </a:ext>
            </a:extLst>
          </p:cNvPr>
          <p:cNvSpPr/>
          <p:nvPr/>
        </p:nvSpPr>
        <p:spPr>
          <a:xfrm>
            <a:off x="10355629" y="102065"/>
            <a:ext cx="1069538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Modbus</a:t>
            </a:r>
            <a:r>
              <a:rPr lang="nl-NL" sz="1200" dirty="0">
                <a:solidFill>
                  <a:schemeClr val="tx1"/>
                </a:solidFill>
              </a:rPr>
              <a:t> Reader</a:t>
            </a:r>
          </a:p>
        </p:txBody>
      </p:sp>
      <p:sp>
        <p:nvSpPr>
          <p:cNvPr id="166" name="Afgeronde rechthoek 165">
            <a:extLst>
              <a:ext uri="{FF2B5EF4-FFF2-40B4-BE49-F238E27FC236}">
                <a16:creationId xmlns:a16="http://schemas.microsoft.com/office/drawing/2014/main" id="{EF38146B-02CE-BC9C-37CD-2267A57F9EC6}"/>
              </a:ext>
            </a:extLst>
          </p:cNvPr>
          <p:cNvSpPr/>
          <p:nvPr/>
        </p:nvSpPr>
        <p:spPr>
          <a:xfrm>
            <a:off x="10592286" y="738010"/>
            <a:ext cx="1267408" cy="185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Modbus</a:t>
            </a:r>
            <a:r>
              <a:rPr lang="nl-NL" sz="1200" dirty="0">
                <a:solidFill>
                  <a:schemeClr val="tx1"/>
                </a:solidFill>
              </a:rPr>
              <a:t> Simulator</a:t>
            </a:r>
          </a:p>
        </p:txBody>
      </p:sp>
      <p:sp>
        <p:nvSpPr>
          <p:cNvPr id="171" name="Afgeronde rechthoek 170">
            <a:extLst>
              <a:ext uri="{FF2B5EF4-FFF2-40B4-BE49-F238E27FC236}">
                <a16:creationId xmlns:a16="http://schemas.microsoft.com/office/drawing/2014/main" id="{2D476435-5F55-1E3D-E36D-E36FB2EE6019}"/>
              </a:ext>
            </a:extLst>
          </p:cNvPr>
          <p:cNvSpPr/>
          <p:nvPr/>
        </p:nvSpPr>
        <p:spPr>
          <a:xfrm>
            <a:off x="284565" y="5413717"/>
            <a:ext cx="3084615" cy="193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HomeAssistantMqttHandlerThread</a:t>
            </a:r>
            <a:r>
              <a:rPr lang="nl-NL" sz="1200" dirty="0" err="1"/>
              <a:t>.py</a:t>
            </a:r>
            <a:endParaRPr lang="nl-NL" sz="1200" dirty="0"/>
          </a:p>
        </p:txBody>
      </p:sp>
      <p:cxnSp>
        <p:nvCxnSpPr>
          <p:cNvPr id="172" name="Rechte verbindingslijn met pijl 171">
            <a:extLst>
              <a:ext uri="{FF2B5EF4-FFF2-40B4-BE49-F238E27FC236}">
                <a16:creationId xmlns:a16="http://schemas.microsoft.com/office/drawing/2014/main" id="{5315C320-D72F-ADDB-99DD-02872B896253}"/>
              </a:ext>
            </a:extLst>
          </p:cNvPr>
          <p:cNvCxnSpPr>
            <a:cxnSpLocks/>
            <a:stCxn id="171" idx="3"/>
            <a:endCxn id="122" idx="1"/>
          </p:cNvCxnSpPr>
          <p:nvPr/>
        </p:nvCxnSpPr>
        <p:spPr>
          <a:xfrm>
            <a:off x="3369180" y="5510715"/>
            <a:ext cx="419733" cy="293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Afgeronde rechthoek 175">
            <a:extLst>
              <a:ext uri="{FF2B5EF4-FFF2-40B4-BE49-F238E27FC236}">
                <a16:creationId xmlns:a16="http://schemas.microsoft.com/office/drawing/2014/main" id="{AABDFD16-E69D-9B7B-A051-CC77C673C3DB}"/>
              </a:ext>
            </a:extLst>
          </p:cNvPr>
          <p:cNvSpPr/>
          <p:nvPr/>
        </p:nvSpPr>
        <p:spPr>
          <a:xfrm>
            <a:off x="10138843" y="2972122"/>
            <a:ext cx="1256723" cy="193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RfidReader</a:t>
            </a:r>
            <a:r>
              <a:rPr lang="nl-NL" sz="1200" dirty="0" err="1"/>
              <a:t>.py</a:t>
            </a:r>
            <a:endParaRPr lang="nl-NL" sz="1200" dirty="0"/>
          </a:p>
        </p:txBody>
      </p:sp>
      <p:cxnSp>
        <p:nvCxnSpPr>
          <p:cNvPr id="177" name="Rechte verbindingslijn met pijl 176">
            <a:extLst>
              <a:ext uri="{FF2B5EF4-FFF2-40B4-BE49-F238E27FC236}">
                <a16:creationId xmlns:a16="http://schemas.microsoft.com/office/drawing/2014/main" id="{866BC0E1-FFAF-B16C-CBB4-0D34DEAA00BA}"/>
              </a:ext>
            </a:extLst>
          </p:cNvPr>
          <p:cNvCxnSpPr>
            <a:cxnSpLocks/>
            <a:stCxn id="27" idx="3"/>
            <a:endCxn id="176" idx="1"/>
          </p:cNvCxnSpPr>
          <p:nvPr/>
        </p:nvCxnSpPr>
        <p:spPr>
          <a:xfrm>
            <a:off x="9297576" y="2732738"/>
            <a:ext cx="841267" cy="33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Afgeronde rechthoek 180">
            <a:extLst>
              <a:ext uri="{FF2B5EF4-FFF2-40B4-BE49-F238E27FC236}">
                <a16:creationId xmlns:a16="http://schemas.microsoft.com/office/drawing/2014/main" id="{9E5BDAD5-D15A-E26A-B8E9-29E0DA8D5745}"/>
              </a:ext>
            </a:extLst>
          </p:cNvPr>
          <p:cNvSpPr/>
          <p:nvPr/>
        </p:nvSpPr>
        <p:spPr>
          <a:xfrm>
            <a:off x="10307922" y="3178019"/>
            <a:ext cx="1267408" cy="1435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nl-NL" sz="1200" dirty="0" err="1">
                <a:solidFill>
                  <a:schemeClr val="tx1"/>
                </a:solidFill>
              </a:rPr>
              <a:t>Detect</a:t>
            </a:r>
            <a:r>
              <a:rPr lang="nl-NL" sz="1200" dirty="0">
                <a:solidFill>
                  <a:schemeClr val="tx1"/>
                </a:solidFill>
              </a:rPr>
              <a:t> RFID Token</a:t>
            </a:r>
          </a:p>
        </p:txBody>
      </p:sp>
    </p:spTree>
    <p:extLst>
      <p:ext uri="{BB962C8B-B14F-4D97-AF65-F5344CB8AC3E}">
        <p14:creationId xmlns:p14="http://schemas.microsoft.com/office/powerpoint/2010/main" val="423910594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152</Words>
  <Application>Microsoft Macintosh PowerPoint</Application>
  <PresentationFormat>Breedbeeld</PresentationFormat>
  <Paragraphs>59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Laemen, Frans</dc:creator>
  <cp:lastModifiedBy>Laemen, Frans</cp:lastModifiedBy>
  <cp:revision>5</cp:revision>
  <dcterms:created xsi:type="dcterms:W3CDTF">2024-01-01T11:54:43Z</dcterms:created>
  <dcterms:modified xsi:type="dcterms:W3CDTF">2024-01-01T12:33:20Z</dcterms:modified>
</cp:coreProperties>
</file>