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96378d87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96378d87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c34961d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c34961d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Partners of women at EIT and working under the umbrella of Women of Aalto. We’re a pretty independent organization, but we do appreciate their support and would always love more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If you have any ideas or would like to join WfWW, talk to one of our organizers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facebook.com/womenatEIT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www.eitdigital.eu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facebook.com/womenofaalto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Instagram: @womenofaalto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6378d7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6378d7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All materials will be available online and sent to your email after the workshop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6378d7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6378d7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table for intermediate towards the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Feel free to move between tracks if you feel like you need more time/more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4e8c78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4e8c78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Nice but login: https://repl.it/  (Choose Python3)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Ugly but with no login: http://www.brython.info/tests/console.html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4e8c78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4e8c78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4e8c78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4e8c78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6378d8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6378d8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lab.research.google.com" TargetMode="External"/><Relationship Id="rId4" Type="http://schemas.openxmlformats.org/officeDocument/2006/relationships/hyperlink" Target="https://trinket.io/features/python3" TargetMode="External"/><Relationship Id="rId5" Type="http://schemas.openxmlformats.org/officeDocument/2006/relationships/hyperlink" Target="http://www.brython.info/tests/consol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it.ly/wfww-slack-invite" TargetMode="External"/><Relationship Id="rId4" Type="http://schemas.openxmlformats.org/officeDocument/2006/relationships/hyperlink" Target="http://bit.ly/cheatsheet-py3" TargetMode="External"/><Relationship Id="rId5" Type="http://schemas.openxmlformats.org/officeDocument/2006/relationships/hyperlink" Target="http://bit.ly/wfww-bp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829200"/>
            <a:ext cx="2709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Wi-Fi: Aalto Open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 EDUROAM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Login: </a:t>
            </a:r>
            <a:endParaRPr sz="24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Psd: </a:t>
            </a:r>
            <a:endParaRPr sz="24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024775" y="1561650"/>
            <a:ext cx="29373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Slack Channel: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bit.ly/wfww-slack-invite</a:t>
            </a:r>
            <a:endParaRPr sz="24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13200" y="3760075"/>
            <a:ext cx="491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Basic Programming Workshop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Welcome! (What is WfWW?)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50164" t="0"/>
          <a:stretch/>
        </p:blipFill>
        <p:spPr>
          <a:xfrm>
            <a:off x="1040525" y="2614500"/>
            <a:ext cx="1774501" cy="18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50164" r="0" t="0"/>
          <a:stretch/>
        </p:blipFill>
        <p:spPr>
          <a:xfrm>
            <a:off x="5906525" y="2614488"/>
            <a:ext cx="1774501" cy="18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150" y="1170125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150" y="11701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Sponsors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000" y="1642825"/>
            <a:ext cx="2136425" cy="21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24930" l="0" r="0" t="0"/>
          <a:stretch/>
        </p:blipFill>
        <p:spPr>
          <a:xfrm>
            <a:off x="1348450" y="1642825"/>
            <a:ext cx="2689150" cy="16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1095375" y="3246575"/>
            <a:ext cx="3195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OPEN KNOWLEDGE FINLAND</a:t>
            </a:r>
            <a:endParaRPr b="1"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 and move to the beginners/intermediate table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Say Hi to your instructors :)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Computer setup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Short tutorial &amp; </a:t>
            </a: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Cheat sheet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Coding tasks / Leetcode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START CODING -- HAPPY LEARNING!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Setup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Google Research Colabs: </a:t>
            </a:r>
            <a:r>
              <a:rPr lang="en-GB" sz="24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colab.research.google.com</a:t>
            </a: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Option 2: </a:t>
            </a:r>
            <a:r>
              <a:rPr lang="en-GB" sz="24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trinket.io/features/python3</a:t>
            </a: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Option 3: </a:t>
            </a:r>
            <a:r>
              <a:rPr lang="en-GB" sz="24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brython.info/tests/console.html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Python Version 3 and up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Materials &amp; References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 Slack at </a:t>
            </a:r>
            <a:r>
              <a:rPr b="1" lang="en-GB" sz="30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bit.ly/wfww-slack-invite</a:t>
            </a:r>
            <a:endParaRPr b="1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Channel: #basic-programming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Cheat sheet: </a:t>
            </a:r>
            <a:r>
              <a:rPr lang="en-GB" sz="2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bit.ly/cheatsheet-py3</a:t>
            </a: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Tutorial &amp; Tasks: </a:t>
            </a:r>
            <a:r>
              <a:rPr lang="en-GB" sz="2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bit.ly/wfww-bp3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Work</a:t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+"/>
            </a:pPr>
            <a:r>
              <a:rPr lang="en-GB"/>
              <a:t>Pair Programming!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854300"/>
            <a:ext cx="2709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Wi-Fi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Login: </a:t>
            </a:r>
            <a:endParaRPr sz="24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Psd: </a:t>
            </a:r>
            <a:endParaRPr sz="24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024775" y="1561650"/>
            <a:ext cx="29373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Slack Channel: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bit.ly/wfww-slack-invite</a:t>
            </a:r>
            <a:endParaRPr sz="24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113200" y="3760075"/>
            <a:ext cx="491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Basic Programming Workshop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645900" y="300125"/>
            <a:ext cx="78522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Work</a:t>
            </a:r>
            <a:endParaRPr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en-GB"/>
              <a:t>Pair Programming!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