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a6f6038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1a6f603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fb4615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fb4615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100" y="822050"/>
            <a:ext cx="6577625" cy="39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18211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by 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704450" y="1004050"/>
            <a:ext cx="468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Working age citizens are mostly between 24-44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Children/Teens are mostly below the age of 14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Steep decline after age 50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Popular towns to move to to raise children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over the age of 20 leave (work/school)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similar patterns between the two towns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" name="Google Shape;30;p8"/>
          <p:cNvSpPr txBox="1"/>
          <p:nvPr/>
        </p:nvSpPr>
        <p:spPr>
          <a:xfrm>
            <a:off x="1269900" y="3992950"/>
            <a:ext cx="2509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Blue = Cherry Hill, Red = Marlton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by Gender</a:t>
            </a:r>
            <a:endParaRPr/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5369729" y="1494875"/>
            <a:ext cx="4376700" cy="43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Fairly even distribution of each gender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Older citizens skew towards female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Similar distribution between both towns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Both towns have a slightly more females (52%)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equal below the age of 15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8" y="1345025"/>
            <a:ext cx="5033626" cy="30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50" y="4314350"/>
            <a:ext cx="5089751" cy="25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