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7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7" r:id="rId4"/>
    <p:sldId id="291" r:id="rId5"/>
    <p:sldId id="292" r:id="rId6"/>
    <p:sldId id="279" r:id="rId7"/>
    <p:sldId id="293" r:id="rId8"/>
    <p:sldId id="281" r:id="rId9"/>
    <p:sldId id="268" r:id="rId10"/>
    <p:sldId id="274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8" autoAdjust="0"/>
    <p:restoredTop sz="84615" autoAdjust="0"/>
  </p:normalViewPr>
  <p:slideViewPr>
    <p:cSldViewPr>
      <p:cViewPr>
        <p:scale>
          <a:sx n="90" d="100"/>
          <a:sy n="90" d="100"/>
        </p:scale>
        <p:origin x="-930" y="-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06CB4-0B0F-4FFE-B23C-B12CC01D06A8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AFF21-B10D-4638-9D8F-65D57C30B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4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FF21-B10D-4638-9D8F-65D57C30B4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3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눈물 발사 속도 증가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Item-&gt;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옷걸이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2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prstClr val="white"/>
                </a:solidFill>
              </a:rPr>
              <a:t>눈물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Damage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증가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Item-</a:t>
            </a:r>
            <a:r>
              <a:rPr lang="en-US" altLang="ko-KR" sz="1200" b="1" smtClean="0">
                <a:solidFill>
                  <a:prstClr val="white"/>
                </a:solidFill>
              </a:rPr>
              <a:t>&gt;</a:t>
            </a:r>
            <a:r>
              <a:rPr lang="ko-KR" altLang="en-US" sz="1200" b="1" smtClean="0">
                <a:solidFill>
                  <a:prstClr val="white"/>
                </a:solidFill>
              </a:rPr>
              <a:t>별모양</a:t>
            </a:r>
            <a:endParaRPr lang="en-US" altLang="ko-KR" sz="1200" b="1" dirty="0" smtClean="0">
              <a:solidFill>
                <a:prstClr val="white"/>
              </a:solidFill>
            </a:endParaRPr>
          </a:p>
          <a:p>
            <a:pPr algn="ctr"/>
            <a:endParaRPr lang="en-US" altLang="ko-KR" sz="12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prstClr val="white"/>
                </a:solidFill>
              </a:rPr>
              <a:t>캐릭터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Life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채워주는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Item-&gt;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돌</a:t>
            </a:r>
            <a:endParaRPr lang="en-US" altLang="ko-KR" sz="1200" b="1" dirty="0" smtClean="0">
              <a:solidFill>
                <a:prstClr val="white"/>
              </a:solidFill>
            </a:endParaRPr>
          </a:p>
          <a:p>
            <a:pPr algn="ctr"/>
            <a:endParaRPr lang="en-US" altLang="ko-KR" sz="12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200" b="0" dirty="0" smtClean="0">
                <a:solidFill>
                  <a:prstClr val="white"/>
                </a:solidFill>
              </a:rPr>
              <a:t>캐릭터 이동 속도 증가 </a:t>
            </a:r>
            <a:r>
              <a:rPr lang="en-US" altLang="ko-KR" sz="1200" b="0" dirty="0" smtClean="0">
                <a:solidFill>
                  <a:prstClr val="white"/>
                </a:solidFill>
              </a:rPr>
              <a:t>Item(or </a:t>
            </a:r>
            <a:r>
              <a:rPr lang="ko-KR" altLang="en-US" sz="1200" b="0" dirty="0" smtClean="0">
                <a:solidFill>
                  <a:prstClr val="white"/>
                </a:solidFill>
              </a:rPr>
              <a:t>거미 속도 감소</a:t>
            </a:r>
            <a:r>
              <a:rPr lang="en-US" altLang="ko-KR" sz="1200" b="0" dirty="0" smtClean="0">
                <a:solidFill>
                  <a:prstClr val="white"/>
                </a:solidFill>
              </a:rPr>
              <a:t>)-&gt;</a:t>
            </a:r>
            <a:r>
              <a:rPr lang="ko-KR" altLang="en-US" sz="1200" b="0" dirty="0" smtClean="0">
                <a:solidFill>
                  <a:prstClr val="white"/>
                </a:solidFill>
              </a:rPr>
              <a:t>숟가락</a:t>
            </a:r>
            <a:endParaRPr lang="en-US" altLang="ko-KR" sz="1200" b="0" dirty="0" smtClean="0">
              <a:solidFill>
                <a:prstClr val="white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FF21-B10D-4638-9D8F-65D57C30B409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47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prstClr val="white"/>
                </a:solidFill>
                <a:latin typeface="+mn-ea"/>
              </a:rPr>
              <a:t>폰 해상도에 따라 조이스틱 레이아웃 바뀌는 오류 수정</a:t>
            </a:r>
            <a:r>
              <a:rPr lang="en-US" altLang="ko-KR" sz="1200" b="1" dirty="0" smtClean="0">
                <a:solidFill>
                  <a:prstClr val="white"/>
                </a:solidFill>
                <a:latin typeface="+mn-ea"/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FF21-B10D-4638-9D8F-65D57C30B409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39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prstClr val="white"/>
                </a:solidFill>
                <a:latin typeface="+mn-ea"/>
              </a:rPr>
              <a:t>폰 해상도에 따라 조이스틱 레이아웃 바뀌는 오류 수정</a:t>
            </a:r>
            <a:r>
              <a:rPr lang="en-US" altLang="ko-KR" sz="1200" b="1" dirty="0" smtClean="0">
                <a:solidFill>
                  <a:prstClr val="white"/>
                </a:solidFill>
                <a:latin typeface="+mn-ea"/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FF21-B10D-4638-9D8F-65D57C30B4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39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prstClr val="white"/>
                </a:solidFill>
                <a:latin typeface="+mn-ea"/>
              </a:rPr>
              <a:t>폰 해상도에 따라 조이스틱 레이아웃 바뀌는 오류 수정</a:t>
            </a:r>
            <a:r>
              <a:rPr lang="en-US" altLang="ko-KR" sz="1200" b="1" dirty="0" smtClean="0">
                <a:solidFill>
                  <a:prstClr val="white"/>
                </a:solidFill>
                <a:latin typeface="+mn-ea"/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FF21-B10D-4638-9D8F-65D57C30B409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39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FF21-B10D-4638-9D8F-65D57C30B409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390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FF21-B10D-4638-9D8F-65D57C30B4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96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7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06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5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0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1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38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2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6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4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56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7561E-1518-40DF-9034-92350599F26D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0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일송\Desktop\boi-1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70"/>
            <a:ext cx="9144000" cy="375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80671" y="3723878"/>
            <a:ext cx="338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CAERANG LATTE 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24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기 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유일송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조경민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조명근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최승명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6809" y="2643758"/>
            <a:ext cx="4950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82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7824" y="2139702"/>
            <a:ext cx="30243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Thank You</a:t>
            </a:r>
          </a:p>
          <a:p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-19794"/>
            <a:ext cx="2915816" cy="1655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300192" y="3507854"/>
            <a:ext cx="2843808" cy="162914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92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555776" y="1707654"/>
            <a:ext cx="4176464" cy="280831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개발 계획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이전 발표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algn="ctr"/>
            <a:endParaRPr lang="en-US" altLang="ko-KR" sz="20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prstClr val="white"/>
                </a:solidFill>
              </a:rPr>
              <a:t>개발 현황</a:t>
            </a:r>
            <a:endParaRPr lang="en-US" altLang="ko-KR" sz="2000" b="1" dirty="0" smtClean="0">
              <a:solidFill>
                <a:prstClr val="white"/>
              </a:solidFill>
            </a:endParaRPr>
          </a:p>
          <a:p>
            <a:pPr algn="ctr"/>
            <a:endParaRPr lang="en-US" altLang="ko-KR" sz="20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2000" b="1">
                <a:solidFill>
                  <a:prstClr val="white"/>
                </a:solidFill>
              </a:rPr>
              <a:t>개발 </a:t>
            </a:r>
            <a:r>
              <a:rPr lang="ko-KR" altLang="en-US" sz="2000" b="1" smtClean="0">
                <a:solidFill>
                  <a:prstClr val="white"/>
                </a:solidFill>
              </a:rPr>
              <a:t>계획</a:t>
            </a:r>
            <a:endParaRPr lang="en-US" altLang="ko-KR" sz="20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910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</a:t>
            </a:r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Version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 계획</a:t>
            </a:r>
            <a:r>
              <a:rPr lang="en-US" altLang="ko-KR" sz="31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3100" b="1" dirty="0" smtClean="0">
                <a:solidFill>
                  <a:schemeClr val="bg1"/>
                </a:solidFill>
                <a:latin typeface="+mn-ea"/>
              </a:rPr>
              <a:t>이</a:t>
            </a:r>
            <a:r>
              <a:rPr lang="ko-KR" altLang="en-US" sz="3100" b="1" dirty="0">
                <a:solidFill>
                  <a:schemeClr val="bg1"/>
                </a:solidFill>
                <a:latin typeface="+mn-ea"/>
              </a:rPr>
              <a:t>전</a:t>
            </a:r>
            <a:r>
              <a:rPr lang="ko-KR" altLang="en-US" sz="3100" b="1" dirty="0" smtClean="0">
                <a:solidFill>
                  <a:schemeClr val="bg1"/>
                </a:solidFill>
                <a:latin typeface="+mn-ea"/>
              </a:rPr>
              <a:t> 발표</a:t>
            </a:r>
            <a:r>
              <a:rPr lang="en-US" altLang="ko-KR" sz="31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31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63888" y="4083918"/>
            <a:ext cx="194421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403648" y="1707654"/>
            <a:ext cx="6264696" cy="302433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  <a:latin typeface="+mn-ea"/>
              </a:rPr>
              <a:t>Sprite Animation </a:t>
            </a:r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완</a:t>
            </a:r>
            <a:r>
              <a:rPr lang="ko-KR" altLang="en-US" b="1" dirty="0">
                <a:solidFill>
                  <a:prstClr val="white"/>
                </a:solidFill>
                <a:latin typeface="+mn-ea"/>
              </a:rPr>
              <a:t>성</a:t>
            </a:r>
            <a:endParaRPr lang="en-US" altLang="ko-KR" b="1" dirty="0" smtClean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en-US" altLang="ko-KR" b="1" dirty="0" smtClean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prstClr val="white"/>
                </a:solidFill>
                <a:latin typeface="+mn-ea"/>
              </a:rPr>
              <a:t>캐릭터 움직이는 </a:t>
            </a:r>
            <a:r>
              <a:rPr lang="en-US" altLang="ko-KR" b="1" dirty="0" smtClean="0">
                <a:solidFill>
                  <a:prstClr val="white"/>
                </a:solidFill>
                <a:latin typeface="+mn-ea"/>
              </a:rPr>
              <a:t>motion &amp; </a:t>
            </a:r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눈물 </a:t>
            </a:r>
            <a:r>
              <a:rPr lang="en-US" altLang="ko-KR" b="1" dirty="0" smtClean="0">
                <a:solidFill>
                  <a:prstClr val="white"/>
                </a:solidFill>
                <a:latin typeface="+mn-ea"/>
              </a:rPr>
              <a:t>Effect)</a:t>
            </a:r>
            <a:endParaRPr lang="en-US" altLang="ko-KR" b="1" dirty="0">
              <a:solidFill>
                <a:prstClr val="white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en-US" altLang="ko-KR" b="1" dirty="0" err="1" smtClean="0">
                <a:solidFill>
                  <a:prstClr val="white"/>
                </a:solidFill>
                <a:latin typeface="+mn-ea"/>
              </a:rPr>
              <a:t>PlayActivity</a:t>
            </a:r>
            <a:r>
              <a:rPr lang="en-US" altLang="ko-KR" b="1" dirty="0" smtClean="0">
                <a:solidFill>
                  <a:prstClr val="white"/>
                </a:solidFill>
                <a:latin typeface="+mn-ea"/>
              </a:rPr>
              <a:t> 3</a:t>
            </a:r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초 후 시작</a:t>
            </a:r>
            <a:r>
              <a:rPr lang="en-US" altLang="ko-KR" b="1" dirty="0" smtClean="0">
                <a:solidFill>
                  <a:prstClr val="white"/>
                </a:solidFill>
                <a:latin typeface="+mn-ea"/>
              </a:rPr>
              <a:t>(Fade in &amp; out Animation)</a:t>
            </a:r>
          </a:p>
          <a:p>
            <a:pPr algn="ctr"/>
            <a:endParaRPr lang="en-US" altLang="ko-KR" b="1" dirty="0" smtClean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게임 아이템 적용</a:t>
            </a:r>
            <a:endParaRPr lang="en-US" altLang="ko-KR" b="1" dirty="0" smtClean="0"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411760" y="3003798"/>
            <a:ext cx="42484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997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</a:t>
            </a:r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Version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 계획</a:t>
            </a:r>
            <a:r>
              <a:rPr lang="en-US" altLang="ko-KR" sz="31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3100" b="1" dirty="0" smtClean="0">
                <a:solidFill>
                  <a:schemeClr val="bg1"/>
                </a:solidFill>
                <a:latin typeface="+mn-ea"/>
              </a:rPr>
              <a:t>이전발표</a:t>
            </a:r>
            <a:r>
              <a:rPr lang="en-US" altLang="ko-KR" sz="3100" b="1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3100" b="1" dirty="0" smtClean="0">
                <a:solidFill>
                  <a:schemeClr val="bg1"/>
                </a:solidFill>
                <a:latin typeface="+mn-ea"/>
              </a:rPr>
              <a:t>아이템</a:t>
            </a:r>
            <a:r>
              <a:rPr lang="en-US" altLang="ko-KR" sz="31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124370" y="2931791"/>
            <a:ext cx="6480078" cy="20162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눈물 발사 속도 증가 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Item</a:t>
            </a:r>
          </a:p>
          <a:p>
            <a:pPr algn="ctr"/>
            <a:endParaRPr lang="en-US" altLang="ko-KR" sz="16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캐릭터 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Life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채워주는 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Item</a:t>
            </a:r>
          </a:p>
          <a:p>
            <a:pPr algn="ctr"/>
            <a:endParaRPr lang="en-US" altLang="ko-KR" sz="16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캐릭터 이동 속도 증가 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Item(or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거미 속도 감소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11" y="2787774"/>
            <a:ext cx="129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prstClr val="white"/>
                </a:solidFill>
              </a:rPr>
              <a:t>Item </a:t>
            </a:r>
            <a:r>
              <a:rPr lang="ko-KR" altLang="en-US" b="1" dirty="0" smtClean="0">
                <a:solidFill>
                  <a:prstClr val="white"/>
                </a:solidFill>
              </a:rPr>
              <a:t>종류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510" y="1512765"/>
            <a:ext cx="16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prstClr val="white"/>
                </a:solidFill>
              </a:rPr>
              <a:t>Item </a:t>
            </a:r>
            <a:r>
              <a:rPr lang="ko-KR" altLang="en-US" b="1" dirty="0" smtClean="0">
                <a:solidFill>
                  <a:prstClr val="white"/>
                </a:solidFill>
              </a:rPr>
              <a:t>등장조건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24370" y="1607158"/>
            <a:ext cx="6480078" cy="96459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Spider </a:t>
            </a:r>
            <a:r>
              <a:rPr lang="ko-KR" altLang="en-US" b="1" dirty="0" smtClean="0">
                <a:solidFill>
                  <a:prstClr val="white"/>
                </a:solidFill>
              </a:rPr>
              <a:t>몇 마리를 잡게 되면</a:t>
            </a:r>
            <a:r>
              <a:rPr lang="en-US" altLang="ko-KR" b="1" dirty="0" smtClean="0">
                <a:solidFill>
                  <a:prstClr val="white"/>
                </a:solidFill>
              </a:rPr>
              <a:t>(Score) Item </a:t>
            </a:r>
            <a:r>
              <a:rPr lang="ko-KR" altLang="en-US" b="1" dirty="0" smtClean="0">
                <a:solidFill>
                  <a:prstClr val="white"/>
                </a:solidFill>
              </a:rPr>
              <a:t>획득 가능</a:t>
            </a:r>
            <a:endParaRPr lang="en-US" altLang="ko-KR" b="1" dirty="0" smtClean="0">
              <a:solidFill>
                <a:prstClr val="whit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211960" y="3579862"/>
            <a:ext cx="237626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139952" y="4083918"/>
            <a:ext cx="252028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131840" y="4587974"/>
            <a:ext cx="266429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9706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개발현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000" y="1417006"/>
            <a:ext cx="851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Item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59631" y="2045020"/>
            <a:ext cx="2664297" cy="6109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눈물 발사 속도 증가</a:t>
            </a:r>
            <a:endParaRPr lang="en-US" altLang="ko-KR" b="1" dirty="0" smtClean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94" y="2104427"/>
            <a:ext cx="467822" cy="4795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00" y="3057515"/>
            <a:ext cx="560616" cy="53454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259632" y="3015992"/>
            <a:ext cx="2664298" cy="57606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캐릭터 </a:t>
            </a:r>
            <a:r>
              <a:rPr lang="en-US" altLang="ko-KR" b="1" dirty="0" smtClean="0">
                <a:solidFill>
                  <a:prstClr val="white"/>
                </a:solidFill>
                <a:latin typeface="+mn-ea"/>
              </a:rPr>
              <a:t>Life</a:t>
            </a:r>
            <a:r>
              <a:rPr lang="ko-KR" altLang="en-US" b="1" dirty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증</a:t>
            </a:r>
            <a:r>
              <a:rPr lang="ko-KR" altLang="en-US" b="1" dirty="0">
                <a:solidFill>
                  <a:prstClr val="white"/>
                </a:solidFill>
                <a:latin typeface="+mn-ea"/>
              </a:rPr>
              <a:t>가</a:t>
            </a:r>
            <a:endParaRPr lang="en-US" altLang="ko-KR" b="1" dirty="0" smtClean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42" y="3899350"/>
            <a:ext cx="361566" cy="628810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1259632" y="3952096"/>
            <a:ext cx="2664296" cy="58569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캐릭터 이동 속도 증가</a:t>
            </a:r>
            <a:endParaRPr lang="en-US" altLang="ko-KR" b="1" dirty="0" smtClean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06620" y="1935872"/>
            <a:ext cx="3150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score == 2000</a:t>
            </a:r>
          </a:p>
          <a:p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눈물 발사 속도 증가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Item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06620" y="2760188"/>
            <a:ext cx="46013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score%300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== 0</a:t>
            </a:r>
          </a:p>
          <a:p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캐릭터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Life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반 칸 증가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life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가득 찬 경우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-&gt; Item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획득 불가능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06620" y="3880088"/>
            <a:ext cx="3407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score ==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1000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캐릭터 이동 속도 증가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855280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개발현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120359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PlayActivity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355976" y="2643758"/>
            <a:ext cx="522312" cy="50405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35596" y="4515966"/>
            <a:ext cx="2844316" cy="43204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캐릭터 이동 속도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증가 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Item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570690"/>
            <a:ext cx="4788024" cy="28201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572930"/>
            <a:ext cx="4680520" cy="2817903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5417840" y="4462841"/>
            <a:ext cx="2826568" cy="55718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캐릭터 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Life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증가 </a:t>
            </a:r>
            <a:r>
              <a:rPr lang="en-US" altLang="ko-KR" sz="1400" b="1" dirty="0" smtClean="0">
                <a:solidFill>
                  <a:prstClr val="white"/>
                </a:solidFill>
                <a:latin typeface="+mn-ea"/>
              </a:rPr>
              <a:t>Item &amp; </a:t>
            </a:r>
          </a:p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눈물 </a:t>
            </a:r>
            <a:r>
              <a:rPr lang="ko-KR" altLang="en-US" sz="1400" b="1" dirty="0">
                <a:solidFill>
                  <a:prstClr val="white"/>
                </a:solidFill>
              </a:rPr>
              <a:t>발사 속도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증가 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Item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/>
            <a:endParaRPr lang="en-US" altLang="ko-KR" sz="1400" b="1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55493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개발현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195084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prstClr val="white"/>
                </a:solidFill>
              </a:rPr>
              <a:t>PlayActivity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588224" y="2639056"/>
            <a:ext cx="2160240" cy="79679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  <a:latin typeface="+mn-ea"/>
              </a:rPr>
              <a:t>Toast </a:t>
            </a:r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추가</a:t>
            </a:r>
            <a:endParaRPr lang="en-US" altLang="ko-KR" b="1" dirty="0" smtClean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en-US" altLang="ko-KR" b="1" dirty="0" smtClean="0">
                <a:solidFill>
                  <a:prstClr val="white"/>
                </a:solidFill>
                <a:latin typeface="+mn-ea"/>
              </a:rPr>
              <a:t>(Item </a:t>
            </a:r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효과 표시</a:t>
            </a:r>
            <a:r>
              <a:rPr lang="en-US" altLang="ko-KR" b="1" dirty="0" smtClean="0">
                <a:solidFill>
                  <a:prstClr val="white"/>
                </a:solidFill>
                <a:latin typeface="+mn-ea"/>
              </a:rPr>
              <a:t>)</a:t>
            </a:r>
            <a:endParaRPr lang="en-US" altLang="ko-KR" b="1" dirty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32023"/>
            <a:ext cx="5904656" cy="332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512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개발현황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영상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4519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</a:t>
            </a:r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Version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 계획</a:t>
            </a:r>
            <a:endParaRPr lang="ko-KR" altLang="en-US" sz="3100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91680" y="2139702"/>
            <a:ext cx="5832648" cy="237626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</a:rPr>
              <a:t>Sprite Animation </a:t>
            </a:r>
            <a:r>
              <a:rPr lang="ko-KR" altLang="en-US" b="1" dirty="0">
                <a:solidFill>
                  <a:prstClr val="white"/>
                </a:solidFill>
                <a:latin typeface="+mn-ea"/>
              </a:rPr>
              <a:t>완성</a:t>
            </a:r>
            <a:endParaRPr lang="en-US" altLang="ko-KR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prstClr val="white"/>
                </a:solidFill>
                <a:latin typeface="+mn-ea"/>
              </a:rPr>
              <a:t>캐릭터 움직이는 </a:t>
            </a:r>
            <a:r>
              <a:rPr lang="en-US" altLang="ko-KR" b="1" dirty="0">
                <a:solidFill>
                  <a:prstClr val="white"/>
                </a:solidFill>
                <a:latin typeface="+mn-ea"/>
              </a:rPr>
              <a:t>motion &amp; </a:t>
            </a:r>
            <a:r>
              <a:rPr lang="ko-KR" altLang="en-US" b="1" dirty="0">
                <a:solidFill>
                  <a:prstClr val="white"/>
                </a:solidFill>
                <a:latin typeface="+mn-ea"/>
              </a:rPr>
              <a:t>눈물 </a:t>
            </a:r>
            <a:r>
              <a:rPr lang="en-US" altLang="ko-KR" b="1" dirty="0">
                <a:solidFill>
                  <a:prstClr val="white"/>
                </a:solidFill>
                <a:latin typeface="+mn-ea"/>
              </a:rPr>
              <a:t>Effect)</a:t>
            </a:r>
          </a:p>
          <a:p>
            <a:pPr algn="ctr"/>
            <a:endParaRPr lang="en-US" altLang="ko-KR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en-US" altLang="ko-KR" b="1" dirty="0" err="1">
                <a:solidFill>
                  <a:prstClr val="white"/>
                </a:solidFill>
                <a:latin typeface="+mn-ea"/>
              </a:rPr>
              <a:t>PlayActivity</a:t>
            </a:r>
            <a:r>
              <a:rPr lang="en-US" altLang="ko-KR" b="1" dirty="0">
                <a:solidFill>
                  <a:prstClr val="white"/>
                </a:solidFill>
                <a:latin typeface="+mn-ea"/>
              </a:rPr>
              <a:t> 3</a:t>
            </a:r>
            <a:r>
              <a:rPr lang="ko-KR" altLang="en-US" b="1" dirty="0">
                <a:solidFill>
                  <a:prstClr val="white"/>
                </a:solidFill>
                <a:latin typeface="+mn-ea"/>
              </a:rPr>
              <a:t>초 후 시작</a:t>
            </a:r>
            <a:r>
              <a:rPr lang="en-US" altLang="ko-KR" b="1" dirty="0">
                <a:solidFill>
                  <a:prstClr val="white"/>
                </a:solidFill>
                <a:latin typeface="+mn-ea"/>
              </a:rPr>
              <a:t>(Fade in &amp; out </a:t>
            </a:r>
            <a:r>
              <a:rPr lang="en-US" altLang="ko-KR" b="1" dirty="0" smtClean="0">
                <a:solidFill>
                  <a:prstClr val="white"/>
                </a:solidFill>
                <a:latin typeface="+mn-ea"/>
              </a:rPr>
              <a:t>Animation)</a:t>
            </a:r>
          </a:p>
        </p:txBody>
      </p:sp>
    </p:spTree>
    <p:extLst>
      <p:ext uri="{BB962C8B-B14F-4D97-AF65-F5344CB8AC3E}">
        <p14:creationId xmlns:p14="http://schemas.microsoft.com/office/powerpoint/2010/main" val="10958272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275</Words>
  <Application>Microsoft Office PowerPoint</Application>
  <PresentationFormat>화면 슬라이드 쇼(16:9)</PresentationFormat>
  <Paragraphs>72</Paragraphs>
  <Slides>10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ISAAC Android App Version 목차</vt:lpstr>
      <vt:lpstr>ISAAC Android App Version 개발 계획(이전 발표)</vt:lpstr>
      <vt:lpstr>ISAAC Android App Version 개발 계획(이전발표-아이템)</vt:lpstr>
      <vt:lpstr>ISAAC Android App Version 개발현황</vt:lpstr>
      <vt:lpstr>ISAAC Android App Version 개발현황</vt:lpstr>
      <vt:lpstr>ISAAC Android App Version 개발현황</vt:lpstr>
      <vt:lpstr>ISAAC Android App Version 개발현황(영상)</vt:lpstr>
      <vt:lpstr>ISAAC Android App Version 개발 계획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유일송</dc:creator>
  <cp:lastModifiedBy>이희자</cp:lastModifiedBy>
  <cp:revision>192</cp:revision>
  <dcterms:created xsi:type="dcterms:W3CDTF">2015-07-16T20:05:55Z</dcterms:created>
  <dcterms:modified xsi:type="dcterms:W3CDTF">2015-11-04T16:31:41Z</dcterms:modified>
</cp:coreProperties>
</file>