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5" r:id="rId4"/>
    <p:sldId id="266" r:id="rId5"/>
    <p:sldId id="272" r:id="rId6"/>
    <p:sldId id="263" r:id="rId7"/>
    <p:sldId id="267" r:id="rId8"/>
    <p:sldId id="269" r:id="rId9"/>
    <p:sldId id="270" r:id="rId10"/>
    <p:sldId id="271" r:id="rId11"/>
    <p:sldId id="275" r:id="rId12"/>
    <p:sldId id="268" r:id="rId13"/>
    <p:sldId id="274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5" autoAdjust="0"/>
    <p:restoredTop sz="94660"/>
  </p:normalViewPr>
  <p:slideViewPr>
    <p:cSldViewPr>
      <p:cViewPr>
        <p:scale>
          <a:sx n="110" d="100"/>
          <a:sy n="110" d="100"/>
        </p:scale>
        <p:origin x="-180" y="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561E-1518-40DF-9034-92350599F26D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4C14-99B2-408A-A579-54FC543C5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67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561E-1518-40DF-9034-92350599F26D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4C14-99B2-408A-A579-54FC543C5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06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561E-1518-40DF-9034-92350599F26D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4C14-99B2-408A-A579-54FC543C5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15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561E-1518-40DF-9034-92350599F26D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4C14-99B2-408A-A579-54FC543C5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103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561E-1518-40DF-9034-92350599F26D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4C14-99B2-408A-A579-54FC543C5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61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561E-1518-40DF-9034-92350599F26D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4C14-99B2-408A-A579-54FC543C5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38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561E-1518-40DF-9034-92350599F26D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4C14-99B2-408A-A579-54FC543C5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02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561E-1518-40DF-9034-92350599F26D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4C14-99B2-408A-A579-54FC543C5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76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561E-1518-40DF-9034-92350599F26D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4C14-99B2-408A-A579-54FC543C5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24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561E-1518-40DF-9034-92350599F26D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4C14-99B2-408A-A579-54FC543C5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56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561E-1518-40DF-9034-92350599F26D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4C14-99B2-408A-A579-54FC543C5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7561E-1518-40DF-9034-92350599F26D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34C14-99B2-408A-A579-54FC543C5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40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일송\Desktop\boi-1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70"/>
            <a:ext cx="9144000" cy="375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80671" y="3723878"/>
            <a:ext cx="3382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CAERANG LATTE 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24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기 </a:t>
            </a: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유일송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조경민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조명근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최승명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96809" y="2643758"/>
            <a:ext cx="4950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ISAAC Android App Version</a:t>
            </a:r>
            <a:endParaRPr lang="ko-KR" altLang="en-US" sz="28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829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85651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ISAAC Android App Version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/>
            </a:r>
            <a:b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</a:b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개발현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076056" y="2067694"/>
            <a:ext cx="3960440" cy="20882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white"/>
                </a:solidFill>
              </a:rPr>
              <a:t>점수 표시</a:t>
            </a:r>
            <a:r>
              <a:rPr lang="en-US" altLang="ko-KR" b="1" dirty="0" smtClean="0">
                <a:solidFill>
                  <a:prstClr val="white"/>
                </a:solidFill>
              </a:rPr>
              <a:t>(Score)</a:t>
            </a:r>
          </a:p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Replay-&gt;</a:t>
            </a:r>
            <a:r>
              <a:rPr lang="ko-KR" altLang="en-US" b="1" dirty="0" smtClean="0">
                <a:solidFill>
                  <a:prstClr val="white"/>
                </a:solidFill>
              </a:rPr>
              <a:t>캐릭터 선택창</a:t>
            </a:r>
            <a:endParaRPr lang="en-US" altLang="ko-KR" b="1" dirty="0">
              <a:solidFill>
                <a:prstClr val="white"/>
              </a:solidFill>
            </a:endParaRPr>
          </a:p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Back to Main Menu -&gt;</a:t>
            </a:r>
            <a:r>
              <a:rPr lang="ko-KR" altLang="en-US" b="1" dirty="0" smtClean="0">
                <a:solidFill>
                  <a:prstClr val="white"/>
                </a:solidFill>
              </a:rPr>
              <a:t>시작 화면</a:t>
            </a:r>
            <a:endParaRPr lang="en-US" altLang="ko-KR" b="1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High Score</a:t>
            </a:r>
          </a:p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(DataBase </a:t>
            </a:r>
            <a:r>
              <a:rPr lang="ko-KR" altLang="en-US" b="1" dirty="0" smtClean="0">
                <a:solidFill>
                  <a:prstClr val="white"/>
                </a:solidFill>
              </a:rPr>
              <a:t>이용 최고기록 표시</a:t>
            </a:r>
            <a:r>
              <a:rPr lang="en-US" altLang="ko-KR" b="1" dirty="0" smtClean="0">
                <a:solidFill>
                  <a:prstClr val="white"/>
                </a:solidFill>
              </a:rPr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01175"/>
            <a:ext cx="4392488" cy="24707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48064" y="1707654"/>
            <a:ext cx="2382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GameOverActivity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6546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화살표 연결선 16"/>
          <p:cNvCxnSpPr>
            <a:stCxn id="11" idx="2"/>
            <a:endCxn id="10" idx="0"/>
          </p:cNvCxnSpPr>
          <p:nvPr/>
        </p:nvCxnSpPr>
        <p:spPr>
          <a:xfrm>
            <a:off x="4463988" y="2643758"/>
            <a:ext cx="5333" cy="589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0" idx="3"/>
          </p:cNvCxnSpPr>
          <p:nvPr/>
        </p:nvCxnSpPr>
        <p:spPr>
          <a:xfrm>
            <a:off x="5981489" y="3838364"/>
            <a:ext cx="6787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0" name="그룹 149"/>
          <p:cNvGrpSpPr/>
          <p:nvPr/>
        </p:nvGrpSpPr>
        <p:grpSpPr>
          <a:xfrm>
            <a:off x="233847" y="352450"/>
            <a:ext cx="8802649" cy="4523556"/>
            <a:chOff x="179512" y="136426"/>
            <a:chExt cx="8802649" cy="4523556"/>
          </a:xfrm>
        </p:grpSpPr>
        <p:cxnSp>
          <p:nvCxnSpPr>
            <p:cNvPr id="14" name="직선 화살표 연결선 13"/>
            <p:cNvCxnSpPr/>
            <p:nvPr/>
          </p:nvCxnSpPr>
          <p:spPr>
            <a:xfrm>
              <a:off x="1979712" y="1635646"/>
              <a:ext cx="11239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0" name="직사각형 99"/>
            <p:cNvSpPr/>
            <p:nvPr/>
          </p:nvSpPr>
          <p:spPr>
            <a:xfrm>
              <a:off x="179512" y="352450"/>
              <a:ext cx="1944216" cy="57052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</a:rPr>
                <a:t>시작</a:t>
              </a:r>
              <a:endParaRPr lang="ko-KR" altLang="en-US" b="1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79512" y="1491630"/>
              <a:ext cx="1882080" cy="72008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prstClr val="white"/>
                  </a:solidFill>
                </a:rPr>
                <a:t>StartActivity</a:t>
              </a: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6605897" y="3291830"/>
              <a:ext cx="2376264" cy="72008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GameoverActivity</a:t>
              </a:r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2902818" y="3016746"/>
              <a:ext cx="3024336" cy="1211188"/>
            </a:xfrm>
            <a:prstGeom prst="diamond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PlayActivity</a:t>
              </a:r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645457" y="1216546"/>
              <a:ext cx="3528392" cy="1211188"/>
            </a:xfrm>
            <a:prstGeom prst="diamond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prstClr val="white"/>
                  </a:solidFill>
                </a:rPr>
                <a:t>ChoiceActivity</a:t>
              </a:r>
              <a:endParaRPr lang="en-US" altLang="ko-KR" b="1" dirty="0">
                <a:solidFill>
                  <a:prstClr val="white"/>
                </a:solidFill>
              </a:endParaRPr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6173849" y="1822140"/>
              <a:ext cx="1872208" cy="1434058"/>
              <a:chOff x="6228184" y="2254188"/>
              <a:chExt cx="1872208" cy="1434058"/>
            </a:xfrm>
          </p:grpSpPr>
          <p:cxnSp>
            <p:nvCxnSpPr>
              <p:cNvPr id="27" name="직선 연결선 26"/>
              <p:cNvCxnSpPr/>
              <p:nvPr/>
            </p:nvCxnSpPr>
            <p:spPr>
              <a:xfrm flipV="1">
                <a:off x="8100392" y="2254188"/>
                <a:ext cx="0" cy="143405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>
                <a:endCxn id="11" idx="3"/>
              </p:cNvCxnSpPr>
              <p:nvPr/>
            </p:nvCxnSpPr>
            <p:spPr>
              <a:xfrm flipH="1">
                <a:off x="6228184" y="2254188"/>
                <a:ext cx="187220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7438072" y="1563638"/>
              <a:ext cx="7520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Replay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98" name="그룹 97"/>
            <p:cNvGrpSpPr/>
            <p:nvPr/>
          </p:nvGrpSpPr>
          <p:grpSpPr>
            <a:xfrm>
              <a:off x="1120551" y="706946"/>
              <a:ext cx="6925505" cy="3908114"/>
              <a:chOff x="693900" y="1138994"/>
              <a:chExt cx="7406492" cy="3908114"/>
            </a:xfrm>
          </p:grpSpPr>
          <p:cxnSp>
            <p:nvCxnSpPr>
              <p:cNvPr id="32" name="직선 연결선 31"/>
              <p:cNvCxnSpPr/>
              <p:nvPr/>
            </p:nvCxnSpPr>
            <p:spPr>
              <a:xfrm>
                <a:off x="8100392" y="4461519"/>
                <a:ext cx="0" cy="576064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H="1">
                <a:off x="693902" y="5037583"/>
                <a:ext cx="7406490" cy="952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>
                <a:endCxn id="7" idx="2"/>
              </p:cNvCxnSpPr>
              <p:nvPr/>
            </p:nvCxnSpPr>
            <p:spPr>
              <a:xfrm flipV="1">
                <a:off x="693900" y="2670844"/>
                <a:ext cx="0" cy="23762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3" name="직선 화살표 연결선 102"/>
              <p:cNvCxnSpPr/>
              <p:nvPr/>
            </p:nvCxnSpPr>
            <p:spPr>
              <a:xfrm flipV="1">
                <a:off x="3923004" y="1147313"/>
                <a:ext cx="0" cy="5732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2" name="직선 화살표 연결선 121"/>
              <p:cNvCxnSpPr/>
              <p:nvPr/>
            </p:nvCxnSpPr>
            <p:spPr>
              <a:xfrm>
                <a:off x="4539076" y="1138994"/>
                <a:ext cx="0" cy="5816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0" name="직선 화살표 연결선 129"/>
              <p:cNvCxnSpPr>
                <a:stCxn id="100" idx="2"/>
              </p:cNvCxnSpPr>
              <p:nvPr/>
            </p:nvCxnSpPr>
            <p:spPr>
              <a:xfrm flipH="1">
                <a:off x="719968" y="1355018"/>
                <a:ext cx="7159" cy="56866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6245857" y="4352205"/>
              <a:ext cx="18702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Back to Main Menu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27784" y="1936626"/>
              <a:ext cx="792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Back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419872" y="836761"/>
              <a:ext cx="7641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Button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666137" y="836761"/>
              <a:ext cx="481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Tap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907704" y="1144538"/>
              <a:ext cx="7920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Press Start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382503" y="136426"/>
              <a:ext cx="2053593" cy="57052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MadebyActivity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45" name="직선 화살표 연결선 144"/>
            <p:cNvCxnSpPr/>
            <p:nvPr/>
          </p:nvCxnSpPr>
          <p:spPr>
            <a:xfrm flipH="1">
              <a:off x="2023516" y="1982738"/>
              <a:ext cx="10801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1" name="TextBox 150"/>
          <p:cNvSpPr txBox="1"/>
          <p:nvPr/>
        </p:nvSpPr>
        <p:spPr>
          <a:xfrm>
            <a:off x="2077851" y="3363838"/>
            <a:ext cx="177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1073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85651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ISAAC Android App </a:t>
            </a:r>
            <a:r>
              <a:rPr lang="en-US" altLang="ko-KR" sz="3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Version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/>
            </a:r>
            <a:b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</a:b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개발 계획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403648" y="1707654"/>
            <a:ext cx="6048672" cy="288032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white"/>
                </a:solidFill>
              </a:rPr>
              <a:t>오류 수정</a:t>
            </a:r>
            <a:endParaRPr lang="en-US" altLang="ko-KR" b="1" dirty="0" smtClean="0">
              <a:solidFill>
                <a:prstClr val="white"/>
              </a:solidFill>
            </a:endParaRPr>
          </a:p>
          <a:p>
            <a:pPr algn="ctr"/>
            <a:endParaRPr lang="en-US" altLang="ko-KR" b="1" dirty="0" smtClean="0">
              <a:solidFill>
                <a:prstClr val="white"/>
              </a:solidFill>
            </a:endParaRPr>
          </a:p>
          <a:p>
            <a:pPr algn="ctr"/>
            <a:r>
              <a:rPr lang="ko-KR" altLang="en-US" b="1" dirty="0" smtClean="0">
                <a:solidFill>
                  <a:prstClr val="white"/>
                </a:solidFill>
              </a:rPr>
              <a:t>게임 일시정지 기능</a:t>
            </a:r>
            <a:endParaRPr lang="en-US" altLang="ko-KR" b="1" dirty="0" smtClean="0">
              <a:solidFill>
                <a:prstClr val="white"/>
              </a:solidFill>
            </a:endParaRPr>
          </a:p>
          <a:p>
            <a:pPr algn="ctr"/>
            <a:endParaRPr lang="en-US" altLang="ko-KR" b="1" dirty="0">
              <a:solidFill>
                <a:prstClr val="white"/>
              </a:solidFill>
            </a:endParaRPr>
          </a:p>
          <a:p>
            <a:pPr algn="ctr"/>
            <a:r>
              <a:rPr lang="ko-KR" altLang="en-US" b="1" dirty="0" smtClean="0">
                <a:solidFill>
                  <a:prstClr val="white"/>
                </a:solidFill>
              </a:rPr>
              <a:t>최고 기록 표시</a:t>
            </a:r>
            <a:r>
              <a:rPr lang="en-US" altLang="ko-KR" b="1" dirty="0" smtClean="0">
                <a:solidFill>
                  <a:prstClr val="white"/>
                </a:solidFill>
              </a:rPr>
              <a:t>(DataBase </a:t>
            </a:r>
            <a:r>
              <a:rPr lang="ko-KR" altLang="en-US" b="1" dirty="0" smtClean="0">
                <a:solidFill>
                  <a:prstClr val="white"/>
                </a:solidFill>
              </a:rPr>
              <a:t>이용</a:t>
            </a:r>
            <a:r>
              <a:rPr lang="en-US" altLang="ko-KR" b="1" dirty="0" smtClean="0">
                <a:solidFill>
                  <a:prstClr val="white"/>
                </a:solidFill>
              </a:rPr>
              <a:t>)</a:t>
            </a:r>
          </a:p>
          <a:p>
            <a:pPr algn="ctr"/>
            <a:endParaRPr lang="en-US" altLang="ko-KR" b="1" dirty="0" smtClean="0">
              <a:solidFill>
                <a:prstClr val="white"/>
              </a:solidFill>
            </a:endParaRPr>
          </a:p>
          <a:p>
            <a:pPr algn="ctr"/>
            <a:r>
              <a:rPr lang="ko-KR" altLang="en-US" b="1" dirty="0" smtClean="0">
                <a:solidFill>
                  <a:prstClr val="white"/>
                </a:solidFill>
              </a:rPr>
              <a:t>게임 </a:t>
            </a:r>
            <a:r>
              <a:rPr lang="en-US" altLang="ko-KR" b="1" dirty="0" smtClean="0">
                <a:solidFill>
                  <a:prstClr val="white"/>
                </a:solidFill>
              </a:rPr>
              <a:t>Stage </a:t>
            </a:r>
            <a:r>
              <a:rPr lang="ko-KR" altLang="en-US" b="1" dirty="0" smtClean="0">
                <a:solidFill>
                  <a:prstClr val="white"/>
                </a:solidFill>
              </a:rPr>
              <a:t>생성</a:t>
            </a:r>
            <a:r>
              <a:rPr lang="en-US" altLang="ko-KR" b="1" dirty="0" smtClean="0">
                <a:solidFill>
                  <a:prstClr val="white"/>
                </a:solidFill>
              </a:rPr>
              <a:t>(</a:t>
            </a:r>
            <a:r>
              <a:rPr lang="ko-KR" altLang="en-US" b="1" dirty="0" smtClean="0">
                <a:solidFill>
                  <a:prstClr val="white"/>
                </a:solidFill>
              </a:rPr>
              <a:t>아이템</a:t>
            </a:r>
            <a:r>
              <a:rPr lang="en-US" altLang="ko-KR" b="1" dirty="0" smtClean="0">
                <a:solidFill>
                  <a:prstClr val="white"/>
                </a:solidFill>
              </a:rPr>
              <a:t>, </a:t>
            </a:r>
            <a:r>
              <a:rPr lang="ko-KR" altLang="en-US" b="1" dirty="0" smtClean="0">
                <a:solidFill>
                  <a:prstClr val="white"/>
                </a:solidFill>
              </a:rPr>
              <a:t>보스 등</a:t>
            </a:r>
            <a:r>
              <a:rPr lang="en-US" altLang="ko-KR" b="1" dirty="0">
                <a:solidFill>
                  <a:prstClr val="white"/>
                </a:solidFill>
              </a:rPr>
              <a:t> </a:t>
            </a:r>
            <a:r>
              <a:rPr lang="ko-KR" altLang="en-US" b="1" dirty="0" smtClean="0">
                <a:solidFill>
                  <a:prstClr val="white"/>
                </a:solidFill>
              </a:rPr>
              <a:t>추가</a:t>
            </a:r>
            <a:r>
              <a:rPr lang="en-US" altLang="ko-KR" b="1" dirty="0" smtClean="0">
                <a:solidFill>
                  <a:prstClr val="white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58272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87824" y="2139702"/>
            <a:ext cx="302433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Thank You</a:t>
            </a:r>
          </a:p>
          <a:p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-19794"/>
            <a:ext cx="2915816" cy="1655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300192" y="3507854"/>
            <a:ext cx="2843808" cy="162914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92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85651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ISAAC Android App Version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/>
            </a:r>
            <a:b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</a:b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목차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195736" y="1532384"/>
            <a:ext cx="4608512" cy="341563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2000" b="1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ISAAC </a:t>
            </a:r>
            <a:r>
              <a:rPr lang="ko-KR" altLang="en-US" b="1" dirty="0" smtClean="0">
                <a:solidFill>
                  <a:prstClr val="white"/>
                </a:solidFill>
              </a:rPr>
              <a:t>게임 소개</a:t>
            </a:r>
            <a:endParaRPr lang="en-US" altLang="ko-KR" b="1" dirty="0" smtClean="0">
              <a:solidFill>
                <a:prstClr val="white"/>
              </a:solidFill>
            </a:endParaRPr>
          </a:p>
          <a:p>
            <a:pPr algn="ctr"/>
            <a:endParaRPr lang="en-US" altLang="ko-KR" b="1" dirty="0" smtClean="0">
              <a:solidFill>
                <a:prstClr val="white"/>
              </a:solidFill>
            </a:endParaRPr>
          </a:p>
          <a:p>
            <a:pPr algn="ctr"/>
            <a:r>
              <a:rPr lang="ko-KR" altLang="en-US" b="1" dirty="0" smtClean="0">
                <a:solidFill>
                  <a:prstClr val="white"/>
                </a:solidFill>
              </a:rPr>
              <a:t>제작 배경</a:t>
            </a:r>
            <a:endParaRPr lang="en-US" altLang="ko-KR" b="1" dirty="0" smtClean="0">
              <a:solidFill>
                <a:prstClr val="white"/>
              </a:solidFill>
            </a:endParaRPr>
          </a:p>
          <a:p>
            <a:pPr algn="ctr"/>
            <a:endParaRPr lang="en-US" altLang="ko-KR" b="1" dirty="0" smtClean="0">
              <a:solidFill>
                <a:prstClr val="white"/>
              </a:solidFill>
            </a:endParaRPr>
          </a:p>
          <a:p>
            <a:pPr algn="ctr"/>
            <a:r>
              <a:rPr lang="ko-KR" altLang="en-US" b="1" dirty="0" smtClean="0">
                <a:solidFill>
                  <a:prstClr val="white"/>
                </a:solidFill>
              </a:rPr>
              <a:t>개발 환경</a:t>
            </a:r>
            <a:endParaRPr lang="en-US" altLang="ko-KR" b="1" dirty="0" smtClean="0">
              <a:solidFill>
                <a:prstClr val="white"/>
              </a:solidFill>
            </a:endParaRPr>
          </a:p>
          <a:p>
            <a:pPr algn="ctr"/>
            <a:endParaRPr lang="en-US" altLang="ko-KR" b="1" dirty="0" smtClean="0">
              <a:solidFill>
                <a:prstClr val="white"/>
              </a:solidFill>
            </a:endParaRPr>
          </a:p>
          <a:p>
            <a:pPr algn="ctr"/>
            <a:r>
              <a:rPr lang="ko-KR" altLang="en-US" b="1" dirty="0" smtClean="0">
                <a:solidFill>
                  <a:prstClr val="white"/>
                </a:solidFill>
              </a:rPr>
              <a:t>맡은 역할</a:t>
            </a:r>
            <a:endParaRPr lang="en-US" altLang="ko-KR" b="1" dirty="0" smtClean="0">
              <a:solidFill>
                <a:prstClr val="white"/>
              </a:solidFill>
            </a:endParaRPr>
          </a:p>
          <a:p>
            <a:pPr algn="ctr"/>
            <a:endParaRPr lang="en-US" altLang="ko-KR" b="1" dirty="0" smtClean="0">
              <a:solidFill>
                <a:prstClr val="white"/>
              </a:solidFill>
            </a:endParaRPr>
          </a:p>
          <a:p>
            <a:pPr algn="ctr"/>
            <a:r>
              <a:rPr lang="ko-KR" altLang="en-US" b="1" dirty="0" smtClean="0">
                <a:solidFill>
                  <a:prstClr val="white"/>
                </a:solidFill>
              </a:rPr>
              <a:t>개발 현황</a:t>
            </a:r>
            <a:endParaRPr lang="en-US" altLang="ko-KR" b="1" dirty="0" smtClean="0">
              <a:solidFill>
                <a:prstClr val="white"/>
              </a:solidFill>
            </a:endParaRPr>
          </a:p>
          <a:p>
            <a:pPr algn="ctr"/>
            <a:endParaRPr lang="en-US" altLang="ko-KR" b="1" dirty="0" smtClean="0">
              <a:solidFill>
                <a:prstClr val="white"/>
              </a:solidFill>
            </a:endParaRPr>
          </a:p>
          <a:p>
            <a:pPr algn="ctr"/>
            <a:r>
              <a:rPr lang="ko-KR" altLang="en-US" b="1" dirty="0" smtClean="0">
                <a:solidFill>
                  <a:prstClr val="white"/>
                </a:solidFill>
              </a:rPr>
              <a:t>개발 </a:t>
            </a:r>
            <a:r>
              <a:rPr lang="ko-KR" altLang="en-US" b="1" dirty="0" smtClean="0">
                <a:solidFill>
                  <a:prstClr val="white"/>
                </a:solidFill>
              </a:rPr>
              <a:t>계</a:t>
            </a:r>
            <a:r>
              <a:rPr lang="ko-KR" altLang="en-US" b="1" dirty="0">
                <a:solidFill>
                  <a:prstClr val="white"/>
                </a:solidFill>
              </a:rPr>
              <a:t>획</a:t>
            </a:r>
            <a:endParaRPr lang="en-US" altLang="ko-KR" b="1" dirty="0" smtClean="0">
              <a:solidFill>
                <a:prstClr val="white"/>
              </a:solidFill>
            </a:endParaRPr>
          </a:p>
          <a:p>
            <a:pPr algn="ctr"/>
            <a:endParaRPr lang="en-US" altLang="ko-KR" sz="2000" b="1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9109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ISAAC</a:t>
            </a:r>
            <a:endParaRPr lang="ko-KR" altLang="en-US" sz="4000" b="1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7" y="1203598"/>
            <a:ext cx="4785667" cy="3589250"/>
          </a:xfrm>
        </p:spPr>
      </p:pic>
      <p:sp>
        <p:nvSpPr>
          <p:cNvPr id="6" name="모서리가 둥근 직사각형 5"/>
          <p:cNvSpPr/>
          <p:nvPr/>
        </p:nvSpPr>
        <p:spPr>
          <a:xfrm>
            <a:off x="5364088" y="2139702"/>
            <a:ext cx="3528392" cy="18002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  <a:p>
            <a:pPr algn="ctr">
              <a:buClr>
                <a:schemeClr val="bg1"/>
              </a:buClr>
            </a:pP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키보드를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이용하여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캐릭터를 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algn="ctr">
              <a:buClr>
                <a:schemeClr val="bg1"/>
              </a:buClr>
            </a:pP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움직이고 눈물을 발사하여 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algn="ctr">
              <a:buClr>
                <a:schemeClr val="bg1"/>
              </a:buClr>
            </a:pP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적을 무찌르는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PC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용 게임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algn="ctr"/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64530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85651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ISAAC Android App Version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/>
            </a:r>
            <a:b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</a:br>
            <a:r>
              <a:rPr lang="ko-KR" altLang="en-US" b="1" dirty="0" smtClean="0">
                <a:solidFill>
                  <a:schemeClr val="bg1"/>
                </a:solidFill>
              </a:rPr>
              <a:t>제작배경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615964" y="2119825"/>
            <a:ext cx="1800200" cy="17030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PC Game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ISSAC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796136" y="2092846"/>
            <a:ext cx="1800200" cy="17030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Android App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Game ISSAC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4208015" y="2620351"/>
            <a:ext cx="868123" cy="648030"/>
          </a:xfrm>
          <a:prstGeom prst="rightArrow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440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85651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ISAAC Android App Version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/>
            </a:r>
            <a:b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</a:b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개발환경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835696" y="1995686"/>
            <a:ext cx="5544616" cy="223224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prstClr val="white"/>
                </a:solidFill>
              </a:rPr>
              <a:t>Window 10</a:t>
            </a:r>
          </a:p>
          <a:p>
            <a:pPr algn="ctr"/>
            <a:r>
              <a:rPr lang="en-US" altLang="ko-KR" sz="2800" b="1" dirty="0" smtClean="0">
                <a:solidFill>
                  <a:prstClr val="white"/>
                </a:solidFill>
              </a:rPr>
              <a:t>Eclipse(Luna)</a:t>
            </a:r>
          </a:p>
          <a:p>
            <a:pPr algn="ctr"/>
            <a:r>
              <a:rPr lang="en-US" altLang="ko-KR" sz="2800" b="1" dirty="0" smtClean="0">
                <a:solidFill>
                  <a:prstClr val="white"/>
                </a:solidFill>
              </a:rPr>
              <a:t>Java JDK 1.8</a:t>
            </a:r>
          </a:p>
          <a:p>
            <a:pPr algn="ctr"/>
            <a:r>
              <a:rPr lang="en-US" altLang="ko-KR" sz="2800" b="1" dirty="0" smtClean="0">
                <a:solidFill>
                  <a:prstClr val="white"/>
                </a:solidFill>
              </a:rPr>
              <a:t>Android SDK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80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57200" y="205978"/>
            <a:ext cx="8229600" cy="1285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3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ISAAC Android App Version</a:t>
            </a:r>
            <a:r>
              <a:rPr lang="ko-KR" altLang="en-US" sz="32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/>
            </a:r>
            <a:br>
              <a:rPr lang="ko-KR" altLang="en-US" sz="32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</a:br>
            <a:r>
              <a:rPr lang="ko-KR" altLang="en-US" sz="4100" b="1" dirty="0" smtClean="0">
                <a:solidFill>
                  <a:schemeClr val="bg1"/>
                </a:solidFill>
                <a:latin typeface="+mn-ea"/>
              </a:rPr>
              <a:t>맡은 역할</a:t>
            </a:r>
            <a:endParaRPr lang="ko-KR" altLang="en-US" sz="4100" b="1" dirty="0">
              <a:solidFill>
                <a:schemeClr val="bg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79512" y="1779662"/>
            <a:ext cx="4248472" cy="288032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유일송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>
              <a:buClr>
                <a:schemeClr val="bg1"/>
              </a:buClr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      -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포토샵을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이용 게임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디자인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>
              <a:buClr>
                <a:schemeClr val="bg1"/>
              </a:buClr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      -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게임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BGM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및 효과음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삽입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>
              <a:buClr>
                <a:schemeClr val="bg1"/>
              </a:buClr>
            </a:pPr>
            <a:endParaRPr lang="en-US" altLang="ko-KR" sz="2000" b="1" dirty="0" smtClean="0">
              <a:solidFill>
                <a:schemeClr val="bg1"/>
              </a:solidFill>
              <a:latin typeface="+mn-ea"/>
            </a:endParaRPr>
          </a:p>
          <a:p>
            <a:pPr>
              <a:buClr>
                <a:schemeClr val="bg1"/>
              </a:buClr>
            </a:pP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최승명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>
              <a:buClr>
                <a:schemeClr val="bg1"/>
              </a:buClr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       -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게임 레이아웃 만들기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>
              <a:buClr>
                <a:schemeClr val="bg1"/>
              </a:buClr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       -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캐릭터 표정변화 설정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>
              <a:buClr>
                <a:schemeClr val="bg1"/>
              </a:buClr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       -Joy Stick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기능 추가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>
              <a:buClr>
                <a:schemeClr val="bg1"/>
              </a:buClr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       -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캐릭터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Life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기능 추가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14333" y="1779662"/>
            <a:ext cx="4350155" cy="288032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endParaRPr lang="en-US" altLang="ko-KR" sz="2000" b="1" dirty="0" smtClean="0">
              <a:solidFill>
                <a:schemeClr val="bg1"/>
              </a:solidFill>
              <a:latin typeface="+mn-ea"/>
            </a:endParaRPr>
          </a:p>
          <a:p>
            <a:pPr>
              <a:buClr>
                <a:schemeClr val="bg1"/>
              </a:buClr>
            </a:pP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조명근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>
              <a:buClr>
                <a:schemeClr val="bg1"/>
              </a:buClr>
            </a:pP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핸드폰 기기에 따른 해상도 조절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>
              <a:buClr>
                <a:schemeClr val="bg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     -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공격이 연속적으로 되도록 설정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>
              <a:buClr>
                <a:schemeClr val="bg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     -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적과 닿았을 때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GameOver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됨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>
              <a:buClr>
                <a:schemeClr val="bg1"/>
              </a:buClr>
            </a:pP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>
              <a:buClr>
                <a:schemeClr val="bg1"/>
              </a:buClr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조경민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>
              <a:buClr>
                <a:schemeClr val="bg1"/>
              </a:buClr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       -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적을 공격하면 적이 피해를 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>
              <a:buClr>
                <a:schemeClr val="bg1"/>
              </a:buClr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        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입는 설정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>
              <a:buClr>
                <a:schemeClr val="bg1"/>
              </a:buClr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       -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캐릭터 선택 제작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>
              <a:buClr>
                <a:schemeClr val="bg1"/>
              </a:buClr>
            </a:pP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36140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85651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ISAAC Android App Version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/>
            </a:r>
            <a:b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</a:b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개발현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05" y="1563638"/>
            <a:ext cx="4016587" cy="23762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563638"/>
            <a:ext cx="4032448" cy="2376264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5796136" y="4005519"/>
            <a:ext cx="2232248" cy="101450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prstClr val="white"/>
                </a:solidFill>
              </a:rPr>
              <a:t>캐릭터 선택</a:t>
            </a:r>
            <a:endParaRPr lang="en-US" altLang="ko-KR" sz="1400" b="1" dirty="0" smtClean="0">
              <a:solidFill>
                <a:prstClr val="white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prstClr val="white"/>
                </a:solidFill>
              </a:rPr>
              <a:t>캐릭터 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Random</a:t>
            </a:r>
          </a:p>
          <a:p>
            <a:pPr algn="ctr"/>
            <a:r>
              <a:rPr lang="en-US" altLang="ko-KR" sz="1400" b="1" dirty="0" smtClean="0">
                <a:solidFill>
                  <a:prstClr val="white"/>
                </a:solidFill>
              </a:rPr>
              <a:t>Back-&gt;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게임 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Start 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화면</a:t>
            </a:r>
            <a:endParaRPr lang="en-US" altLang="ko-KR" sz="1400" b="1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prstClr val="white"/>
                </a:solidFill>
              </a:rPr>
              <a:t>Made By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20272" y="1203598"/>
            <a:ext cx="1917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ChoiceActivity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943" y="1203598"/>
            <a:ext cx="1685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StartActivity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691680" y="4155926"/>
            <a:ext cx="1584176" cy="50405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prstClr val="white"/>
                </a:solidFill>
              </a:rPr>
              <a:t>시작 화면</a:t>
            </a:r>
            <a:endParaRPr lang="en-US" altLang="ko-KR" sz="1400" b="1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0740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85651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ISAAC Android App Version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/>
            </a:r>
            <a:b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</a:b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개발현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761" y="1635646"/>
            <a:ext cx="4096455" cy="2304256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3275856" y="4224740"/>
            <a:ext cx="2520280" cy="65126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MadebyActivity</a:t>
            </a:r>
          </a:p>
        </p:txBody>
      </p:sp>
    </p:spTree>
    <p:extLst>
      <p:ext uri="{BB962C8B-B14F-4D97-AF65-F5344CB8AC3E}">
        <p14:creationId xmlns:p14="http://schemas.microsoft.com/office/powerpoint/2010/main" val="12971667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85651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ISAAC Android App Version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/>
            </a:r>
            <a:b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</a:b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개발현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4" y="1491632"/>
            <a:ext cx="4301030" cy="24193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639" y="1491630"/>
            <a:ext cx="4301031" cy="2419331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475656" y="4011910"/>
            <a:ext cx="6408712" cy="101450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prstClr val="white"/>
                </a:solidFill>
              </a:rPr>
              <a:t>거미 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Random 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움직임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, 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조이스틱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(4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방향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) , 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눈물 공격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(4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방향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)</a:t>
            </a:r>
          </a:p>
          <a:p>
            <a:pPr algn="ctr"/>
            <a:r>
              <a:rPr lang="ko-KR" altLang="en-US" sz="1400" b="1" dirty="0" smtClean="0">
                <a:solidFill>
                  <a:prstClr val="white"/>
                </a:solidFill>
              </a:rPr>
              <a:t>시간 제한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, 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점수 누적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(10), 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캐릭터 </a:t>
            </a:r>
            <a:r>
              <a:rPr lang="en-US" altLang="ko-KR" sz="1400" b="1" dirty="0">
                <a:solidFill>
                  <a:prstClr val="white"/>
                </a:solidFill>
              </a:rPr>
              <a:t>Life 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감소</a:t>
            </a:r>
            <a:endParaRPr lang="en-US" altLang="ko-KR" sz="1400" b="1" dirty="0" smtClean="0">
              <a:solidFill>
                <a:prstClr val="white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prstClr val="white"/>
                </a:solidFill>
              </a:rPr>
              <a:t>무적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(3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초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20" y="1194306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PlayActivity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1667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279</Words>
  <Application>Microsoft Office PowerPoint</Application>
  <PresentationFormat>화면 슬라이드 쇼(16:9)</PresentationFormat>
  <Paragraphs>95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ISAAC Android App Version 목차</vt:lpstr>
      <vt:lpstr>ISAAC</vt:lpstr>
      <vt:lpstr>ISAAC Android App Version 제작배경</vt:lpstr>
      <vt:lpstr>ISAAC Android App Version 개발환경</vt:lpstr>
      <vt:lpstr>PowerPoint 프레젠테이션</vt:lpstr>
      <vt:lpstr>ISAAC Android App Version 개발현황</vt:lpstr>
      <vt:lpstr>ISAAC Android App Version 개발현황</vt:lpstr>
      <vt:lpstr>ISAAC Android App Version 개발현황</vt:lpstr>
      <vt:lpstr>ISAAC Android App Version 개발현황</vt:lpstr>
      <vt:lpstr>PowerPoint 프레젠테이션</vt:lpstr>
      <vt:lpstr>ISAAC Android App Version 개발 계획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유일송</dc:creator>
  <cp:lastModifiedBy>이희자</cp:lastModifiedBy>
  <cp:revision>82</cp:revision>
  <dcterms:created xsi:type="dcterms:W3CDTF">2015-07-16T20:05:55Z</dcterms:created>
  <dcterms:modified xsi:type="dcterms:W3CDTF">2015-09-16T07:35:34Z</dcterms:modified>
</cp:coreProperties>
</file>