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7" r:id="rId4"/>
    <p:sldId id="263" r:id="rId5"/>
    <p:sldId id="278" r:id="rId6"/>
    <p:sldId id="267" r:id="rId7"/>
    <p:sldId id="279" r:id="rId8"/>
    <p:sldId id="280" r:id="rId9"/>
    <p:sldId id="271" r:id="rId10"/>
    <p:sldId id="275" r:id="rId11"/>
    <p:sldId id="268" r:id="rId12"/>
    <p:sldId id="27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5" autoAdjust="0"/>
    <p:restoredTop sz="89388" autoAdjust="0"/>
  </p:normalViewPr>
  <p:slideViewPr>
    <p:cSldViewPr>
      <p:cViewPr>
        <p:scale>
          <a:sx n="80" d="100"/>
          <a:sy n="80" d="100"/>
        </p:scale>
        <p:origin x="-1050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6CB4-0B0F-4FFE-B23C-B12CC01D06A8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AFF21-B10D-4638-9D8F-65D57C30B4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4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4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5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폰 해상도에 따라 조이스틱 레이아웃 바뀌는 오류 수정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9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AFF21-B10D-4638-9D8F-65D57C30B4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96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7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6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5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8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6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4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561E-1518-40DF-9034-92350599F26D}" type="datetimeFigureOut">
              <a:rPr lang="ko-KR" altLang="en-US" smtClean="0"/>
              <a:t>2015-09-30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4C14-99B2-408A-A579-54FC543C57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일송\Desktop\boi-1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0"/>
            <a:ext cx="9144000" cy="375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0671" y="3723878"/>
            <a:ext cx="338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CAERANG LATTE 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24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 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유일송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조경민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조명근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6809" y="2643758"/>
            <a:ext cx="4950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endParaRPr lang="ko-KR" altLang="en-US" sz="2800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stCxn id="11" idx="2"/>
            <a:endCxn id="10" idx="0"/>
          </p:cNvCxnSpPr>
          <p:nvPr/>
        </p:nvCxnSpPr>
        <p:spPr>
          <a:xfrm>
            <a:off x="4463988" y="2643758"/>
            <a:ext cx="5333" cy="589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3"/>
          </p:cNvCxnSpPr>
          <p:nvPr/>
        </p:nvCxnSpPr>
        <p:spPr>
          <a:xfrm>
            <a:off x="5981489" y="3838364"/>
            <a:ext cx="6787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233847" y="352450"/>
            <a:ext cx="8802649" cy="4523556"/>
            <a:chOff x="179512" y="136426"/>
            <a:chExt cx="8802649" cy="4523556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1979712" y="1635646"/>
              <a:ext cx="11239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179512" y="352450"/>
              <a:ext cx="1944216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시작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512" y="1491630"/>
              <a:ext cx="1882080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StartActivity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605897" y="3291830"/>
              <a:ext cx="2376264" cy="720080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GameoverActivity</a:t>
              </a:r>
            </a:p>
          </p:txBody>
        </p:sp>
        <p:sp>
          <p:nvSpPr>
            <p:cNvPr id="10" name="다이아몬드 9"/>
            <p:cNvSpPr/>
            <p:nvPr/>
          </p:nvSpPr>
          <p:spPr>
            <a:xfrm>
              <a:off x="2902818" y="3016746"/>
              <a:ext cx="3024336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PlayActivity</a:t>
              </a:r>
            </a:p>
          </p:txBody>
        </p:sp>
        <p:sp>
          <p:nvSpPr>
            <p:cNvPr id="11" name="다이아몬드 10"/>
            <p:cNvSpPr/>
            <p:nvPr/>
          </p:nvSpPr>
          <p:spPr>
            <a:xfrm>
              <a:off x="2645457" y="1216546"/>
              <a:ext cx="3528392" cy="1211188"/>
            </a:xfrm>
            <a:prstGeom prst="diamond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</a:rPr>
                <a:t>ChoiceActivity</a:t>
              </a:r>
              <a:endParaRPr lang="en-US" altLang="ko-KR" b="1" dirty="0">
                <a:solidFill>
                  <a:prstClr val="white"/>
                </a:solidFill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6173849" y="1822140"/>
              <a:ext cx="1872208" cy="1434058"/>
              <a:chOff x="6228184" y="2254188"/>
              <a:chExt cx="1872208" cy="1434058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8100392" y="2254188"/>
                <a:ext cx="0" cy="143405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endCxn id="11" idx="3"/>
              </p:cNvCxnSpPr>
              <p:nvPr/>
            </p:nvCxnSpPr>
            <p:spPr>
              <a:xfrm flipH="1">
                <a:off x="6228184" y="2254188"/>
                <a:ext cx="187220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7438072" y="1563638"/>
              <a:ext cx="752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Replay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1120551" y="706946"/>
              <a:ext cx="6925505" cy="3908114"/>
              <a:chOff x="693900" y="1138994"/>
              <a:chExt cx="7406492" cy="3908114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8100392" y="4461519"/>
                <a:ext cx="0" cy="576064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693902" y="5037583"/>
                <a:ext cx="7406490" cy="952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endCxn id="7" idx="2"/>
              </p:cNvCxnSpPr>
              <p:nvPr/>
            </p:nvCxnSpPr>
            <p:spPr>
              <a:xfrm flipV="1">
                <a:off x="693900" y="2670844"/>
                <a:ext cx="0" cy="23762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V="1">
                <a:off x="3923004" y="1147313"/>
                <a:ext cx="0" cy="5732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/>
              <p:cNvCxnSpPr/>
              <p:nvPr/>
            </p:nvCxnSpPr>
            <p:spPr>
              <a:xfrm>
                <a:off x="4539076" y="1138994"/>
                <a:ext cx="0" cy="5816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/>
              <p:cNvCxnSpPr>
                <a:stCxn id="100" idx="2"/>
              </p:cNvCxnSpPr>
              <p:nvPr/>
            </p:nvCxnSpPr>
            <p:spPr>
              <a:xfrm flipH="1">
                <a:off x="719968" y="1355018"/>
                <a:ext cx="7159" cy="5686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6245857" y="4352205"/>
              <a:ext cx="1870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 to Main Menu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27784" y="1936626"/>
              <a:ext cx="792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Back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19872" y="836761"/>
              <a:ext cx="764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Button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66137" y="836761"/>
              <a:ext cx="481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Tap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07704" y="1144538"/>
              <a:ext cx="792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Press Start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382503" y="136426"/>
              <a:ext cx="2053593" cy="57052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MadebyActivity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 flipH="1">
              <a:off x="2023516" y="1982738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2077851" y="3363838"/>
            <a:ext cx="177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584" y="3585406"/>
            <a:ext cx="1693553" cy="5705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PauseActivity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521137" y="3714586"/>
            <a:ext cx="676993" cy="9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70100" y="3291830"/>
            <a:ext cx="102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esume game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1800" y="3867894"/>
            <a:ext cx="792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pause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521137" y="3939902"/>
            <a:ext cx="6368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07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endParaRPr lang="ko-KR" altLang="en-US" sz="31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624" y="1491630"/>
            <a:ext cx="6624736" cy="3600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Joy Stick 8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방향 수정 완성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최고 기록 표시 완성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일시 정지 기능 완성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캐릭터 움직이는 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motion</a:t>
            </a:r>
          </a:p>
          <a:p>
            <a:pPr algn="ctr"/>
            <a:endParaRPr lang="ko-KR" altLang="en-US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+mn-ea"/>
              </a:rPr>
              <a:t>눈물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Effect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+mn-ea"/>
              </a:rPr>
              <a:t>핸드폰 종료버튼 누르면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게임 종료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+mn-ea"/>
              </a:rPr>
              <a:t>게임 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Stage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생성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아이템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보스 등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추가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)</a:t>
            </a: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27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2139702"/>
            <a:ext cx="3024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Thank You</a:t>
            </a:r>
          </a:p>
          <a:p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-19794"/>
            <a:ext cx="2915816" cy="1655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00192" y="3507854"/>
            <a:ext cx="2843808" cy="16291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11760" y="1707654"/>
            <a:ext cx="4320480" cy="30963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계획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이전 발표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맡은 역할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prstClr val="white"/>
                </a:solidFill>
              </a:rPr>
              <a:t>개발 현황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20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2000" b="1" dirty="0">
                <a:solidFill>
                  <a:prstClr val="white"/>
                </a:solidFill>
              </a:rPr>
              <a:t>개발 </a:t>
            </a:r>
            <a:r>
              <a:rPr lang="ko-KR" altLang="en-US" sz="2000" b="1" dirty="0" smtClean="0">
                <a:solidFill>
                  <a:prstClr val="white"/>
                </a:solidFill>
              </a:rPr>
              <a:t>계획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10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Version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 계획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이</a:t>
            </a:r>
            <a:r>
              <a:rPr lang="ko-KR" altLang="en-US" sz="3100" b="1" dirty="0">
                <a:solidFill>
                  <a:schemeClr val="bg1"/>
                </a:solidFill>
                <a:latin typeface="+mn-ea"/>
              </a:rPr>
              <a:t>전</a:t>
            </a:r>
            <a:r>
              <a:rPr lang="ko-KR" altLang="en-US" sz="3100" b="1" dirty="0" smtClean="0">
                <a:solidFill>
                  <a:schemeClr val="bg1"/>
                </a:solidFill>
                <a:latin typeface="+mn-ea"/>
              </a:rPr>
              <a:t> 발표</a:t>
            </a:r>
            <a:r>
              <a:rPr lang="en-US" altLang="ko-KR" sz="3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100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1630229"/>
            <a:ext cx="4248472" cy="33177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최고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기록 표시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(</a:t>
            </a:r>
            <a:r>
              <a:rPr lang="en-US" altLang="ko-KR" b="1" dirty="0" err="1">
                <a:solidFill>
                  <a:prstClr val="white"/>
                </a:solidFill>
                <a:latin typeface="+mn-ea"/>
              </a:rPr>
              <a:t>DataBase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이용</a:t>
            </a:r>
            <a:r>
              <a:rPr lang="en-US" altLang="ko-KR" b="1" dirty="0">
                <a:solidFill>
                  <a:prstClr val="white"/>
                </a:solidFill>
                <a:latin typeface="+mn-ea"/>
              </a:rPr>
              <a:t>)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게임 일시 정지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기능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Joy Stick 8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방향 수정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644008" y="1630228"/>
            <a:ext cx="4320480" cy="331778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캐릭터 움직이는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motion</a:t>
            </a:r>
          </a:p>
          <a:p>
            <a:pPr algn="ctr"/>
            <a:endParaRPr lang="ko-KR" altLang="en-US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눈물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Effect</a:t>
            </a: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+mn-ea"/>
              </a:rPr>
              <a:t>핸드폰 종료버튼 누르면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게임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종료</a:t>
            </a:r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그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외 </a:t>
            </a:r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63499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05978"/>
            <a:ext cx="8229600" cy="1285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sz="3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sz="4100" b="1" dirty="0" smtClean="0">
                <a:solidFill>
                  <a:schemeClr val="bg1"/>
                </a:solidFill>
                <a:latin typeface="+mn-ea"/>
              </a:rPr>
              <a:t>맡은 역할</a:t>
            </a:r>
            <a:endParaRPr lang="ko-KR" altLang="en-US" sz="4100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79512" y="1779662"/>
            <a:ext cx="4248472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유일송</a:t>
            </a: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눈물 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Effect</a:t>
            </a: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-PC Isaac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 유사한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Effect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넣기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(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애니메이션 등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-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이미지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변경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및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이미지명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변경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최승명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-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Joy Stick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방향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-&gt; 8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방향 수정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14333" y="1779662"/>
            <a:ext cx="4350155" cy="2880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endParaRPr lang="en-US" altLang="ko-KR" sz="2000" b="1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조명근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게임 일시 정지 기능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        -Joy Stick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레이아웃 해상도에 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en-US" altLang="ko-KR" dirty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        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맞게 수정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buClr>
                <a:schemeClr val="bg1"/>
              </a:buClr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조경민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      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dirty="0">
                <a:solidFill>
                  <a:prstClr val="white"/>
                </a:solidFill>
                <a:latin typeface="+mn-ea"/>
              </a:rPr>
              <a:t>최고 기록 표시</a:t>
            </a:r>
            <a:r>
              <a:rPr lang="en-US" altLang="ko-KR" dirty="0">
                <a:solidFill>
                  <a:prstClr val="white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prstClr val="white"/>
                </a:solidFill>
                <a:latin typeface="+mn-ea"/>
              </a:rPr>
              <a:t>DataBase</a:t>
            </a:r>
            <a:r>
              <a:rPr lang="en-US" altLang="ko-KR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dirty="0">
                <a:solidFill>
                  <a:prstClr val="white"/>
                </a:solidFill>
                <a:latin typeface="+mn-ea"/>
              </a:rPr>
              <a:t>이용</a:t>
            </a:r>
            <a:r>
              <a:rPr lang="en-US" altLang="ko-KR" dirty="0">
                <a:solidFill>
                  <a:prstClr val="white"/>
                </a:solidFill>
                <a:latin typeface="+mn-ea"/>
              </a:rPr>
              <a:t>)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1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419623"/>
            <a:ext cx="2664296" cy="343130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  <a:latin typeface="+mn-ea"/>
              </a:rPr>
              <a:t>지금까지 코드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정리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+mn-ea"/>
              </a:rPr>
              <a:t>Package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로 </a:t>
            </a:r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묶기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코드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정리하면서 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prstClr val="white"/>
                </a:solidFill>
                <a:latin typeface="+mn-ea"/>
              </a:rPr>
              <a:t>발생한 </a:t>
            </a:r>
            <a:r>
              <a:rPr lang="ko-KR" altLang="en-US" b="1" dirty="0">
                <a:solidFill>
                  <a:prstClr val="white"/>
                </a:solidFill>
                <a:latin typeface="+mn-ea"/>
              </a:rPr>
              <a:t>오류 처리</a:t>
            </a:r>
            <a:endParaRPr lang="en-US" altLang="ko-KR" b="1" dirty="0" smtClean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33883" r="34075"/>
          <a:stretch/>
        </p:blipFill>
        <p:spPr>
          <a:xfrm>
            <a:off x="3275856" y="1910160"/>
            <a:ext cx="2448272" cy="253129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936125" y="2815175"/>
            <a:ext cx="508083" cy="404647"/>
          </a:xfrm>
          <a:prstGeom prst="rightArrow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86"/>
          <a:stretch/>
        </p:blipFill>
        <p:spPr>
          <a:xfrm>
            <a:off x="6617251" y="1190571"/>
            <a:ext cx="2347237" cy="36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4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29" y="1923678"/>
            <a:ext cx="4016587" cy="2376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7167" y="1563638"/>
            <a:ext cx="1685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StartActivity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7864" y="4443958"/>
            <a:ext cx="2376264" cy="50405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</a:rPr>
              <a:t>PC </a:t>
            </a:r>
            <a:r>
              <a:rPr lang="en-US" altLang="ko-KR" sz="1400" b="1" dirty="0" err="1" smtClean="0">
                <a:solidFill>
                  <a:prstClr val="white"/>
                </a:solidFill>
              </a:rPr>
              <a:t>Issac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과 유사한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prstClr val="white"/>
                </a:solidFill>
              </a:rPr>
              <a:t> 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Effect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적용</a:t>
            </a:r>
            <a:endParaRPr lang="en-US" altLang="ko-KR" sz="1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74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667005"/>
            <a:ext cx="4392488" cy="13367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Joy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Stick 4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방향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-&gt; 8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방향 수정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endParaRPr lang="en-US" altLang="ko-KR" sz="1400" b="1" dirty="0" smtClean="0">
              <a:solidFill>
                <a:prstClr val="white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게임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일시 정지 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기능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버튼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)</a:t>
            </a:r>
          </a:p>
          <a:p>
            <a:pPr algn="ctr">
              <a:buClr>
                <a:schemeClr val="bg1"/>
              </a:buClr>
            </a:pPr>
            <a:endParaRPr lang="en-US" altLang="ko-KR" sz="1400" b="1" dirty="0">
              <a:solidFill>
                <a:prstClr val="white"/>
              </a:solidFill>
              <a:latin typeface="+mn-ea"/>
            </a:endParaRPr>
          </a:p>
          <a:p>
            <a:pPr algn="ctr">
              <a:buClr>
                <a:schemeClr val="bg1"/>
              </a:buClr>
            </a:pP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 Joy 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Stick </a:t>
            </a: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레이아웃 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해상도에 맞게 수정</a:t>
            </a:r>
            <a:endParaRPr lang="ko-KR" altLang="en-US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149163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PlayActivity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572000" y="3219822"/>
            <a:ext cx="4392488" cy="17281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8</a:t>
            </a:r>
            <a:r>
              <a:rPr lang="ko-KR" altLang="en-US" sz="1600" b="1" dirty="0">
                <a:solidFill>
                  <a:prstClr val="white"/>
                </a:solidFill>
              </a:rPr>
              <a:t>방향으로 움직이기는 하나 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움직이는 </a:t>
            </a:r>
            <a:r>
              <a:rPr lang="ko-KR" altLang="en-US" sz="1600" b="1" dirty="0">
                <a:solidFill>
                  <a:prstClr val="white"/>
                </a:solidFill>
              </a:rPr>
              <a:t>캐릭터의 모습이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안보임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16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prstClr val="white"/>
                </a:solidFill>
              </a:rPr>
              <a:t>PauseActivity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로 넘어가는 부분 구현 못함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눈물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Effect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는 메모리</a:t>
            </a:r>
            <a:r>
              <a:rPr lang="en-US" altLang="ko-KR" sz="1600" b="1" dirty="0">
                <a:solidFill>
                  <a:prstClr val="white"/>
                </a:solidFill>
              </a:rPr>
              <a:t>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과도 사용으로 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구현 못함</a:t>
            </a:r>
            <a:endParaRPr lang="en-US" altLang="ko-KR" sz="1600" b="1" dirty="0" smtClean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" y="1851670"/>
            <a:ext cx="438797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93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26622" y="4443958"/>
            <a:ext cx="3240360" cy="58749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prstClr val="white"/>
              </a:buClr>
            </a:pP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buClr>
                <a:prstClr val="white"/>
              </a:buClr>
            </a:pPr>
            <a:r>
              <a:rPr lang="ko-KR" altLang="en-US" sz="1400" b="1" dirty="0" smtClean="0">
                <a:solidFill>
                  <a:prstClr val="white"/>
                </a:solidFill>
              </a:rPr>
              <a:t>게임 </a:t>
            </a:r>
            <a:r>
              <a:rPr lang="ko-KR" altLang="en-US" sz="1400" b="1" dirty="0">
                <a:solidFill>
                  <a:prstClr val="white"/>
                </a:solidFill>
              </a:rPr>
              <a:t>일시 정지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기능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버튼</a:t>
            </a:r>
            <a:r>
              <a:rPr lang="en-US" altLang="ko-KR" sz="1400" b="1" dirty="0" smtClean="0">
                <a:solidFill>
                  <a:prstClr val="white"/>
                </a:solidFill>
              </a:rPr>
              <a:t>)</a:t>
            </a:r>
          </a:p>
          <a:p>
            <a:pPr algn="ctr">
              <a:buClr>
                <a:prstClr val="white"/>
              </a:buClr>
            </a:pPr>
            <a:r>
              <a:rPr lang="en-US" altLang="ko-KR" sz="1400" b="1" dirty="0" smtClean="0">
                <a:solidFill>
                  <a:prstClr val="white"/>
                </a:solidFill>
              </a:rPr>
              <a:t>Resume Game -&gt; </a:t>
            </a:r>
            <a:r>
              <a:rPr lang="en-US" altLang="ko-KR" sz="1400" b="1" dirty="0" err="1" smtClean="0">
                <a:solidFill>
                  <a:prstClr val="white"/>
                </a:solidFill>
              </a:rPr>
              <a:t>PlayActivity</a:t>
            </a:r>
            <a:endParaRPr lang="en-US" altLang="ko-KR" sz="1400" b="1" dirty="0" smtClean="0">
              <a:solidFill>
                <a:prstClr val="white"/>
              </a:solidFill>
            </a:endParaRPr>
          </a:p>
          <a:p>
            <a:pPr algn="ctr">
              <a:buClr>
                <a:prstClr val="white"/>
              </a:buClr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7323" y="149931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prstClr val="white"/>
                </a:solidFill>
              </a:rPr>
              <a:t>PauseActivity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77" y="1847472"/>
            <a:ext cx="4286849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86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285651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ISAAC Android App Version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/>
            </a:r>
            <a:b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</a:br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개발현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황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923678"/>
            <a:ext cx="3960440" cy="12961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High Score</a:t>
            </a:r>
          </a:p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(DataBase </a:t>
            </a:r>
            <a:r>
              <a:rPr lang="ko-KR" altLang="en-US" b="1" dirty="0" smtClean="0">
                <a:solidFill>
                  <a:prstClr val="white"/>
                </a:solidFill>
              </a:rPr>
              <a:t>이용 최고기록 표시</a:t>
            </a:r>
            <a:r>
              <a:rPr lang="en-US" altLang="ko-KR" b="1" dirty="0" smtClean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491630"/>
            <a:ext cx="238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GameOverActivity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4048" y="3435846"/>
            <a:ext cx="3960440" cy="13681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prstClr val="white"/>
                </a:solidFill>
              </a:rPr>
              <a:t>score</a:t>
            </a:r>
            <a:r>
              <a:rPr lang="ko-KR" altLang="en-US" sz="1600" b="1" dirty="0">
                <a:solidFill>
                  <a:prstClr val="white"/>
                </a:solidFill>
              </a:rPr>
              <a:t>가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크기 순으로 </a:t>
            </a:r>
            <a:r>
              <a:rPr lang="ko-KR" altLang="en-US" sz="1600" b="1" dirty="0">
                <a:solidFill>
                  <a:prstClr val="white"/>
                </a:solidFill>
              </a:rPr>
              <a:t>정리되고 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저장</a:t>
            </a:r>
            <a:endParaRPr lang="en-US" altLang="ko-KR" sz="16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prstClr val="white"/>
                </a:solidFill>
              </a:rPr>
              <a:t>되기는 하나 </a:t>
            </a:r>
            <a:r>
              <a:rPr lang="en-US" altLang="ko-KR" sz="1600" b="1" dirty="0" err="1" smtClean="0">
                <a:solidFill>
                  <a:prstClr val="white"/>
                </a:solidFill>
              </a:rPr>
              <a:t>highscore</a:t>
            </a:r>
            <a:r>
              <a:rPr lang="ko-KR" altLang="en-US" sz="1600" b="1" dirty="0">
                <a:solidFill>
                  <a:prstClr val="white"/>
                </a:solidFill>
              </a:rPr>
              <a:t>출력이 안됨</a:t>
            </a:r>
            <a:endParaRPr lang="en-US" altLang="ko-KR" sz="1600" b="1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3411"/>
            <a:ext cx="4464496" cy="28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54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323</Words>
  <Application>Microsoft Office PowerPoint</Application>
  <PresentationFormat>화면 슬라이드 쇼(16:9)</PresentationFormat>
  <Paragraphs>118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ISAAC Android App Version 목차</vt:lpstr>
      <vt:lpstr>ISAAC Android App Version 개발 계획(이전 발표)</vt:lpstr>
      <vt:lpstr>PowerPoint 프레젠테이션</vt:lpstr>
      <vt:lpstr>ISAAC Android App Version 개발현황</vt:lpstr>
      <vt:lpstr>ISAAC Android App Version 개발현황</vt:lpstr>
      <vt:lpstr>ISAAC Android App Version 개발현황</vt:lpstr>
      <vt:lpstr>ISAAC Android App Version 개발현황</vt:lpstr>
      <vt:lpstr>ISAAC Android App Version 개발현황</vt:lpstr>
      <vt:lpstr>PowerPoint 프레젠테이션</vt:lpstr>
      <vt:lpstr>ISAAC Android App Version 개발 계획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유일송</dc:creator>
  <cp:lastModifiedBy>이희자</cp:lastModifiedBy>
  <cp:revision>131</cp:revision>
  <dcterms:created xsi:type="dcterms:W3CDTF">2015-07-16T20:05:55Z</dcterms:created>
  <dcterms:modified xsi:type="dcterms:W3CDTF">2015-09-29T16:59:57Z</dcterms:modified>
</cp:coreProperties>
</file>