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72" r:id="rId10"/>
    <p:sldId id="264" r:id="rId11"/>
    <p:sldId id="262" r:id="rId12"/>
    <p:sldId id="265" r:id="rId13"/>
    <p:sldId id="267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hyperlink" Target="https://github.com/mrdoob/three.j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BD9C8-3D83-4F89-838F-335FCFD1A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E1B3D-0DD4-4B08-8BF6-D4FBC98D4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DD1228-6943-43BD-BB73-8E9686C9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4000"/>
            <a:ext cx="228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C3CD-4852-4ED9-A7B3-EDAA54E4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E31D2-3605-44D6-959F-88561CC3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8510"/>
            <a:ext cx="8946541" cy="4899890"/>
          </a:xfrm>
        </p:spPr>
        <p:txBody>
          <a:bodyPr>
            <a:normAutofit/>
          </a:bodyPr>
          <a:lstStyle/>
          <a:p>
            <a:pPr latinLnBrk="1"/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AmbientLight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</a:t>
            </a:r>
          </a:p>
          <a:p>
            <a:pPr marL="0" indent="0" latinLnBrk="1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在场景中照亮所有的物体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将灯的颜色叠加到对象上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 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该光不能投下阴影，因为它没有方向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不需要指定位置并且会应用到全局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atinLnBrk="1"/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DirectionalLight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平行光</a:t>
            </a:r>
          </a:p>
          <a:p>
            <a:pPr marL="0" indent="0" latinLnBrk="1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沿特定方向发出光，一般模拟日光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该光线可以投下阴影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atinLnBrk="1"/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PointLight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</a:t>
            </a:r>
          </a:p>
          <a:p>
            <a:pPr marL="0" indent="0" latinLnBrk="1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从过一个点向四面八方飞出的光，能投射阴影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atinLnBrk="1"/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SpotLight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聚光灯</a:t>
            </a:r>
          </a:p>
          <a:p>
            <a:pPr marL="0" indent="0" latinLnBrk="1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光从一个方向上的一个点发出，沿着一个圆锥体，类似聚光灯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05CFF2-8671-4E68-B5A8-C99D32361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7068" y="1415770"/>
            <a:ext cx="5828699" cy="4989512"/>
          </a:xfrm>
          <a:effectLst>
            <a:softEdge rad="3048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230693-FD4F-4D55-AE07-1E627EDE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185"/>
          </a:xfrm>
        </p:spPr>
        <p:txBody>
          <a:bodyPr/>
          <a:lstStyle/>
          <a:p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Mesh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b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7F10798-A8F1-4D42-8573-A31DBDF5D157}"/>
              </a:ext>
            </a:extLst>
          </p:cNvPr>
          <p:cNvSpPr txBox="1">
            <a:spLocks/>
          </p:cNvSpPr>
          <p:nvPr/>
        </p:nvSpPr>
        <p:spPr>
          <a:xfrm>
            <a:off x="794327" y="1708727"/>
            <a:ext cx="5107709" cy="466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Mesh</a:t>
            </a:r>
          </a:p>
          <a:p>
            <a:pPr marL="0" indent="0">
              <a:buNone/>
            </a:pP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一般来说在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Three.js</a:t>
            </a:r>
            <a:r>
              <a:rPr lang="zh-CN" altLang="en-US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中一个物体就是一个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Mesh</a:t>
            </a:r>
            <a:r>
              <a:rPr lang="zh-CN" altLang="en-US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。一个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Mesh</a:t>
            </a:r>
            <a:r>
              <a:rPr lang="zh-CN" altLang="en-US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需要一个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Geometry </a:t>
            </a:r>
            <a:r>
              <a:rPr lang="zh-CN" altLang="en-US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和一个 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Material</a:t>
            </a:r>
            <a:r>
              <a:rPr lang="zh-CN" altLang="en-US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有时我们需要统一操作一些物体，可以遍历这些物体单个去操作，这显然是低效的。正确的做法是把他们组合在一起放到一个父元素下，然后去操作这个父元素。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28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30693-FD4F-4D55-AE07-1E627EDE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185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几何体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Geometry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b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14F77A7-C200-4E1C-A560-01121D00E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91" y="2120096"/>
            <a:ext cx="7608319" cy="3615687"/>
          </a:xfrm>
          <a:effectLst>
            <a:softEdge rad="34290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36BCD3-B828-4848-A62D-276081BD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810" y="2447635"/>
            <a:ext cx="3929856" cy="2804005"/>
          </a:xfrm>
          <a:prstGeom prst="rect">
            <a:avLst/>
          </a:prstGeom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200310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30693-FD4F-4D55-AE07-1E627EDE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185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材质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Material 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b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75F37C32-00CA-441F-A15E-A6C95C720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639" y="2202969"/>
            <a:ext cx="10022721" cy="3531081"/>
          </a:xfr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1752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FB194FA-76E6-4ADC-BB2E-965D3BC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14" y="1402298"/>
            <a:ext cx="7715250" cy="4205803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060C9D-54A5-444A-9574-352F29BF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138" y="1402298"/>
            <a:ext cx="3206348" cy="2102902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8CA602-4032-483D-8350-15BC3F501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138" y="3545979"/>
            <a:ext cx="3206348" cy="2062122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36032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05355F9-706C-4C8F-B7B0-D1D59F4D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5" y="514349"/>
            <a:ext cx="3224930" cy="58959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04E3779-6D98-48B5-AB7F-3D2A21BC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92" y="514348"/>
            <a:ext cx="7278334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DEAA64-0CEF-4DDB-8430-1EEC30D2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128712"/>
            <a:ext cx="70199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4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6207FE-BF0A-4367-8E97-1C1785CE5D4D}"/>
              </a:ext>
            </a:extLst>
          </p:cNvPr>
          <p:cNvSpPr txBox="1"/>
          <p:nvPr/>
        </p:nvSpPr>
        <p:spPr>
          <a:xfrm>
            <a:off x="3155950" y="3136612"/>
            <a:ext cx="5880100" cy="584775"/>
          </a:xfrm>
          <a:prstGeom prst="rect">
            <a:avLst/>
          </a:prstGeom>
          <a:noFill/>
          <a:effectLst>
            <a:outerShdw blurRad="101600" dist="1016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effectLst>
                  <a:outerShdw blurRad="50800" dist="50800" dir="5400000" sx="17000" sy="17000" algn="ctr" rotWithShape="0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END.</a:t>
            </a:r>
            <a:endParaRPr lang="zh-CN" altLang="en-US" sz="3200" dirty="0">
              <a:effectLst>
                <a:outerShdw blurRad="50800" dist="50800" dir="5400000" sx="17000" sy="17000" algn="ctr" rotWithShape="0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29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990-E802-4DA6-AB81-26164A4963D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152400" dir="5400000" sx="49000" sy="49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Three.js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E85E9-C187-4049-B6AD-71DBE8BD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Three.js</a:t>
            </a:r>
            <a:r>
              <a:rPr lang="zh-CN" altLang="es-E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s-E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Ricardo Cabello (@mrdoob)</a:t>
            </a:r>
            <a:r>
              <a:rPr lang="zh-CN" altLang="es-E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s-E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2010</a:t>
            </a:r>
            <a:r>
              <a:rPr lang="zh-CN" altLang="es-E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年开发的一个</a:t>
            </a:r>
            <a:r>
              <a:rPr lang="es-E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s-E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r>
              <a:rPr lang="es-E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目前在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上有很多贡献者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many contributors on Github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。它是个不可思议的工具能让我们在浏览器上处理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图形，并且能以一种非常简单和直观的方式使用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WebGL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。代码最初是应用于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ActionScript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，稍后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2009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年移植到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。随着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WebGL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的到来，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JavaScript 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也越来越强大了。</a:t>
            </a:r>
            <a:endParaRPr lang="en-US" altLang="zh-CN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官网：</a:t>
            </a:r>
            <a:endParaRPr lang="en-US" altLang="zh-CN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https://threejs.org/</a:t>
            </a:r>
            <a:endParaRPr lang="zh-CN" altLang="en-US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71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8B6386-C14F-4117-8C37-7BEEEBC2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1335367"/>
            <a:ext cx="8947150" cy="4187266"/>
          </a:xfr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05608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D505F-8B94-459B-A18B-AA7AF248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900"/>
          </a:xfrm>
        </p:spPr>
        <p:txBody>
          <a:bodyPr/>
          <a:lstStyle/>
          <a:p>
            <a:r>
              <a:rPr lang="en-US" altLang="zh-CN" dirty="0"/>
              <a:t>Three.js </a:t>
            </a:r>
            <a:r>
              <a:rPr lang="zh-CN" altLang="en-US" dirty="0"/>
              <a:t>基础元素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A7E65-1926-4E8C-8A33-8104A37C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渲染器（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</a:t>
            </a:r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r>
              <a:rPr lang="zh-CN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我们可以把渲染器想想成为一个画布，我们需要在这个画布上去画出我们需要展示的东西。</a:t>
            </a:r>
          </a:p>
          <a:p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场景（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scene</a:t>
            </a:r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相当于一个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舞台</a:t>
            </a:r>
            <a:r>
              <a:rPr lang="zh-CN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，我们需要将展示的东西放在这个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舞台上</a:t>
            </a:r>
            <a:r>
              <a:rPr lang="zh-CN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照相机（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camera</a:t>
            </a:r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</a:t>
            </a:r>
            <a:r>
              <a:rPr lang="zh-CN" altLang="en-US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人的</a:t>
            </a:r>
            <a:r>
              <a:rPr lang="zh-CN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眼睛，我们想要看到物体，就需要眼睛去看。</a:t>
            </a:r>
          </a:p>
          <a:p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光源（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物体需要光照才能看见，不然就是漆黑一片（但是在某些情况下展示物体不需要光源）。</a:t>
            </a:r>
          </a:p>
          <a:p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物体（</a:t>
            </a:r>
            <a:r>
              <a:rPr lang="en-US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object</a:t>
            </a:r>
            <a:r>
              <a:rPr lang="zh-CN" altLang="zh-CN" b="1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zh-CN" spc="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我们想要表现的内容，会有形状和材质属性。</a:t>
            </a:r>
          </a:p>
          <a:p>
            <a:endParaRPr lang="zh-CN" altLang="en-US" spc="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1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B663EE3-7017-44BF-B44A-ABCE1ECD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47775"/>
            <a:ext cx="9525000" cy="4362450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57029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C3CD-4852-4ED9-A7B3-EDAA54E4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渲染器（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</a:t>
            </a:r>
            <a:b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E31D2-3605-44D6-959F-88561CC3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8510"/>
            <a:ext cx="8946541" cy="489989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WebGLRenderer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启用硬件加速的渲染模式，默认选用。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CanvasRenderer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比较慢，已经被启用，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CSS2DRenderer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如果你想结合基于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的标签和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对象，渲染器是非常有用的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CSS3DRenderer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CSS3DRenderer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可用于通过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 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转换属性对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元素应用分层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转换。这个渲染器是特别有趣的，如果你想把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效果应用到一个没有基于画布渲染的网站上。它还可以用于将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WebGL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内容结合起来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SVGRenderer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70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C3CD-4852-4ED9-A7B3-EDAA54E4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照相机（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camera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b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b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E31D2-3605-44D6-959F-88561CC3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8510"/>
            <a:ext cx="8946541" cy="4899890"/>
          </a:xfrm>
        </p:spPr>
        <p:txBody>
          <a:bodyPr>
            <a:normAutofit/>
          </a:bodyPr>
          <a:lstStyle/>
          <a:p>
            <a:pPr latinLnBrk="1"/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THREE.PerspectiveCamera  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透视摄影机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能体现距离的远近，近大远小，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视角。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atinLnBrk="1"/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THREE.OrthographicCamera    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正交摄影机</a:t>
            </a:r>
          </a:p>
          <a:p>
            <a:pPr marL="0" indent="0" latinLnBrk="1">
              <a:buNone/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无法体现距离，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视角。</a:t>
            </a:r>
            <a:endParaRPr lang="zh-CN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6CA7A8-86F2-4D06-B5D2-60060D0D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953452"/>
            <a:ext cx="52768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5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93B9324-7098-4290-885A-9F8B7E44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9027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93B9324-7098-4290-885A-9F8B7E44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6957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</TotalTime>
  <Words>305</Words>
  <Application>Microsoft Office PowerPoint</Application>
  <PresentationFormat>宽屏</PresentationFormat>
  <Paragraphs>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 Light</vt:lpstr>
      <vt:lpstr>Arial</vt:lpstr>
      <vt:lpstr>Century Gothic</vt:lpstr>
      <vt:lpstr>Wingdings 3</vt:lpstr>
      <vt:lpstr>离子</vt:lpstr>
      <vt:lpstr> </vt:lpstr>
      <vt:lpstr>什么是Three.js？</vt:lpstr>
      <vt:lpstr>PowerPoint 演示文稿</vt:lpstr>
      <vt:lpstr>Three.js 基础元素</vt:lpstr>
      <vt:lpstr>PowerPoint 演示文稿</vt:lpstr>
      <vt:lpstr>渲染器（render）  </vt:lpstr>
      <vt:lpstr>照相机（camera）  </vt:lpstr>
      <vt:lpstr>PowerPoint 演示文稿</vt:lpstr>
      <vt:lpstr>PowerPoint 演示文稿</vt:lpstr>
      <vt:lpstr>光源（light）</vt:lpstr>
      <vt:lpstr>物体（Mesh）  组（Group） </vt:lpstr>
      <vt:lpstr>几何体（ Geometry ） </vt:lpstr>
      <vt:lpstr>材质（ Material ）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看够没 你丫</dc:creator>
  <cp:lastModifiedBy>看够没 你丫</cp:lastModifiedBy>
  <cp:revision>62</cp:revision>
  <dcterms:created xsi:type="dcterms:W3CDTF">2019-01-21T07:44:30Z</dcterms:created>
  <dcterms:modified xsi:type="dcterms:W3CDTF">2019-02-20T07:31:39Z</dcterms:modified>
</cp:coreProperties>
</file>