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92" r:id="rId5"/>
    <p:sldId id="293" r:id="rId6"/>
    <p:sldId id="297" r:id="rId7"/>
    <p:sldId id="298" r:id="rId8"/>
    <p:sldId id="291" r:id="rId9"/>
    <p:sldId id="294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republic.com/php-tutorial/php-file-upload.php" TargetMode="Externa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517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Sazzad Hossain &amp; sazzad@aiub.edu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https://www.tutorialrepublic.com/php-tutorial/php-file-upload.php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/JSON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lecture, we will learn read/write data using PHP.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Discussing the techniques to read and write text files, XML and JSON using PHP script.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We will also learn, PHP “</a:t>
            </a:r>
            <a:r>
              <a:rPr lang="en-US" sz="2800" b="1" dirty="0"/>
              <a:t>include function</a:t>
            </a:r>
            <a:r>
              <a:rPr lang="en-US" sz="2800" dirty="0"/>
              <a:t>” to add script to the other PHP script and file upload techniques in server.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6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7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6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6747" y="4561887"/>
            <a:ext cx="791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=“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myfile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6747" y="2550207"/>
            <a:ext cx="2364105" cy="2011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1340" y="2166258"/>
            <a:ext cx="8422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nsolas" pitchFamily="49" charset="0"/>
              </a:rPr>
              <a:t>Suppose we want to upload profile picture or any kind of file.</a:t>
            </a: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 script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There is one global PHP variable called </a:t>
            </a:r>
            <a:r>
              <a:rPr lang="en-US" sz="2400" b="1" dirty="0"/>
              <a:t>$_FILES</a:t>
            </a:r>
            <a:r>
              <a:rPr lang="en-US" sz="2400" dirty="0"/>
              <a:t>. This variable is an associate double dimension array and keeps all the information related to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</a:t>
            </a:r>
            <a:r>
              <a:rPr lang="en-US" b="1" dirty="0" err="1">
                <a:latin typeface="Consolas" pitchFamily="49" charset="0"/>
              </a:rPr>
              <a:t>tmp_name</a:t>
            </a:r>
            <a:r>
              <a:rPr lang="en-US" b="1" dirty="0">
                <a:latin typeface="Consolas" pitchFamily="49" charset="0"/>
              </a:rPr>
              <a:t>'] </a:t>
            </a:r>
            <a:r>
              <a:rPr lang="en-US" dirty="0">
                <a:latin typeface="Consolas" pitchFamily="49" charset="0"/>
              </a:rPr>
              <a:t>− the uploaded file in the temporary directory on the web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']['name'] </a:t>
            </a:r>
            <a:r>
              <a:rPr lang="en-US" dirty="0">
                <a:latin typeface="Consolas" pitchFamily="49" charset="0"/>
              </a:rPr>
              <a:t>− the actual name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']['size'] </a:t>
            </a:r>
            <a:r>
              <a:rPr lang="en-US" dirty="0">
                <a:latin typeface="Consolas" pitchFamily="49" charset="0"/>
              </a:rPr>
              <a:t>− the size in bytes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']['type'] </a:t>
            </a:r>
            <a:r>
              <a:rPr lang="en-US" dirty="0">
                <a:latin typeface="Consolas" pitchFamily="49" charset="0"/>
              </a:rPr>
              <a:t>− the MIME type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']['error'] </a:t>
            </a:r>
            <a:r>
              <a:rPr lang="en-US" dirty="0">
                <a:latin typeface="Consolas" pitchFamily="49" charset="0"/>
              </a:rPr>
              <a:t>− the error code associated with this file upload.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</a:rPr>
              <a:t>The following code upload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>
                <a:solidFill>
                  <a:srgbClr val="008800"/>
                </a:solidFill>
              </a:rPr>
              <a:t>"images/"</a:t>
            </a:r>
            <a:r>
              <a:rPr lang="en-US" dirty="0">
                <a:solidFill>
                  <a:srgbClr val="666600"/>
                </a:solidFill>
              </a:rPr>
              <a:t>.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 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1747</TotalTime>
  <Words>1122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Lecture Outline</vt:lpstr>
      <vt:lpstr>Learning outcome</vt:lpstr>
      <vt:lpstr>PHP Include Files</vt:lpstr>
      <vt:lpstr>PowerPoint Presentation</vt:lpstr>
      <vt:lpstr>Upload File in PHP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161</cp:revision>
  <dcterms:created xsi:type="dcterms:W3CDTF">2018-12-10T17:20:29Z</dcterms:created>
  <dcterms:modified xsi:type="dcterms:W3CDTF">2024-10-28T05:14:25Z</dcterms:modified>
</cp:coreProperties>
</file>