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84" r:id="rId6"/>
    <p:sldId id="285" r:id="rId7"/>
    <p:sldId id="282" r:id="rId8"/>
    <p:sldId id="286" r:id="rId9"/>
    <p:sldId id="296" r:id="rId10"/>
    <p:sldId id="299" r:id="rId11"/>
    <p:sldId id="300" r:id="rId12"/>
    <p:sldId id="341" r:id="rId13"/>
    <p:sldId id="342" r:id="rId14"/>
    <p:sldId id="343" r:id="rId15"/>
    <p:sldId id="336" r:id="rId16"/>
    <p:sldId id="339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FD464-AD51-434D-8E3D-C05A47F39C14}" v="1" dt="2022-06-04T04:01:21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77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.xml" Id="rId3" /><Relationship Type="http://schemas.openxmlformats.org/officeDocument/2006/relationships/viewProps" Target="view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microsoft.com/office/2015/10/relationships/revisionInfo" Target="revisionInfo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presProps" Target="pres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ableStyles" Target="tableStyles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heme" Target="theme/theme1.xml" Id="rId22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079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Sazzad Hossain &amp; sazzad@aiub.edu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DA03-1227-4496-A172-47FFFFF1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JSON vs XML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3E2FD9-CEC2-4694-AFC1-692ECADF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155558"/>
            <a:ext cx="8386441" cy="36009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Similarities: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are "self describing" (human readable)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are hierarchical (values within values)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can be parsed and used by lots of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can be fetched with an </a:t>
            </a:r>
            <a:r>
              <a:rPr lang="en-US" sz="2000" dirty="0" err="1"/>
              <a:t>XMLHttpRequest</a:t>
            </a:r>
            <a:endParaRPr lang="en-US" sz="2000" dirty="0"/>
          </a:p>
          <a:p>
            <a:r>
              <a:rPr lang="en-US" sz="2400" dirty="0"/>
              <a:t>Differences: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doesn't use end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is shorter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is quicker to read and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can use arrays</a:t>
            </a:r>
          </a:p>
        </p:txBody>
      </p:sp>
    </p:spTree>
    <p:extLst>
      <p:ext uri="{BB962C8B-B14F-4D97-AF65-F5344CB8AC3E}">
        <p14:creationId xmlns:p14="http://schemas.microsoft.com/office/powerpoint/2010/main" val="163260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4DE4C3-F28C-4264-9AFC-1A4877EF21EC}"/>
              </a:ext>
            </a:extLst>
          </p:cNvPr>
          <p:cNvSpPr/>
          <p:nvPr/>
        </p:nvSpPr>
        <p:spPr>
          <a:xfrm>
            <a:off x="158516" y="2655164"/>
            <a:ext cx="479694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XML Example 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&lt;employees&gt;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Anna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Smith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Peter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Jones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&lt;/employee&gt;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&lt;/employees&gt;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0CE80-1C7F-070A-A013-EAE8FD40C415}"/>
              </a:ext>
            </a:extLst>
          </p:cNvPr>
          <p:cNvSpPr txBox="1"/>
          <p:nvPr/>
        </p:nvSpPr>
        <p:spPr>
          <a:xfrm>
            <a:off x="4689987" y="2655164"/>
            <a:ext cx="4660490" cy="325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JSON Example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"Doe"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"Smith"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"Jones"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5C9212-E41C-EAEA-237D-9AF468FF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8116"/>
              </p:ext>
            </p:extLst>
          </p:nvPr>
        </p:nvGraphicFramePr>
        <p:xfrm>
          <a:off x="645549" y="967562"/>
          <a:ext cx="7077074" cy="14630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38537">
                  <a:extLst>
                    <a:ext uri="{9D8B030D-6E8A-4147-A177-3AD203B41FA5}">
                      <a16:colId xmlns:a16="http://schemas.microsoft.com/office/drawing/2014/main" val="2046474926"/>
                    </a:ext>
                  </a:extLst>
                </a:gridCol>
                <a:gridCol w="3538537">
                  <a:extLst>
                    <a:ext uri="{9D8B030D-6E8A-4147-A177-3AD203B41FA5}">
                      <a16:colId xmlns:a16="http://schemas.microsoft.com/office/drawing/2014/main" val="3816422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First Name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Last Name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044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Doe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67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Smith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0772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233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B6A8D5-4D38-8824-439F-20C38581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49" y="545271"/>
            <a:ext cx="187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table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3EDCA2-95DA-E389-3FF8-0F0DA3CCD266}"/>
              </a:ext>
            </a:extLst>
          </p:cNvPr>
          <p:cNvCxnSpPr/>
          <p:nvPr/>
        </p:nvCxnSpPr>
        <p:spPr>
          <a:xfrm>
            <a:off x="4572000" y="2655164"/>
            <a:ext cx="0" cy="36571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6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28BB-361A-1726-B8E1-5CBC60F0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F507-A8F0-B091-A921-2161F1C0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XML and JSON are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C7B248-C8CA-0FF5-D0F0-FA022644C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1878559"/>
            <a:ext cx="8386441" cy="4154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XML Usage:</a:t>
            </a:r>
          </a:p>
          <a:p>
            <a:r>
              <a:rPr lang="en-US" sz="2400" dirty="0"/>
              <a:t>  - Commonly used in web services (SOAP) and configuration files.</a:t>
            </a:r>
          </a:p>
          <a:p>
            <a:r>
              <a:rPr lang="en-US" sz="2400" dirty="0"/>
              <a:t>  - Popular in document exchange and data storage for complex hierarchies.</a:t>
            </a:r>
          </a:p>
          <a:p>
            <a:endParaRPr lang="en-US" sz="2400" dirty="0"/>
          </a:p>
          <a:p>
            <a:r>
              <a:rPr lang="en-US" sz="2400" dirty="0"/>
              <a:t>JSON Usage:</a:t>
            </a:r>
          </a:p>
          <a:p>
            <a:r>
              <a:rPr lang="en-US" sz="2400" dirty="0"/>
              <a:t>  - Widely used in RESTful APIs and web applications.</a:t>
            </a:r>
          </a:p>
          <a:p>
            <a:r>
              <a:rPr lang="en-US" sz="2400" dirty="0"/>
              <a:t>  - Favored for data exchange between web servers and client-side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73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9181A-C327-74CC-9033-152D97C9F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E48A-DA4F-C3B4-163C-1F0D441D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XML Encode and Decode example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162F4-3D71-554D-D510-088B8CDA4C3F}"/>
              </a:ext>
            </a:extLst>
          </p:cNvPr>
          <p:cNvSpPr txBox="1"/>
          <p:nvPr/>
        </p:nvSpPr>
        <p:spPr>
          <a:xfrm>
            <a:off x="368711" y="1780899"/>
            <a:ext cx="8775289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SimpleXMLElement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'&lt;root&gt;&lt;/root&gt;'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addChild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addChild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'john@example.com'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xmlString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Encode to XML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decodedXML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simplexml_load_string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xmlString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Decode XML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792A5-EFB5-6281-EA91-A7FCC7679AC8}"/>
              </a:ext>
            </a:extLst>
          </p:cNvPr>
          <p:cNvSpPr txBox="1"/>
          <p:nvPr/>
        </p:nvSpPr>
        <p:spPr>
          <a:xfrm>
            <a:off x="368710" y="5149920"/>
            <a:ext cx="5648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&lt;root&gt;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&lt;email&gt;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john@example.com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&lt;/email&gt;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&lt;/root&gt;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4AB4F-C4FF-C4EB-8B8B-C6E5E2DF0D51}"/>
              </a:ext>
            </a:extLst>
          </p:cNvPr>
          <p:cNvSpPr txBox="1"/>
          <p:nvPr/>
        </p:nvSpPr>
        <p:spPr>
          <a:xfrm>
            <a:off x="486697" y="4748977"/>
            <a:ext cx="564863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884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8743-100B-E2CF-54FB-A10D50AE0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9DFD-26C4-DD10-F508-35627814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JSON Encode and Decode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324DD-E3CD-E360-6CB4-A6EE746BC683}"/>
              </a:ext>
            </a:extLst>
          </p:cNvPr>
          <p:cNvSpPr txBox="1"/>
          <p:nvPr/>
        </p:nvSpPr>
        <p:spPr>
          <a:xfrm>
            <a:off x="456406" y="1897697"/>
            <a:ext cx="822960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"john@example.com"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Encode to JSON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$decoded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Decode JSON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A2EF3-0F4F-3612-1439-DAF8BBF551AA}"/>
              </a:ext>
            </a:extLst>
          </p:cNvPr>
          <p:cNvSpPr txBox="1"/>
          <p:nvPr/>
        </p:nvSpPr>
        <p:spPr>
          <a:xfrm>
            <a:off x="353962" y="521402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"john@example.com"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0E2B-558A-B260-43D8-985337086877}"/>
              </a:ext>
            </a:extLst>
          </p:cNvPr>
          <p:cNvSpPr txBox="1"/>
          <p:nvPr/>
        </p:nvSpPr>
        <p:spPr>
          <a:xfrm>
            <a:off x="427705" y="4748977"/>
            <a:ext cx="564863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7721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239411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string { "</a:t>
            </a:r>
            <a:r>
              <a:rPr lang="en-US" sz="2400" dirty="0" err="1"/>
              <a:t>name":"John</a:t>
            </a:r>
            <a:r>
              <a:rPr lang="en-US" sz="2400" dirty="0"/>
              <a:t>"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number { "age":30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object (JSON object) </a:t>
            </a:r>
          </a:p>
          <a:p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	"employee":{ "</a:t>
            </a:r>
            <a:r>
              <a:rPr lang="en-US" sz="2400" dirty="0" err="1"/>
              <a:t>name":"John</a:t>
            </a:r>
            <a:r>
              <a:rPr lang="en-US" sz="2400" dirty="0"/>
              <a:t>", "age":30, "</a:t>
            </a:r>
            <a:r>
              <a:rPr lang="en-US" sz="2400" dirty="0" err="1"/>
              <a:t>city":"New</a:t>
            </a:r>
            <a:r>
              <a:rPr lang="en-US" sz="2400" dirty="0"/>
              <a:t> York" }</a:t>
            </a:r>
            <a:br>
              <a:rPr lang="en-US" sz="2400" dirty="0"/>
            </a:br>
            <a:r>
              <a:rPr lang="en-US" sz="2400" dirty="0"/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array { "employees":[ "John", "Anna", "Peter" ]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Boolean { "</a:t>
            </a:r>
            <a:r>
              <a:rPr lang="en-US" sz="2400" dirty="0" err="1"/>
              <a:t>sale":true</a:t>
            </a:r>
            <a:r>
              <a:rPr lang="en-US" sz="2400" dirty="0"/>
              <a:t>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Null </a:t>
            </a:r>
            <a:r>
              <a:rPr lang="en-US" sz="2400" dirty="0"/>
              <a:t>{ "</a:t>
            </a:r>
            <a:r>
              <a:rPr lang="en-US" sz="2400" dirty="0" err="1"/>
              <a:t>middlename</a:t>
            </a:r>
            <a:r>
              <a:rPr lang="en-US" sz="2400" dirty="0"/>
              <a:t>":null }</a:t>
            </a:r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FD9-E447-4175-BD2A-018B1975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9914-A479-4DE8-8BE0-C887D345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45704"/>
            <a:ext cx="8574087" cy="452794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json_encode</a:t>
            </a:r>
            <a:r>
              <a:rPr lang="en-US" dirty="0"/>
              <a:t>()  - The </a:t>
            </a:r>
            <a:r>
              <a:rPr lang="en-US" dirty="0" err="1"/>
              <a:t>json_encode</a:t>
            </a:r>
            <a:r>
              <a:rPr lang="en-US" dirty="0"/>
              <a:t>() function is used to encode a value to JSON format.</a:t>
            </a:r>
          </a:p>
          <a:p>
            <a:r>
              <a:rPr lang="en-US" dirty="0"/>
              <a:t> </a:t>
            </a:r>
            <a:r>
              <a:rPr lang="en-US" dirty="0" err="1"/>
              <a:t>json_decode</a:t>
            </a:r>
            <a:r>
              <a:rPr lang="en-US" dirty="0"/>
              <a:t>() - The </a:t>
            </a:r>
            <a:r>
              <a:rPr lang="en-US" dirty="0" err="1"/>
              <a:t>json_decode</a:t>
            </a:r>
            <a:r>
              <a:rPr lang="en-US" dirty="0"/>
              <a:t>() function is used to decode or convert a JSON object to a PHP object.</a:t>
            </a:r>
          </a:p>
          <a:p>
            <a:r>
              <a:rPr lang="en-US" dirty="0"/>
              <a:t> </a:t>
            </a:r>
            <a:r>
              <a:rPr lang="en-US" dirty="0" err="1"/>
              <a:t>SimpleXMLElement</a:t>
            </a:r>
            <a:r>
              <a:rPr lang="en-US" dirty="0"/>
              <a:t>() is used to create the root XML element, and the function adds child elements for each item.</a:t>
            </a:r>
          </a:p>
          <a:p>
            <a:r>
              <a:rPr lang="en-US" dirty="0" err="1"/>
              <a:t>simplexml_load_string</a:t>
            </a:r>
            <a:r>
              <a:rPr lang="en-US" dirty="0"/>
              <a:t>() parses the XML string back into a PHP object.</a:t>
            </a:r>
          </a:p>
          <a:p>
            <a:r>
              <a:rPr lang="en-US" dirty="0" err="1"/>
              <a:t>file_put_contents</a:t>
            </a:r>
            <a:r>
              <a:rPr lang="en-US" dirty="0"/>
              <a:t>() - The </a:t>
            </a:r>
            <a:r>
              <a:rPr lang="en-US" dirty="0" err="1"/>
              <a:t>file_put_contents</a:t>
            </a:r>
            <a:r>
              <a:rPr lang="en-US" dirty="0"/>
              <a:t>() writes data to a file.</a:t>
            </a:r>
          </a:p>
          <a:p>
            <a:r>
              <a:rPr lang="en-US" dirty="0" err="1"/>
              <a:t>file_get_contents</a:t>
            </a:r>
            <a:r>
              <a:rPr lang="en-US" dirty="0"/>
              <a:t>() - The </a:t>
            </a:r>
            <a:r>
              <a:rPr lang="en-US" dirty="0" err="1"/>
              <a:t>file_get_contents</a:t>
            </a:r>
            <a:r>
              <a:rPr lang="en-US" dirty="0"/>
              <a:t>() reads a file into a string.</a:t>
            </a:r>
          </a:p>
        </p:txBody>
      </p:sp>
    </p:spTree>
    <p:extLst>
      <p:ext uri="{BB962C8B-B14F-4D97-AF65-F5344CB8AC3E}">
        <p14:creationId xmlns:p14="http://schemas.microsoft.com/office/powerpoint/2010/main" val="100325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/JSON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 dirty="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XML (</a:t>
            </a:r>
            <a:r>
              <a:rPr lang="en-US" sz="2400" dirty="0" err="1"/>
              <a:t>eXtensible</a:t>
            </a:r>
            <a:r>
              <a:rPr lang="en-US" sz="2400" dirty="0"/>
              <a:t> Markup Language) is a markup language designed to store and transport 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It is both human-readable and machine-readable.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XML documents are structured with a set of nested elements and tags that define data.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dirty="0"/>
              <a:t>PublicationDate</a:t>
            </a:r>
            <a:r>
              <a:rPr lang="en-US" sz="1600" dirty="0">
                <a:latin typeface="Consolas" pitchFamily="49" charset="0"/>
              </a:rPr>
              <a:t>“,2007);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file_put_contents('books.xml',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JSON (JavaScript Object Notation) is a lightweight data interchange format.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It is easy for humans to read and write, and for machines to parse and generate.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JSON structures data as key-value pairs in a nested structure.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07E98-2775-E812-33EA-800873ED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05" y="325898"/>
            <a:ext cx="7808976" cy="1088136"/>
          </a:xfrm>
        </p:spPr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BE9BC58-89E7-13AF-2472-55F0A2159646}"/>
              </a:ext>
            </a:extLst>
          </p:cNvPr>
          <p:cNvSpPr txBox="1">
            <a:spLocks/>
          </p:cNvSpPr>
          <p:nvPr/>
        </p:nvSpPr>
        <p:spPr>
          <a:xfrm>
            <a:off x="531069" y="1409320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1816908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1966</TotalTime>
  <Words>1638</Words>
  <Application>Microsoft Office PowerPoint</Application>
  <PresentationFormat>On-screen Show (4:3)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Corbel</vt:lpstr>
      <vt:lpstr>Segoe UI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PowerPoint Presentation</vt:lpstr>
      <vt:lpstr>PowerPoint Presentation</vt:lpstr>
      <vt:lpstr>Data Access using PHP</vt:lpstr>
      <vt:lpstr>PowerPoint Presentation</vt:lpstr>
      <vt:lpstr>Data Access using PHP</vt:lpstr>
      <vt:lpstr>JSON vs XML</vt:lpstr>
      <vt:lpstr>PowerPoint Presentation</vt:lpstr>
      <vt:lpstr>Where XML and JSON are Used</vt:lpstr>
      <vt:lpstr>XML Encode and Decode example </vt:lpstr>
      <vt:lpstr>JSON Encode and Decode example </vt:lpstr>
      <vt:lpstr>JSON Data Types</vt:lpstr>
      <vt:lpstr>PHP Functions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157</cp:revision>
  <dcterms:created xsi:type="dcterms:W3CDTF">2018-12-10T17:20:29Z</dcterms:created>
  <dcterms:modified xsi:type="dcterms:W3CDTF">2024-11-12T02:56:33Z</dcterms:modified>
</cp:coreProperties>
</file>