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AF94-1747-4628-B143-23CF89EB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4800" b="1" dirty="0"/>
              <a:t> n</a:t>
            </a:r>
            <a:r>
              <a:rPr lang="az-Latn-AZ" sz="4800" b="1" dirty="0"/>
              <a:t>ədir</a:t>
            </a:r>
            <a:r>
              <a:rPr lang="en-US" sz="4800" b="1" dirty="0"/>
              <a:t>?</a:t>
            </a:r>
            <a:r>
              <a:rPr lang="az-Latn-AZ" sz="4800" b="1" dirty="0"/>
              <a:t> </a:t>
            </a:r>
            <a:endParaRPr lang="en-US" sz="4800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FBC0966-0EB5-4D31-AB06-181A39D44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172" r="26172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59A61-1CD2-4849-8328-FA46AF84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Hazirladi</a:t>
            </a:r>
            <a:r>
              <a:rPr lang="en-US" sz="4000" b="1" dirty="0"/>
              <a:t> : </a:t>
            </a:r>
            <a:r>
              <a:rPr lang="az-Latn-AZ" sz="4000" b="1" dirty="0"/>
              <a:t>İltifat İbadzadə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238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92" y="381996"/>
            <a:ext cx="5410200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Vandalizm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və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Şiddət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792" y="1861173"/>
            <a:ext cx="4325471" cy="3696945"/>
          </a:xfrm>
        </p:spPr>
        <p:txBody>
          <a:bodyPr>
            <a:noAutofit/>
          </a:bodyPr>
          <a:lstStyle/>
          <a:p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şiddətli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növləri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fiziki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hücumları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içərə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bu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fəaliyyətlər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cəmiyyətlərini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təhlükədə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qoyabilir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5340D9-37DE-4D50-BFE6-5CEFEC72E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992" y="1002632"/>
            <a:ext cx="6169025" cy="4250608"/>
          </a:xfrm>
        </p:spPr>
      </p:pic>
    </p:spTree>
    <p:extLst>
      <p:ext uri="{BB962C8B-B14F-4D97-AF65-F5344CB8AC3E}">
        <p14:creationId xmlns:p14="http://schemas.microsoft.com/office/powerpoint/2010/main" val="139303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444749"/>
            <a:ext cx="5410200" cy="1371600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Söhne"/>
              </a:rPr>
              <a:t>İnternet </a:t>
            </a:r>
            <a:r>
              <a:rPr lang="en-US" sz="4000" b="1" i="0" dirty="0" err="1">
                <a:effectLst/>
                <a:latin typeface="Söhne"/>
              </a:rPr>
              <a:t>və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Sosial</a:t>
            </a:r>
            <a:r>
              <a:rPr lang="en-US" sz="4000" b="1" i="0" dirty="0">
                <a:effectLst/>
                <a:latin typeface="Söhne"/>
              </a:rPr>
              <a:t> Media </a:t>
            </a:r>
            <a:r>
              <a:rPr lang="en-US" sz="4000" b="1" i="0" dirty="0" err="1">
                <a:effectLst/>
                <a:latin typeface="Söhne"/>
              </a:rPr>
              <a:t>Antisemitizmi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23926"/>
            <a:ext cx="4325471" cy="3696945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İnternet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sosial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media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platformları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məzmunların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yayılması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üçün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sahə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təmin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ayrımcılığı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təşvik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ifadələri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qrafikləri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komplo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teoriyalarını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içərə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62269E-088B-4184-8AC4-C6807100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369" y="1672135"/>
            <a:ext cx="6096000" cy="4200525"/>
          </a:xfrm>
        </p:spPr>
      </p:pic>
    </p:spTree>
    <p:extLst>
      <p:ext uri="{BB962C8B-B14F-4D97-AF65-F5344CB8AC3E}">
        <p14:creationId xmlns:p14="http://schemas.microsoft.com/office/powerpoint/2010/main" val="18256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8890"/>
            <a:ext cx="5410200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Yahudi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Diasporası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Qarşıtlığı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23926"/>
            <a:ext cx="4325471" cy="3696945"/>
          </a:xfrm>
        </p:spPr>
        <p:txBody>
          <a:bodyPr>
            <a:noAutofit/>
          </a:bodyPr>
          <a:lstStyle/>
          <a:p>
            <a:r>
              <a:rPr lang="en-US" sz="2200" b="1" dirty="0" err="1"/>
              <a:t>Bəzi</a:t>
            </a:r>
            <a:r>
              <a:rPr lang="en-US" sz="2200" b="1" dirty="0"/>
              <a:t> </a:t>
            </a:r>
            <a:r>
              <a:rPr lang="en-US" sz="2200" b="1" dirty="0" err="1"/>
              <a:t>antisemit</a:t>
            </a:r>
            <a:r>
              <a:rPr lang="en-US" sz="2200" b="1" dirty="0"/>
              <a:t> </a:t>
            </a:r>
            <a:r>
              <a:rPr lang="en-US" sz="2200" b="1" dirty="0" err="1"/>
              <a:t>inancları</a:t>
            </a:r>
            <a:r>
              <a:rPr lang="en-US" sz="2200" b="1" dirty="0"/>
              <a:t>, </a:t>
            </a:r>
            <a:r>
              <a:rPr lang="en-US" sz="2200" b="1" dirty="0" err="1"/>
              <a:t>Yahudi</a:t>
            </a:r>
            <a:r>
              <a:rPr lang="en-US" sz="2200" b="1" dirty="0"/>
              <a:t> </a:t>
            </a:r>
            <a:r>
              <a:rPr lang="en-US" sz="2200" b="1" dirty="0" err="1"/>
              <a:t>diasporasını</a:t>
            </a:r>
            <a:r>
              <a:rPr lang="en-US" sz="2200" b="1" dirty="0"/>
              <a:t> (</a:t>
            </a:r>
            <a:r>
              <a:rPr lang="en-US" sz="2200" b="1" dirty="0" err="1"/>
              <a:t>Yahudi</a:t>
            </a:r>
            <a:r>
              <a:rPr lang="en-US" sz="2200" b="1" dirty="0"/>
              <a:t> </a:t>
            </a:r>
            <a:r>
              <a:rPr lang="en-US" sz="2200" b="1" dirty="0" err="1"/>
              <a:t>cəmiyyətlərinin</a:t>
            </a:r>
            <a:r>
              <a:rPr lang="en-US" sz="2200" b="1" dirty="0"/>
              <a:t> </a:t>
            </a:r>
            <a:r>
              <a:rPr lang="en-US" sz="2200" b="1" dirty="0" err="1"/>
              <a:t>dünya</a:t>
            </a:r>
            <a:r>
              <a:rPr lang="en-US" sz="2200" b="1" dirty="0"/>
              <a:t> </a:t>
            </a:r>
            <a:r>
              <a:rPr lang="en-US" sz="2200" b="1" dirty="0" err="1"/>
              <a:t>çapında</a:t>
            </a:r>
            <a:r>
              <a:rPr lang="en-US" sz="2200" b="1" dirty="0"/>
              <a:t> </a:t>
            </a:r>
            <a:r>
              <a:rPr lang="en-US" sz="2200" b="1" dirty="0" err="1"/>
              <a:t>dağılması</a:t>
            </a:r>
            <a:r>
              <a:rPr lang="en-US" sz="2200" b="1" dirty="0"/>
              <a:t>) </a:t>
            </a:r>
            <a:r>
              <a:rPr lang="en-US" sz="2200" b="1" dirty="0" err="1"/>
              <a:t>hədəfə</a:t>
            </a:r>
            <a:r>
              <a:rPr lang="en-US" sz="2200" b="1" dirty="0"/>
              <a:t> </a:t>
            </a:r>
            <a:r>
              <a:rPr lang="en-US" sz="2200" b="1" dirty="0" err="1"/>
              <a:t>alır</a:t>
            </a:r>
            <a:r>
              <a:rPr lang="en-US" sz="2200" b="1" dirty="0"/>
              <a:t>. Bu, </a:t>
            </a:r>
            <a:r>
              <a:rPr lang="en-US" sz="2200" b="1" dirty="0" err="1"/>
              <a:t>Yahudi</a:t>
            </a:r>
            <a:r>
              <a:rPr lang="en-US" sz="2200" b="1" dirty="0"/>
              <a:t> </a:t>
            </a:r>
            <a:r>
              <a:rPr lang="en-US" sz="2200" b="1" dirty="0" err="1"/>
              <a:t>cəmiyyətlərini</a:t>
            </a:r>
            <a:r>
              <a:rPr lang="en-US" sz="2200" b="1" dirty="0"/>
              <a:t> </a:t>
            </a:r>
            <a:r>
              <a:rPr lang="en-US" sz="2200" b="1" dirty="0" err="1"/>
              <a:t>öz</a:t>
            </a:r>
            <a:r>
              <a:rPr lang="en-US" sz="2200" b="1" dirty="0"/>
              <a:t> </a:t>
            </a:r>
            <a:r>
              <a:rPr lang="en-US" sz="2200" b="1" dirty="0" err="1"/>
              <a:t>cəmiyyətlərinə</a:t>
            </a:r>
            <a:r>
              <a:rPr lang="en-US" sz="2200" b="1" dirty="0"/>
              <a:t> </a:t>
            </a:r>
            <a:r>
              <a:rPr lang="en-US" sz="2200" b="1" dirty="0" err="1"/>
              <a:t>qarşı</a:t>
            </a:r>
            <a:r>
              <a:rPr lang="en-US" sz="2200" b="1" dirty="0"/>
              <a:t> </a:t>
            </a:r>
            <a:r>
              <a:rPr lang="en-US" sz="2200" b="1" dirty="0" err="1"/>
              <a:t>yadşımağa</a:t>
            </a:r>
            <a:r>
              <a:rPr lang="en-US" sz="2200" b="1" dirty="0"/>
              <a:t> </a:t>
            </a:r>
            <a:r>
              <a:rPr lang="en-US" sz="2200" b="1" dirty="0" err="1"/>
              <a:t>və</a:t>
            </a:r>
            <a:r>
              <a:rPr lang="en-US" sz="2200" b="1" dirty="0"/>
              <a:t> </a:t>
            </a:r>
            <a:r>
              <a:rPr lang="en-US" sz="2200" b="1" dirty="0" err="1"/>
              <a:t>ya</a:t>
            </a:r>
            <a:r>
              <a:rPr lang="en-US" sz="2200" b="1" dirty="0"/>
              <a:t> </a:t>
            </a:r>
            <a:r>
              <a:rPr lang="en-US" sz="2200" b="1" dirty="0" err="1"/>
              <a:t>təcrid</a:t>
            </a:r>
            <a:r>
              <a:rPr lang="en-US" sz="2200" b="1" dirty="0"/>
              <a:t> </a:t>
            </a:r>
            <a:r>
              <a:rPr lang="en-US" sz="2200" b="1" dirty="0" err="1"/>
              <a:t>etməyə</a:t>
            </a:r>
            <a:r>
              <a:rPr lang="en-US" sz="2200" b="1" dirty="0"/>
              <a:t> </a:t>
            </a:r>
            <a:r>
              <a:rPr lang="en-US" sz="2200" b="1" dirty="0" err="1"/>
              <a:t>məqsəd</a:t>
            </a:r>
            <a:r>
              <a:rPr lang="en-US" sz="2200" b="1" dirty="0"/>
              <a:t> </a:t>
            </a:r>
            <a:r>
              <a:rPr lang="en-US" sz="2200" b="1" dirty="0" err="1"/>
              <a:t>qoya</a:t>
            </a:r>
            <a:r>
              <a:rPr lang="en-US" sz="2200" b="1" dirty="0"/>
              <a:t> </a:t>
            </a:r>
            <a:r>
              <a:rPr lang="en-US" sz="2200" b="1" dirty="0" err="1"/>
              <a:t>bilər</a:t>
            </a:r>
            <a:r>
              <a:rPr lang="en-US" sz="2200" b="1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19B03-8290-4ADD-931C-11230C41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683" y="1094690"/>
            <a:ext cx="6169025" cy="4206153"/>
          </a:xfrm>
        </p:spPr>
      </p:pic>
    </p:spTree>
    <p:extLst>
      <p:ext uri="{BB962C8B-B14F-4D97-AF65-F5344CB8AC3E}">
        <p14:creationId xmlns:p14="http://schemas.microsoft.com/office/powerpoint/2010/main" val="5430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D74A0-7E71-47DB-A972-E37F20A4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3680885" cy="744070"/>
          </a:xfrm>
        </p:spPr>
        <p:txBody>
          <a:bodyPr>
            <a:normAutofit fontScale="90000"/>
          </a:bodyPr>
          <a:lstStyle/>
          <a:p>
            <a:r>
              <a:rPr lang="en-US" sz="44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endParaRPr lang="en-US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F0D307-31F4-41DC-B006-20120777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741" y="1237129"/>
            <a:ext cx="6169025" cy="347227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E17143-266F-4998-88CC-E3901711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523999"/>
            <a:ext cx="4235825" cy="4831975"/>
          </a:xfrm>
        </p:spPr>
        <p:txBody>
          <a:bodyPr>
            <a:noAutofit/>
          </a:bodyPr>
          <a:lstStyle/>
          <a:p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insanlara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qarşı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ayrımcılıq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n</a:t>
            </a:r>
            <a:r>
              <a:rPr lang="az-Latn-AZ" sz="2200" b="1" dirty="0">
                <a:solidFill>
                  <a:srgbClr val="D1D5DB"/>
                </a:solidFill>
                <a:latin typeface="Söhne"/>
              </a:rPr>
              <a:t>i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fr</a:t>
            </a:r>
            <a:r>
              <a:rPr lang="az-Latn-AZ" sz="2200" b="1" i="0" dirty="0">
                <a:solidFill>
                  <a:srgbClr val="D1D5DB"/>
                </a:solidFill>
                <a:effectLst/>
                <a:latin typeface="Söhne"/>
              </a:rPr>
              <a:t>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t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düşmən</a:t>
            </a:r>
            <a:r>
              <a:rPr lang="az-Latn-AZ" sz="2200" b="1" i="0" dirty="0">
                <a:solidFill>
                  <a:srgbClr val="D1D5DB"/>
                </a:solidFill>
                <a:effectLst/>
                <a:latin typeface="Söhne"/>
              </a:rPr>
              <a:t>ç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ilik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bəyan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mövqe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inam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sistemi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təşkil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cür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ayrımcılıq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n</a:t>
            </a:r>
            <a:r>
              <a:rPr lang="az-Latn-AZ" sz="2200" b="1" i="0" dirty="0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fr</a:t>
            </a:r>
            <a:r>
              <a:rPr lang="az-Latn-AZ" sz="2200" b="1" dirty="0">
                <a:solidFill>
                  <a:srgbClr val="D1D5DB"/>
                </a:solidFill>
                <a:latin typeface="Söhne"/>
              </a:rPr>
              <a:t>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t,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şəxslərinə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mədəniyyətinə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inam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vətəndaşlığına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yönəlmiş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ola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tarix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boyu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çox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müxtəlif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şəkildə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ortaya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çıxıb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cəmiyyətlərinə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qarşı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ayrımcılıq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hücumlar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soyqırımlara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gətirib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çıxarmışdır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8002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4128-DFA1-4E23-992E-54510E2A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1371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Antisemitizmin</a:t>
            </a:r>
            <a:r>
              <a:rPr lang="en-US" sz="4000" b="1" dirty="0"/>
              <a:t> </a:t>
            </a:r>
            <a:r>
              <a:rPr lang="en-US" sz="4000" b="1" dirty="0" err="1"/>
              <a:t>yaranma</a:t>
            </a:r>
            <a:r>
              <a:rPr lang="en-US" sz="4000" b="1" dirty="0"/>
              <a:t> </a:t>
            </a:r>
            <a:r>
              <a:rPr lang="en-US" sz="4000" b="1" dirty="0" err="1"/>
              <a:t>tarixi</a:t>
            </a:r>
            <a:endParaRPr lang="en-US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37F55E-59E8-41C9-89D6-56A52BE33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506" y="1048871"/>
            <a:ext cx="6544235" cy="45899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8AD3-DDFE-4C3F-A1E4-8B75BB51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87388"/>
            <a:ext cx="4576482" cy="4061011"/>
          </a:xfrm>
        </p:spPr>
        <p:txBody>
          <a:bodyPr>
            <a:noAutofit/>
          </a:bodyPr>
          <a:lstStyle/>
          <a:p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tarixi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Orta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Əsrdən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başlayaraq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müasir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dövrlərədək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uzanır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məşhur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qorxunc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nümunələrdən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Nazi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Almaniyanın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Soyqırımı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Holokost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zamanı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həyata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keçirdiyi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əleyhinə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soyqırımdır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hadisə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təşkilatlı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şəkildə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təxminən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altı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milyon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Yahudinin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öldürülməsinə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səbəb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olmuş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insan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hüquqları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pozuntuları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tarixində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böyük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nümunələrdən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kimi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qiymətləndirilir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2650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B29B-D748-465B-8DF5-DEFB3FBA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58" y="376519"/>
            <a:ext cx="3680885" cy="1371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Antisemitizmin</a:t>
            </a:r>
            <a:r>
              <a:rPr lang="en-US" sz="4000" b="1" dirty="0"/>
              <a:t> n</a:t>
            </a:r>
            <a:r>
              <a:rPr lang="az-Latn-AZ" sz="4000" b="1" dirty="0"/>
              <a:t>övləri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2EF75D-16E4-4AD7-BF18-59969C0EF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158" y="1748119"/>
            <a:ext cx="6161430" cy="38548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95A25-1C73-4BFE-9415-8F2195B0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748119"/>
            <a:ext cx="4710953" cy="4733362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fərqli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şəkillərdə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növlərdə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ortaya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çıxa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r>
              <a:rPr lang="en-US" sz="2400" b="1" i="0" dirty="0">
                <a:effectLst/>
                <a:latin typeface="Söhne"/>
              </a:rPr>
              <a:t>1 . Dini </a:t>
            </a:r>
            <a:r>
              <a:rPr lang="en-US" sz="2400" b="1" i="0" dirty="0" err="1">
                <a:effectLst/>
                <a:latin typeface="Söhne"/>
              </a:rPr>
              <a:t>Antisemitizm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>
                <a:latin typeface="Söhne"/>
              </a:rPr>
              <a:t>2 .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Sosial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Antisemitizm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>
                <a:latin typeface="Söhne"/>
              </a:rPr>
              <a:t>3 . </a:t>
            </a:r>
            <a:r>
              <a:rPr lang="en-US" sz="2400" b="1" i="0" dirty="0" err="1">
                <a:effectLst/>
                <a:latin typeface="Söhne"/>
              </a:rPr>
              <a:t>Siyasi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Antisemitizm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>
                <a:latin typeface="Söhne"/>
              </a:rPr>
              <a:t>4 . </a:t>
            </a:r>
            <a:r>
              <a:rPr lang="en-US" sz="2400" b="1" i="0" dirty="0" err="1">
                <a:effectLst/>
                <a:latin typeface="Söhne"/>
              </a:rPr>
              <a:t>Holokost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İnkarı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>
                <a:latin typeface="Söhne"/>
              </a:rPr>
              <a:t>5 . </a:t>
            </a:r>
            <a:r>
              <a:rPr lang="en-US" sz="2400" b="1" i="0" dirty="0" err="1">
                <a:effectLst/>
                <a:latin typeface="Söhne"/>
              </a:rPr>
              <a:t>Yahudi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Əleyhinə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Komplolar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>
                <a:latin typeface="Söhne"/>
              </a:rPr>
              <a:t>6 . </a:t>
            </a:r>
            <a:r>
              <a:rPr lang="en-US" sz="2400" b="1" i="0" dirty="0" err="1">
                <a:effectLst/>
                <a:latin typeface="Söhne"/>
              </a:rPr>
              <a:t>Vandalizm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və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Şiddət</a:t>
            </a:r>
            <a:endParaRPr lang="en-US" sz="2400" b="1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7 . </a:t>
            </a:r>
            <a:r>
              <a:rPr lang="en-US" sz="2400" b="1" i="0" dirty="0">
                <a:effectLst/>
                <a:latin typeface="Söhne"/>
              </a:rPr>
              <a:t>İnternet </a:t>
            </a:r>
            <a:r>
              <a:rPr lang="en-US" sz="2400" b="1" i="0" dirty="0" err="1">
                <a:effectLst/>
                <a:latin typeface="Söhne"/>
              </a:rPr>
              <a:t>və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Sosial</a:t>
            </a:r>
            <a:r>
              <a:rPr lang="en-US" sz="2400" b="1" i="0" dirty="0">
                <a:effectLst/>
                <a:latin typeface="Söhne"/>
              </a:rPr>
              <a:t> Media </a:t>
            </a:r>
            <a:r>
              <a:rPr lang="en-US" sz="2400" b="1" i="0" dirty="0" err="1">
                <a:effectLst/>
                <a:latin typeface="Söhne"/>
              </a:rPr>
              <a:t>Antisemitizmi</a:t>
            </a:r>
            <a:endParaRPr lang="en-US" sz="2400" b="1" i="0" dirty="0">
              <a:effectLst/>
              <a:latin typeface="Söhne"/>
            </a:endParaRPr>
          </a:p>
          <a:p>
            <a:r>
              <a:rPr lang="en-US" sz="2400" b="1" dirty="0"/>
              <a:t>8 . </a:t>
            </a:r>
            <a:r>
              <a:rPr lang="en-US" sz="2400" b="1" i="0" dirty="0" err="1">
                <a:effectLst/>
                <a:latin typeface="Söhne"/>
              </a:rPr>
              <a:t>Yahudi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Diasporası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Qarşıtlığı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6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60" y="609601"/>
            <a:ext cx="4461745" cy="1371600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Söhne"/>
              </a:rPr>
              <a:t>Dini </a:t>
            </a:r>
            <a:r>
              <a:rPr lang="en-US" sz="4000" b="1" i="0" dirty="0" err="1">
                <a:effectLst/>
                <a:latin typeface="Söhne"/>
              </a:rPr>
              <a:t>Antisemitizm</a:t>
            </a:r>
            <a:br>
              <a:rPr lang="en-US" sz="4000" b="1" i="0" dirty="0">
                <a:effectLst/>
                <a:latin typeface="Söhne"/>
              </a:rPr>
            </a:b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4600FB-0FB5-41D0-9807-741A7E869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010" y="1184524"/>
            <a:ext cx="6169025" cy="4488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580527"/>
            <a:ext cx="3680885" cy="3696945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dinini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hədəfə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alır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inanclarına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ibadətlərinə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qarşı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ayrımcılıq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tənqid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içərir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Yahudilərin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ibadətlərini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rituallarını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məqsədə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uyğun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olaraq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həyata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keçirərək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baş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verə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4035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6225"/>
            <a:ext cx="5223746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Sosial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Antisemitizm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795680"/>
            <a:ext cx="3680885" cy="3696945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cəmiyyətini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mədəniyyətini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hədəfə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alır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Yahudilərə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qarşı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steriotiplər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önyargılar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ayrımcı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münasibətlər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içərə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Məsələn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"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Yahudilərin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iqtisadiyyatı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nəzarət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etdiyi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"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kimi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yaygın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yanlış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inanclar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sosial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hissəsi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ola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44D8C2-270E-4394-A543-407375F91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546" y="1115616"/>
            <a:ext cx="6169025" cy="4626768"/>
          </a:xfrm>
        </p:spPr>
      </p:pic>
    </p:spTree>
    <p:extLst>
      <p:ext uri="{BB962C8B-B14F-4D97-AF65-F5344CB8AC3E}">
        <p14:creationId xmlns:p14="http://schemas.microsoft.com/office/powerpoint/2010/main" val="40690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6225"/>
            <a:ext cx="5223746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Siyasi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Antisemitizm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795680"/>
            <a:ext cx="4352365" cy="3696945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insanların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siyasi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fəaliyyətlərini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siyasi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liderlik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rollərini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hədəfə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alır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fərdlərini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qruplarını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siyasi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olaraq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itibarsızlaşdırmağa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təcrid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etməyə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nail ola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7B7E1-5E39-4D3A-A2C6-6B0FAA17F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353" y="1365375"/>
            <a:ext cx="6169025" cy="3547284"/>
          </a:xfrm>
        </p:spPr>
      </p:pic>
    </p:spTree>
    <p:extLst>
      <p:ext uri="{BB962C8B-B14F-4D97-AF65-F5344CB8AC3E}">
        <p14:creationId xmlns:p14="http://schemas.microsoft.com/office/powerpoint/2010/main" val="30303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6225"/>
            <a:ext cx="5223746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Holokost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İnkarı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795680"/>
            <a:ext cx="4325471" cy="3696945"/>
          </a:xfrm>
        </p:spPr>
        <p:txBody>
          <a:bodyPr>
            <a:noAutofit/>
          </a:bodyPr>
          <a:lstStyle/>
          <a:p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Holokost'un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Soyqırımı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realliyini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inkar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edənlər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bu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sahibdirlər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Holokost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tarixi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sənədlənmiş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dünya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tərəfindən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qəbul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edilmiş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böyük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insanlıq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faciəsidir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70EF3D-9954-4463-BFC4-1993496BE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1365375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90614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034D-1A86-4E45-8504-57BF3C9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4749"/>
            <a:ext cx="5223746" cy="1371600"/>
          </a:xfrm>
        </p:spPr>
        <p:txBody>
          <a:bodyPr>
            <a:no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Yahudi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Əleyhinə</a:t>
            </a:r>
            <a:r>
              <a:rPr lang="en-US" sz="4000" b="1" i="0" dirty="0">
                <a:effectLst/>
                <a:latin typeface="Söhne"/>
              </a:rPr>
              <a:t> </a:t>
            </a:r>
            <a:r>
              <a:rPr lang="en-US" sz="4000" b="1" i="0" dirty="0" err="1">
                <a:effectLst/>
                <a:latin typeface="Söhne"/>
              </a:rPr>
              <a:t>Komplolar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7E30-5622-4C5E-9C42-D04D5672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16349"/>
            <a:ext cx="4325471" cy="3696945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növ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antisemitizm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Yahudiləri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gizli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komploların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bir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hissəsi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kimi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təsvir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 Bu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komplolar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genelliklə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cəmiyyətin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və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dünya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hadisələrinin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arxasındakı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səbəb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kimi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Yahudiləri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təmsil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Söhne"/>
              </a:rPr>
              <a:t>edir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7DB216-C8AC-4430-AACA-FAFDCA86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229" y="1130549"/>
            <a:ext cx="5526088" cy="3696945"/>
          </a:xfrm>
        </p:spPr>
      </p:pic>
    </p:spTree>
    <p:extLst>
      <p:ext uri="{BB962C8B-B14F-4D97-AF65-F5344CB8AC3E}">
        <p14:creationId xmlns:p14="http://schemas.microsoft.com/office/powerpoint/2010/main" val="34164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463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Celestial</vt:lpstr>
      <vt:lpstr>Antisemitizm nədir? </vt:lpstr>
      <vt:lpstr>Antisemitizm</vt:lpstr>
      <vt:lpstr>Antisemitizmin yaranma tarixi</vt:lpstr>
      <vt:lpstr>Antisemitizmin növləri</vt:lpstr>
      <vt:lpstr>Dini Antisemitizm </vt:lpstr>
      <vt:lpstr>Sosial Antisemitizm</vt:lpstr>
      <vt:lpstr>Siyasi Antisemitizm</vt:lpstr>
      <vt:lpstr>Holokost İnkarı</vt:lpstr>
      <vt:lpstr>Yahudi Əleyhinə Komplolar</vt:lpstr>
      <vt:lpstr>Vandalizm və Şiddət</vt:lpstr>
      <vt:lpstr>İnternet və Sosial Media Antisemitizmi</vt:lpstr>
      <vt:lpstr>Yahudi Diasporası Qarşıtlığı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Antisemitizm nədir?</dc:title>
  <dc:creator>User</dc:creator>
  <cp:lastModifiedBy>User</cp:lastModifiedBy>
  <cp:revision>6</cp:revision>
  <dcterms:created xsi:type="dcterms:W3CDTF">2023-10-04T21:40:01Z</dcterms:created>
  <dcterms:modified xsi:type="dcterms:W3CDTF">2023-10-04T22:30:04Z</dcterms:modified>
</cp:coreProperties>
</file>