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60">
          <p15:clr>
            <a:srgbClr val="9AA0A6"/>
          </p15:clr>
        </p15:guide>
        <p15:guide id="4" pos="2584">
          <p15:clr>
            <a:srgbClr val="9AA0A6"/>
          </p15:clr>
        </p15:guide>
        <p15:guide id="5" pos="456">
          <p15:clr>
            <a:srgbClr val="9AA0A6"/>
          </p15:clr>
        </p15:guide>
        <p15:guide id="6" pos="4897">
          <p15:clr>
            <a:srgbClr val="9AA0A6"/>
          </p15:clr>
        </p15:guide>
        <p15:guide id="7" pos="7272">
          <p15:clr>
            <a:srgbClr val="9AA0A6"/>
          </p15:clr>
        </p15:guide>
        <p15:guide id="8" pos="1640">
          <p15:clr>
            <a:srgbClr val="A4A3A4"/>
          </p15:clr>
        </p15:guide>
        <p15:guide id="9" pos="5092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58" roundtripDataSignature="AMtx7mg/d/hTQNvgPNZMaPyqFwDny/q8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360"/>
        <p:guide pos="2584"/>
        <p:guide pos="456"/>
        <p:guide pos="4897"/>
        <p:guide pos="7272"/>
        <p:guide pos="1640"/>
        <p:guide pos="509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bed8aa050_1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bed8aa050_1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8bed8aa050_1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bed8aa050_1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bed8aa050_1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8bed8aa050_1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bed8aa050_1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bed8aa050_1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8bed8aa050_1_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be14c0c96_2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8be14c0c96_2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g8be14c0c96_2_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be14b914e_0_3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g8be14b914e_0_3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be14b914e_0_3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g8be14b914e_0_3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be14b914e_0_3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g8be14b914e_0_3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24078e9d5_1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g824078e9d5_1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be14b914e_0_3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g8be14b914e_0_3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be14b914e_0_4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6" name="Google Shape;366;g8be14b914e_0_4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24078e9d5_2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5" name="Google Shape;385;g824078e9d5_2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24078e9d5_1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g824078e9d5_1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5" name="Google Shape;41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be14b914e_0_1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5" name="Google Shape;425;g8be14b914e_0_1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8be14b914e_0_1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6" name="Google Shape;456;g8be14b914e_0_1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824078e9d5_1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2" name="Google Shape;492;g824078e9d5_1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24078e9d5_1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7" name="Google Shape;517;g824078e9d5_1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8be14b914e_0_1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2" name="Google Shape;542;g8be14b914e_0_1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824078e9d5_0_1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824078e9d5_0_1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g824078e9d5_0_1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8be14b914e_0_2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0" name="Google Shape;590;g8be14b914e_0_2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824078e9d5_1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4" name="Google Shape;614;g824078e9d5_1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7" name="Google Shape;62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8be14c0c96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7" name="Google Shape;637;g8be14c0c96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8be14c0c96_1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0" name="Google Shape;670;g8be14c0c96_1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8be14c0c96_3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8" name="Google Shape;678;g8be14c0c96_3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8be14c0c96_2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6" name="Google Shape;686;g8be14c0c96_2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7" name="Google Shape;687;g8be14c0c96_2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824078e9d5_0_2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824078e9d5_0_2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g824078e9d5_0_2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be14c0c96_2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6" name="Google Shape;706;g8be14c0c96_2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7" name="Google Shape;707;g8be14c0c96_2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24078e9d5_0_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24078e9d5_0_1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824078e9d5_0_1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8be14c0c96_3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6" name="Google Shape;716;g8be14c0c96_3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1" name="Google Shape;73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2" name="Google Shape;74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8be14c0c96_2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9" name="Google Shape;749;g8be14c0c96_2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0" name="Google Shape;750;g8be14c0c96_2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8be14c0c96_2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5" name="Google Shape;755;g8be14c0c96_2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6" name="Google Shape;756;g8be14c0c96_2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8be14c0c96_2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1" name="Google Shape;761;g8be14c0c96_2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2" name="Google Shape;762;g8be14c0c96_2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8be14c0c96_2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7" name="Google Shape;767;g8be14c0c96_2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8" name="Google Shape;768;g8be14c0c96_2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3" name="Google Shape;77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4" name="Google Shape;78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8be14c0c96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2" name="Google Shape;792;g8be14c0c96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bed8aa050_1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bed8aa050_1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8bed8aa050_1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8be14c0c96_2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2" name="Google Shape;802;g8be14c0c96_2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3" name="Google Shape;803;g8be14c0c96_2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8be14b914e_0_4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2" name="Google Shape;812;g8be14b914e_0_4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bed8aa050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bed8aa050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8bed8aa050_1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bed8aa050_1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bed8aa050_1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8bed8aa050_1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bed8aa050_1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bed8aa050_1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8bed8aa050_1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bed8aa050_1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bed8aa050_1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8bed8aa050_1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magine con didascalia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3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testo verticale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olo e testo verticale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contenuto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stazione sezione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e contenuti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ronto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titolo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uota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to con didascalia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3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Relationship Id="rId4" Type="http://schemas.openxmlformats.org/officeDocument/2006/relationships/image" Target="../media/image33.png"/><Relationship Id="rId5" Type="http://schemas.openxmlformats.org/officeDocument/2006/relationships/image" Target="../media/image30.png"/><Relationship Id="rId6" Type="http://schemas.openxmlformats.org/officeDocument/2006/relationships/image" Target="../media/image32.png"/><Relationship Id="rId7" Type="http://schemas.openxmlformats.org/officeDocument/2006/relationships/image" Target="../media/image26.png"/><Relationship Id="rId8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3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ic-ontology.herokuapp.com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png"/><Relationship Id="rId4" Type="http://schemas.openxmlformats.org/officeDocument/2006/relationships/image" Target="../media/image4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2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7.png"/><Relationship Id="rId4" Type="http://schemas.openxmlformats.org/officeDocument/2006/relationships/image" Target="../media/image46.png"/><Relationship Id="rId5" Type="http://schemas.openxmlformats.org/officeDocument/2006/relationships/image" Target="../media/image4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9" Type="http://schemas.openxmlformats.org/officeDocument/2006/relationships/image" Target="../media/image29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26.png"/><Relationship Id="rId8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2.png"/><Relationship Id="rId10" Type="http://schemas.openxmlformats.org/officeDocument/2006/relationships/image" Target="../media/image30.png"/><Relationship Id="rId13" Type="http://schemas.openxmlformats.org/officeDocument/2006/relationships/image" Target="../media/image34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33.png"/><Relationship Id="rId5" Type="http://schemas.openxmlformats.org/officeDocument/2006/relationships/image" Target="../media/image57.png"/><Relationship Id="rId6" Type="http://schemas.openxmlformats.org/officeDocument/2006/relationships/image" Target="../media/image56.png"/><Relationship Id="rId7" Type="http://schemas.openxmlformats.org/officeDocument/2006/relationships/image" Target="../media/image58.png"/><Relationship Id="rId8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35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5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37.png"/><Relationship Id="rId6" Type="http://schemas.openxmlformats.org/officeDocument/2006/relationships/image" Target="../media/image62.png"/><Relationship Id="rId7" Type="http://schemas.openxmlformats.org/officeDocument/2006/relationships/image" Target="../media/image60.png"/><Relationship Id="rId8" Type="http://schemas.openxmlformats.org/officeDocument/2006/relationships/image" Target="../media/image6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5.png"/><Relationship Id="rId4" Type="http://schemas.openxmlformats.org/officeDocument/2006/relationships/image" Target="../media/image64.png"/><Relationship Id="rId5" Type="http://schemas.openxmlformats.org/officeDocument/2006/relationships/image" Target="../media/image36.png"/><Relationship Id="rId6" Type="http://schemas.openxmlformats.org/officeDocument/2006/relationships/image" Target="../media/image4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42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47.png"/><Relationship Id="rId6" Type="http://schemas.openxmlformats.org/officeDocument/2006/relationships/image" Target="../media/image46.png"/><Relationship Id="rId7" Type="http://schemas.openxmlformats.org/officeDocument/2006/relationships/image" Target="../media/image4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8.png"/><Relationship Id="rId4" Type="http://schemas.openxmlformats.org/officeDocument/2006/relationships/image" Target="../media/image7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5" Type="http://schemas.openxmlformats.org/officeDocument/2006/relationships/image" Target="../media/image75.png"/><Relationship Id="rId6" Type="http://schemas.openxmlformats.org/officeDocument/2006/relationships/image" Target="../media/image2.png"/><Relationship Id="rId7" Type="http://schemas.openxmlformats.org/officeDocument/2006/relationships/image" Target="../media/image76.png"/><Relationship Id="rId8" Type="http://schemas.openxmlformats.org/officeDocument/2006/relationships/image" Target="../media/image7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8.png"/><Relationship Id="rId4" Type="http://schemas.openxmlformats.org/officeDocument/2006/relationships/image" Target="../media/image8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1.png"/><Relationship Id="rId4" Type="http://schemas.openxmlformats.org/officeDocument/2006/relationships/image" Target="../media/image83.png"/><Relationship Id="rId5" Type="http://schemas.openxmlformats.org/officeDocument/2006/relationships/image" Target="../media/image8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5.png"/><Relationship Id="rId4" Type="http://schemas.openxmlformats.org/officeDocument/2006/relationships/image" Target="../media/image88.png"/><Relationship Id="rId5" Type="http://schemas.openxmlformats.org/officeDocument/2006/relationships/image" Target="../media/image8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1.png"/><Relationship Id="rId4" Type="http://schemas.openxmlformats.org/officeDocument/2006/relationships/image" Target="../media/image87.png"/><Relationship Id="rId5" Type="http://schemas.openxmlformats.org/officeDocument/2006/relationships/image" Target="../media/image8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9.png"/><Relationship Id="rId4" Type="http://schemas.openxmlformats.org/officeDocument/2006/relationships/image" Target="../media/image92.png"/><Relationship Id="rId5" Type="http://schemas.openxmlformats.org/officeDocument/2006/relationships/image" Target="../media/image9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9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jena.apache.org/index.html" TargetMode="External"/><Relationship Id="rId4" Type="http://schemas.openxmlformats.org/officeDocument/2006/relationships/hyperlink" Target="http://archive.apache.org/dist/jena/binaries/" TargetMode="External"/><Relationship Id="rId5" Type="http://schemas.openxmlformats.org/officeDocument/2006/relationships/image" Target="../media/image9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localhost:3030/" TargetMode="External"/><Relationship Id="rId4" Type="http://schemas.openxmlformats.org/officeDocument/2006/relationships/image" Target="../media/image101.png"/><Relationship Id="rId5" Type="http://schemas.openxmlformats.org/officeDocument/2006/relationships/image" Target="../media/image103.png"/><Relationship Id="rId6" Type="http://schemas.openxmlformats.org/officeDocument/2006/relationships/image" Target="../media/image9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99.png"/><Relationship Id="rId4" Type="http://schemas.openxmlformats.org/officeDocument/2006/relationships/image" Target="../media/image10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"/>
          <p:cNvPicPr preferRelativeResize="0"/>
          <p:nvPr/>
        </p:nvPicPr>
        <p:blipFill rotWithShape="1">
          <a:blip r:embed="rId3">
            <a:alphaModFix amt="50000"/>
          </a:blip>
          <a:srcRect b="6326" l="0" r="0" t="3674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 txBox="1"/>
          <p:nvPr/>
        </p:nvSpPr>
        <p:spPr>
          <a:xfrm>
            <a:off x="3200400" y="567159"/>
            <a:ext cx="9144000" cy="1342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i="0" lang="en-US" sz="8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MIC </a:t>
            </a:r>
            <a:r>
              <a:rPr b="1" i="0" lang="en-US" sz="8000" u="none" cap="none" strike="noStrike">
                <a:solidFill>
                  <a:srgbClr val="7F4701"/>
                </a:solidFill>
                <a:latin typeface="Calibri"/>
                <a:ea typeface="Calibri"/>
                <a:cs typeface="Calibri"/>
                <a:sym typeface="Calibri"/>
              </a:rPr>
              <a:t>ENRICHMENT</a:t>
            </a:r>
            <a:endParaRPr b="1" i="0" sz="8000" u="none" cap="none" strike="noStrike">
              <a:solidFill>
                <a:srgbClr val="7F470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g8bed8aa050_1_47"/>
          <p:cNvGrpSpPr/>
          <p:nvPr/>
        </p:nvGrpSpPr>
        <p:grpSpPr>
          <a:xfrm>
            <a:off x="109236" y="1141475"/>
            <a:ext cx="5742600" cy="2002056"/>
            <a:chOff x="2073375" y="3970825"/>
            <a:chExt cx="6828299" cy="2819400"/>
          </a:xfrm>
        </p:grpSpPr>
        <p:grpSp>
          <p:nvGrpSpPr>
            <p:cNvPr id="187" name="Google Shape;187;g8bed8aa050_1_47"/>
            <p:cNvGrpSpPr/>
            <p:nvPr/>
          </p:nvGrpSpPr>
          <p:grpSpPr>
            <a:xfrm>
              <a:off x="2073375" y="3970825"/>
              <a:ext cx="2880426" cy="2819400"/>
              <a:chOff x="1859400" y="3838550"/>
              <a:chExt cx="2880426" cy="2819400"/>
            </a:xfrm>
          </p:grpSpPr>
          <p:pic>
            <p:nvPicPr>
              <p:cNvPr id="188" name="Google Shape;188;g8bed8aa050_1_47"/>
              <p:cNvPicPr preferRelativeResize="0"/>
              <p:nvPr/>
            </p:nvPicPr>
            <p:blipFill rotWithShape="1">
              <a:blip r:embed="rId3">
                <a:alphaModFix/>
              </a:blip>
              <a:srcRect b="0" l="40346" r="49877" t="0"/>
              <a:stretch/>
            </p:blipFill>
            <p:spPr>
              <a:xfrm>
                <a:off x="3691326" y="3838550"/>
                <a:ext cx="1048500" cy="2819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g8bed8aa050_1_4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82919" t="0"/>
              <a:stretch/>
            </p:blipFill>
            <p:spPr>
              <a:xfrm>
                <a:off x="1859400" y="3838550"/>
                <a:ext cx="1831926" cy="2819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0" name="Google Shape;190;g8bed8aa050_1_47"/>
            <p:cNvGrpSpPr/>
            <p:nvPr/>
          </p:nvGrpSpPr>
          <p:grpSpPr>
            <a:xfrm>
              <a:off x="4900300" y="3970825"/>
              <a:ext cx="4001374" cy="2819400"/>
              <a:chOff x="8998000" y="3533525"/>
              <a:chExt cx="4001374" cy="2819400"/>
            </a:xfrm>
          </p:grpSpPr>
          <p:pic>
            <p:nvPicPr>
              <p:cNvPr id="191" name="Google Shape;191;g8bed8aa050_1_47"/>
              <p:cNvPicPr preferRelativeResize="0"/>
              <p:nvPr/>
            </p:nvPicPr>
            <p:blipFill rotWithShape="1">
              <a:blip r:embed="rId3">
                <a:alphaModFix/>
              </a:blip>
              <a:srcRect b="0" l="50123" r="22145" t="0"/>
              <a:stretch/>
            </p:blipFill>
            <p:spPr>
              <a:xfrm>
                <a:off x="8998000" y="3533525"/>
                <a:ext cx="2974301" cy="2819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2" name="Google Shape;192;g8bed8aa050_1_47"/>
              <p:cNvPicPr preferRelativeResize="0"/>
              <p:nvPr/>
            </p:nvPicPr>
            <p:blipFill rotWithShape="1">
              <a:blip r:embed="rId3">
                <a:alphaModFix/>
              </a:blip>
              <a:srcRect b="0" l="90424" r="0" t="0"/>
              <a:stretch/>
            </p:blipFill>
            <p:spPr>
              <a:xfrm>
                <a:off x="11972299" y="3533525"/>
                <a:ext cx="1027075" cy="2819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3" name="Google Shape;193;g8bed8aa050_1_47"/>
          <p:cNvGrpSpPr/>
          <p:nvPr/>
        </p:nvGrpSpPr>
        <p:grpSpPr>
          <a:xfrm>
            <a:off x="5851826" y="1141465"/>
            <a:ext cx="6265299" cy="2098769"/>
            <a:chOff x="1937965" y="591425"/>
            <a:chExt cx="7565872" cy="2781300"/>
          </a:xfrm>
        </p:grpSpPr>
        <p:grpSp>
          <p:nvGrpSpPr>
            <p:cNvPr id="194" name="Google Shape;194;g8bed8aa050_1_47"/>
            <p:cNvGrpSpPr/>
            <p:nvPr/>
          </p:nvGrpSpPr>
          <p:grpSpPr>
            <a:xfrm>
              <a:off x="1937965" y="591425"/>
              <a:ext cx="3647080" cy="2781300"/>
              <a:chOff x="1937965" y="591425"/>
              <a:chExt cx="3647080" cy="2781300"/>
            </a:xfrm>
          </p:grpSpPr>
          <p:pic>
            <p:nvPicPr>
              <p:cNvPr id="195" name="Google Shape;195;g8bed8aa050_1_47"/>
              <p:cNvPicPr preferRelativeResize="0"/>
              <p:nvPr/>
            </p:nvPicPr>
            <p:blipFill rotWithShape="1">
              <a:blip r:embed="rId4">
                <a:alphaModFix/>
              </a:blip>
              <a:srcRect b="0" l="39584" r="50168" t="0"/>
              <a:stretch/>
            </p:blipFill>
            <p:spPr>
              <a:xfrm>
                <a:off x="4483046" y="591425"/>
                <a:ext cx="1102000" cy="2781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6" name="Google Shape;196;g8bed8aa050_1_4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76333" t="0"/>
              <a:stretch/>
            </p:blipFill>
            <p:spPr>
              <a:xfrm>
                <a:off x="1937965" y="591425"/>
                <a:ext cx="2545074" cy="2781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7" name="Google Shape;197;g8bed8aa050_1_47"/>
            <p:cNvGrpSpPr/>
            <p:nvPr/>
          </p:nvGrpSpPr>
          <p:grpSpPr>
            <a:xfrm>
              <a:off x="5585047" y="591425"/>
              <a:ext cx="3918791" cy="2781300"/>
              <a:chOff x="7243372" y="524600"/>
              <a:chExt cx="3918791" cy="2781300"/>
            </a:xfrm>
          </p:grpSpPr>
          <p:pic>
            <p:nvPicPr>
              <p:cNvPr id="198" name="Google Shape;198;g8bed8aa050_1_47"/>
              <p:cNvPicPr preferRelativeResize="0"/>
              <p:nvPr/>
            </p:nvPicPr>
            <p:blipFill rotWithShape="1">
              <a:blip r:embed="rId4">
                <a:alphaModFix/>
              </a:blip>
              <a:srcRect b="0" l="90819" r="0" t="0"/>
              <a:stretch/>
            </p:blipFill>
            <p:spPr>
              <a:xfrm>
                <a:off x="10174864" y="524600"/>
                <a:ext cx="987299" cy="2781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9" name="Google Shape;199;g8bed8aa050_1_47"/>
              <p:cNvPicPr preferRelativeResize="0"/>
              <p:nvPr/>
            </p:nvPicPr>
            <p:blipFill rotWithShape="1">
              <a:blip r:embed="rId4">
                <a:alphaModFix/>
              </a:blip>
              <a:srcRect b="0" l="50430" r="22307" t="0"/>
              <a:stretch/>
            </p:blipFill>
            <p:spPr>
              <a:xfrm>
                <a:off x="7243372" y="524600"/>
                <a:ext cx="2931499" cy="2781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00" name="Google Shape;200;g8bed8aa050_1_47"/>
          <p:cNvGrpSpPr/>
          <p:nvPr/>
        </p:nvGrpSpPr>
        <p:grpSpPr>
          <a:xfrm>
            <a:off x="319590" y="4058884"/>
            <a:ext cx="5470555" cy="2314521"/>
            <a:chOff x="2077125" y="3815907"/>
            <a:chExt cx="5044776" cy="2004261"/>
          </a:xfrm>
        </p:grpSpPr>
        <p:pic>
          <p:nvPicPr>
            <p:cNvPr id="201" name="Google Shape;201;g8bed8aa050_1_47"/>
            <p:cNvPicPr preferRelativeResize="0"/>
            <p:nvPr/>
          </p:nvPicPr>
          <p:blipFill rotWithShape="1">
            <a:blip r:embed="rId5">
              <a:alphaModFix/>
            </a:blip>
            <a:srcRect b="37999" l="50541" r="0" t="0"/>
            <a:stretch/>
          </p:blipFill>
          <p:spPr>
            <a:xfrm>
              <a:off x="3711900" y="3815907"/>
              <a:ext cx="3410001" cy="20019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2" name="Google Shape;202;g8bed8aa050_1_47"/>
            <p:cNvGrpSpPr/>
            <p:nvPr/>
          </p:nvGrpSpPr>
          <p:grpSpPr>
            <a:xfrm>
              <a:off x="2077125" y="3818244"/>
              <a:ext cx="1634775" cy="2001925"/>
              <a:chOff x="227275" y="4856075"/>
              <a:chExt cx="1634775" cy="2001925"/>
            </a:xfrm>
          </p:grpSpPr>
          <p:pic>
            <p:nvPicPr>
              <p:cNvPr id="203" name="Google Shape;203;g8bed8aa050_1_47"/>
              <p:cNvPicPr preferRelativeResize="0"/>
              <p:nvPr/>
            </p:nvPicPr>
            <p:blipFill rotWithShape="1">
              <a:blip r:embed="rId5">
                <a:alphaModFix/>
              </a:blip>
              <a:srcRect b="37999" l="40765" r="49459" t="0"/>
              <a:stretch/>
            </p:blipFill>
            <p:spPr>
              <a:xfrm>
                <a:off x="1188150" y="4856075"/>
                <a:ext cx="673900" cy="2001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4" name="Google Shape;204;g8bed8aa050_1_47"/>
              <p:cNvPicPr preferRelativeResize="0"/>
              <p:nvPr/>
            </p:nvPicPr>
            <p:blipFill rotWithShape="1">
              <a:blip r:embed="rId5">
                <a:alphaModFix/>
              </a:blip>
              <a:srcRect b="37999" l="0" r="86063" t="0"/>
              <a:stretch/>
            </p:blipFill>
            <p:spPr>
              <a:xfrm>
                <a:off x="227275" y="4856075"/>
                <a:ext cx="960876" cy="20019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05" name="Google Shape;205;g8bed8aa050_1_47"/>
          <p:cNvGrpSpPr/>
          <p:nvPr/>
        </p:nvGrpSpPr>
        <p:grpSpPr>
          <a:xfrm>
            <a:off x="5845004" y="4030294"/>
            <a:ext cx="6027419" cy="2372035"/>
            <a:chOff x="2515525" y="409600"/>
            <a:chExt cx="6475526" cy="2905125"/>
          </a:xfrm>
        </p:grpSpPr>
        <p:pic>
          <p:nvPicPr>
            <p:cNvPr id="206" name="Google Shape;206;g8bed8aa050_1_47"/>
            <p:cNvPicPr preferRelativeResize="0"/>
            <p:nvPr/>
          </p:nvPicPr>
          <p:blipFill rotWithShape="1">
            <a:blip r:embed="rId6">
              <a:alphaModFix/>
            </a:blip>
            <a:srcRect b="0" l="89307" r="0" t="0"/>
            <a:stretch/>
          </p:blipFill>
          <p:spPr>
            <a:xfrm>
              <a:off x="7936925" y="409600"/>
              <a:ext cx="1054126" cy="29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7" name="Google Shape;207;g8bed8aa050_1_47"/>
            <p:cNvGrpSpPr/>
            <p:nvPr/>
          </p:nvGrpSpPr>
          <p:grpSpPr>
            <a:xfrm>
              <a:off x="2515525" y="409600"/>
              <a:ext cx="2256400" cy="2905125"/>
              <a:chOff x="-84300" y="696175"/>
              <a:chExt cx="2256400" cy="2905125"/>
            </a:xfrm>
          </p:grpSpPr>
          <p:pic>
            <p:nvPicPr>
              <p:cNvPr id="208" name="Google Shape;208;g8bed8aa050_1_47"/>
              <p:cNvPicPr preferRelativeResize="0"/>
              <p:nvPr/>
            </p:nvPicPr>
            <p:blipFill rotWithShape="1">
              <a:blip r:embed="rId6">
                <a:alphaModFix/>
              </a:blip>
              <a:srcRect b="0" l="40904" r="50413" t="0"/>
              <a:stretch/>
            </p:blipFill>
            <p:spPr>
              <a:xfrm>
                <a:off x="1316176" y="696175"/>
                <a:ext cx="855924" cy="2905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9" name="Google Shape;209;g8bed8aa050_1_4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85793" t="0"/>
              <a:stretch/>
            </p:blipFill>
            <p:spPr>
              <a:xfrm>
                <a:off x="-84300" y="696175"/>
                <a:ext cx="1400474" cy="29051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10" name="Google Shape;210;g8bed8aa050_1_47"/>
            <p:cNvPicPr preferRelativeResize="0"/>
            <p:nvPr/>
          </p:nvPicPr>
          <p:blipFill rotWithShape="1">
            <a:blip r:embed="rId6">
              <a:alphaModFix/>
            </a:blip>
            <a:srcRect b="0" l="50131" r="17763" t="0"/>
            <a:stretch/>
          </p:blipFill>
          <p:spPr>
            <a:xfrm>
              <a:off x="4771925" y="409600"/>
              <a:ext cx="3165000" cy="29051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1" name="Google Shape;211;g8bed8aa050_1_47"/>
          <p:cNvSpPr txBox="1"/>
          <p:nvPr/>
        </p:nvSpPr>
        <p:spPr>
          <a:xfrm>
            <a:off x="862196" y="95600"/>
            <a:ext cx="6824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PROTÉGÉ 7: esempi di individual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8bed8aa050_1_47"/>
          <p:cNvSpPr/>
          <p:nvPr/>
        </p:nvSpPr>
        <p:spPr>
          <a:xfrm>
            <a:off x="-6050" y="696175"/>
            <a:ext cx="7249800" cy="45600"/>
          </a:xfrm>
          <a:prstGeom prst="rect">
            <a:avLst/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g8bed8aa050_1_57"/>
          <p:cNvGrpSpPr/>
          <p:nvPr/>
        </p:nvGrpSpPr>
        <p:grpSpPr>
          <a:xfrm>
            <a:off x="6616500" y="1699963"/>
            <a:ext cx="5281000" cy="3762885"/>
            <a:chOff x="6616500" y="1300175"/>
            <a:chExt cx="5281000" cy="3762885"/>
          </a:xfrm>
        </p:grpSpPr>
        <p:pic>
          <p:nvPicPr>
            <p:cNvPr id="219" name="Google Shape;219;g8bed8aa050_1_5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16500" y="1300175"/>
              <a:ext cx="2017350" cy="1681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g8bed8aa050_1_5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867050" y="1300175"/>
              <a:ext cx="3030450" cy="1681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g8bed8aa050_1_5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616500" y="3714725"/>
              <a:ext cx="5281000" cy="13483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2" name="Google Shape;222;g8bed8aa050_1_57"/>
          <p:cNvSpPr txBox="1"/>
          <p:nvPr/>
        </p:nvSpPr>
        <p:spPr>
          <a:xfrm>
            <a:off x="862196" y="95600"/>
            <a:ext cx="6824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PROTÉGÉ 8: problemi e criticità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8bed8aa050_1_57"/>
          <p:cNvSpPr/>
          <p:nvPr/>
        </p:nvSpPr>
        <p:spPr>
          <a:xfrm>
            <a:off x="-6050" y="696175"/>
            <a:ext cx="7035600" cy="45600"/>
          </a:xfrm>
          <a:prstGeom prst="rect">
            <a:avLst/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8bed8aa050_1_57"/>
          <p:cNvSpPr txBox="1"/>
          <p:nvPr/>
        </p:nvSpPr>
        <p:spPr>
          <a:xfrm>
            <a:off x="0" y="1774050"/>
            <a:ext cx="6515100" cy="3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Non si possono splittare i nomi e i paesi;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Il mapper non è stato in grado di creare gli assiomi per tutte le righe del documento;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Per risolvere il problema abbiamo applicato le regole solo alle prime 2000 righe, pensando di farne 2000 alla volta;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Quando siamo passati alle righe 2001-4000, il mapper ha dato errore, segnalando entità già esistenti.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bed8aa050_1_87"/>
          <p:cNvSpPr txBox="1"/>
          <p:nvPr/>
        </p:nvSpPr>
        <p:spPr>
          <a:xfrm>
            <a:off x="862196" y="95600"/>
            <a:ext cx="6824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PASSAGGIO A DATAGRAFT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8bed8aa050_1_87"/>
          <p:cNvSpPr/>
          <p:nvPr/>
        </p:nvSpPr>
        <p:spPr>
          <a:xfrm>
            <a:off x="-6050" y="696175"/>
            <a:ext cx="6035400" cy="45600"/>
          </a:xfrm>
          <a:prstGeom prst="rect">
            <a:avLst/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8bed8aa050_1_87"/>
          <p:cNvSpPr txBox="1"/>
          <p:nvPr/>
        </p:nvSpPr>
        <p:spPr>
          <a:xfrm>
            <a:off x="275425" y="2774249"/>
            <a:ext cx="6515100" cy="13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causa dei vari problemi riscontrati con il mapper di Protégé, abbiamo deciso di passare a DataGraft per la fase di mapping.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g8bed8aa050_1_87"/>
          <p:cNvPicPr preferRelativeResize="0"/>
          <p:nvPr/>
        </p:nvPicPr>
        <p:blipFill rotWithShape="1">
          <a:blip r:embed="rId3">
            <a:alphaModFix/>
          </a:blip>
          <a:srcRect b="0" l="0" r="1545" t="0"/>
          <a:stretch/>
        </p:blipFill>
        <p:spPr>
          <a:xfrm>
            <a:off x="7817899" y="2239714"/>
            <a:ext cx="3793875" cy="237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be14c0c96_2_74"/>
          <p:cNvSpPr txBox="1"/>
          <p:nvPr/>
        </p:nvSpPr>
        <p:spPr>
          <a:xfrm>
            <a:off x="977910" y="95608"/>
            <a:ext cx="2495665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8be14c0c96_2_74"/>
          <p:cNvSpPr/>
          <p:nvPr/>
        </p:nvSpPr>
        <p:spPr>
          <a:xfrm>
            <a:off x="-6048" y="696179"/>
            <a:ext cx="2853420" cy="45719"/>
          </a:xfrm>
          <a:prstGeom prst="rect">
            <a:avLst/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8be14c0c96_2_74"/>
          <p:cNvSpPr txBox="1"/>
          <p:nvPr/>
        </p:nvSpPr>
        <p:spPr>
          <a:xfrm>
            <a:off x="549178" y="2951946"/>
            <a:ext cx="768559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originale: 12mila righe circa.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Sample: 200 righe circa.</a:t>
            </a:r>
            <a:endParaRPr/>
          </a:p>
        </p:txBody>
      </p:sp>
      <p:pic>
        <p:nvPicPr>
          <p:cNvPr id="242" name="Google Shape;242;g8be14c0c96_2_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5603" y="1180618"/>
            <a:ext cx="4328697" cy="42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"/>
          <p:cNvSpPr/>
          <p:nvPr/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"/>
          <p:cNvSpPr txBox="1"/>
          <p:nvPr/>
        </p:nvSpPr>
        <p:spPr>
          <a:xfrm>
            <a:off x="634276" y="803705"/>
            <a:ext cx="4208656" cy="30348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RAW DATA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" name="Google Shape;250;p3"/>
          <p:cNvCxnSpPr/>
          <p:nvPr/>
        </p:nvCxnSpPr>
        <p:spPr>
          <a:xfrm>
            <a:off x="752100" y="3894225"/>
            <a:ext cx="4001100" cy="0"/>
          </a:xfrm>
          <a:prstGeom prst="straightConnector1">
            <a:avLst/>
          </a:prstGeom>
          <a:noFill/>
          <a:ln cap="flat" cmpd="sng" w="57150">
            <a:solidFill>
              <a:schemeClr val="dk1">
                <a:alpha val="8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51" name="Google Shape;25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215741"/>
            <a:ext cx="5459470" cy="4427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2689" y="1212105"/>
            <a:ext cx="8386621" cy="4689972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"/>
          <p:cNvSpPr txBox="1"/>
          <p:nvPr/>
        </p:nvSpPr>
        <p:spPr>
          <a:xfrm>
            <a:off x="977910" y="95608"/>
            <a:ext cx="305008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RAW DATA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4"/>
          <p:cNvSpPr/>
          <p:nvPr/>
        </p:nvSpPr>
        <p:spPr>
          <a:xfrm>
            <a:off x="-6049" y="696179"/>
            <a:ext cx="3883567" cy="45719"/>
          </a:xfrm>
          <a:prstGeom prst="rect">
            <a:avLst/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g8be14b914e_0_313"/>
          <p:cNvGrpSpPr/>
          <p:nvPr/>
        </p:nvGrpSpPr>
        <p:grpSpPr>
          <a:xfrm>
            <a:off x="2203857" y="940651"/>
            <a:ext cx="7784284" cy="5674500"/>
            <a:chOff x="7303316" y="705011"/>
            <a:chExt cx="4407464" cy="3212904"/>
          </a:xfrm>
        </p:grpSpPr>
        <p:sp>
          <p:nvSpPr>
            <p:cNvPr id="264" name="Google Shape;264;g8be14b914e_0_313"/>
            <p:cNvSpPr/>
            <p:nvPr/>
          </p:nvSpPr>
          <p:spPr>
            <a:xfrm>
              <a:off x="7303316" y="705011"/>
              <a:ext cx="2190151" cy="786010"/>
            </a:xfrm>
            <a:prstGeom prst="rect">
              <a:avLst/>
            </a:prstGeom>
            <a:solidFill>
              <a:srgbClr val="E07C02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g8be14b914e_0_313"/>
            <p:cNvSpPr/>
            <p:nvPr/>
          </p:nvSpPr>
          <p:spPr>
            <a:xfrm>
              <a:off x="9520629" y="705704"/>
              <a:ext cx="2190151" cy="786010"/>
            </a:xfrm>
            <a:prstGeom prst="rect">
              <a:avLst/>
            </a:prstGeom>
            <a:solidFill>
              <a:srgbClr val="FEDDB4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g8be14b914e_0_313"/>
            <p:cNvSpPr/>
            <p:nvPr/>
          </p:nvSpPr>
          <p:spPr>
            <a:xfrm>
              <a:off x="7303316" y="1515098"/>
              <a:ext cx="2190151" cy="786010"/>
            </a:xfrm>
            <a:prstGeom prst="rect">
              <a:avLst/>
            </a:prstGeom>
            <a:solidFill>
              <a:srgbClr val="E07C02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g8be14b914e_0_313"/>
            <p:cNvSpPr/>
            <p:nvPr/>
          </p:nvSpPr>
          <p:spPr>
            <a:xfrm>
              <a:off x="9520629" y="1515791"/>
              <a:ext cx="2190151" cy="786010"/>
            </a:xfrm>
            <a:prstGeom prst="rect">
              <a:avLst/>
            </a:prstGeom>
            <a:solidFill>
              <a:srgbClr val="FEDDB4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g8be14b914e_0_313"/>
            <p:cNvSpPr/>
            <p:nvPr/>
          </p:nvSpPr>
          <p:spPr>
            <a:xfrm>
              <a:off x="7303316" y="2325185"/>
              <a:ext cx="2190151" cy="786010"/>
            </a:xfrm>
            <a:prstGeom prst="rect">
              <a:avLst/>
            </a:prstGeom>
            <a:solidFill>
              <a:srgbClr val="E07C02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g8be14b914e_0_313"/>
            <p:cNvSpPr/>
            <p:nvPr/>
          </p:nvSpPr>
          <p:spPr>
            <a:xfrm>
              <a:off x="9520629" y="2325878"/>
              <a:ext cx="2190151" cy="786010"/>
            </a:xfrm>
            <a:prstGeom prst="rect">
              <a:avLst/>
            </a:prstGeom>
            <a:solidFill>
              <a:srgbClr val="FEDDB4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endParaRPr/>
            </a:p>
          </p:txBody>
        </p:sp>
        <p:sp>
          <p:nvSpPr>
            <p:cNvPr id="270" name="Google Shape;270;g8be14b914e_0_313"/>
            <p:cNvSpPr/>
            <p:nvPr/>
          </p:nvSpPr>
          <p:spPr>
            <a:xfrm>
              <a:off x="7303316" y="3131212"/>
              <a:ext cx="2190151" cy="786010"/>
            </a:xfrm>
            <a:prstGeom prst="rect">
              <a:avLst/>
            </a:prstGeom>
            <a:solidFill>
              <a:srgbClr val="E07C02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g8be14b914e_0_313"/>
            <p:cNvSpPr/>
            <p:nvPr/>
          </p:nvSpPr>
          <p:spPr>
            <a:xfrm>
              <a:off x="9520629" y="3131905"/>
              <a:ext cx="2190151" cy="786010"/>
            </a:xfrm>
            <a:prstGeom prst="rect">
              <a:avLst/>
            </a:prstGeom>
            <a:solidFill>
              <a:srgbClr val="FEDDB4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endParaRPr/>
            </a:p>
          </p:txBody>
        </p:sp>
      </p:grpSp>
      <p:pic>
        <p:nvPicPr>
          <p:cNvPr id="272" name="Google Shape;272;g8be14b914e_0_313"/>
          <p:cNvPicPr preferRelativeResize="0"/>
          <p:nvPr/>
        </p:nvPicPr>
        <p:blipFill rotWithShape="1">
          <a:blip r:embed="rId3">
            <a:alphaModFix/>
          </a:blip>
          <a:srcRect b="0" l="0" r="49553" t="0"/>
          <a:stretch/>
        </p:blipFill>
        <p:spPr>
          <a:xfrm>
            <a:off x="6435524" y="2542507"/>
            <a:ext cx="3112524" cy="107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8be14b914e_0_313"/>
          <p:cNvPicPr preferRelativeResize="0"/>
          <p:nvPr/>
        </p:nvPicPr>
        <p:blipFill rotWithShape="1">
          <a:blip r:embed="rId4">
            <a:alphaModFix/>
          </a:blip>
          <a:srcRect b="0" l="0" r="0" t="33962"/>
          <a:stretch/>
        </p:blipFill>
        <p:spPr>
          <a:xfrm>
            <a:off x="6464440" y="3960895"/>
            <a:ext cx="3112525" cy="107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8be14b914e_0_3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5524" y="1115701"/>
            <a:ext cx="3141441" cy="107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8be14b914e_0_313"/>
          <p:cNvPicPr preferRelativeResize="0"/>
          <p:nvPr/>
        </p:nvPicPr>
        <p:blipFill rotWithShape="1">
          <a:blip r:embed="rId4">
            <a:alphaModFix/>
          </a:blip>
          <a:srcRect b="33961" l="0" r="0" t="0"/>
          <a:stretch/>
        </p:blipFill>
        <p:spPr>
          <a:xfrm>
            <a:off x="6464440" y="5380775"/>
            <a:ext cx="3112525" cy="10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8be14b914e_0_313"/>
          <p:cNvSpPr txBox="1"/>
          <p:nvPr/>
        </p:nvSpPr>
        <p:spPr>
          <a:xfrm>
            <a:off x="977910" y="95608"/>
            <a:ext cx="4103376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RAW DATA: titolo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8be14b914e_0_313"/>
          <p:cNvSpPr/>
          <p:nvPr/>
        </p:nvSpPr>
        <p:spPr>
          <a:xfrm>
            <a:off x="-6049" y="696179"/>
            <a:ext cx="5087335" cy="45719"/>
          </a:xfrm>
          <a:prstGeom prst="rect">
            <a:avLst/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8be14b914e_0_313"/>
          <p:cNvSpPr/>
          <p:nvPr/>
        </p:nvSpPr>
        <p:spPr>
          <a:xfrm>
            <a:off x="3205825" y="1373150"/>
            <a:ext cx="168533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Maiuscolo</a:t>
            </a:r>
            <a:endParaRPr/>
          </a:p>
        </p:txBody>
      </p:sp>
      <p:sp>
        <p:nvSpPr>
          <p:cNvPr id="279" name="Google Shape;279;g8be14b914e_0_313"/>
          <p:cNvSpPr/>
          <p:nvPr/>
        </p:nvSpPr>
        <p:spPr>
          <a:xfrm>
            <a:off x="3031190" y="2803893"/>
            <a:ext cx="221349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Virgolette (“”)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8be14b914e_0_313"/>
          <p:cNvSpPr/>
          <p:nvPr/>
        </p:nvSpPr>
        <p:spPr>
          <a:xfrm>
            <a:off x="3129549" y="4234635"/>
            <a:ext cx="20167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Due punti (:)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8be14b914e_0_313"/>
          <p:cNvSpPr/>
          <p:nvPr/>
        </p:nvSpPr>
        <p:spPr>
          <a:xfrm>
            <a:off x="3404335" y="5656398"/>
            <a:ext cx="14671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Duplicati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g8be14b914e_0_333"/>
          <p:cNvGrpSpPr/>
          <p:nvPr/>
        </p:nvGrpSpPr>
        <p:grpSpPr>
          <a:xfrm>
            <a:off x="2203857" y="940651"/>
            <a:ext cx="7784284" cy="5674500"/>
            <a:chOff x="7303316" y="705011"/>
            <a:chExt cx="4407464" cy="3212904"/>
          </a:xfrm>
        </p:grpSpPr>
        <p:sp>
          <p:nvSpPr>
            <p:cNvPr id="287" name="Google Shape;287;g8be14b914e_0_333"/>
            <p:cNvSpPr/>
            <p:nvPr/>
          </p:nvSpPr>
          <p:spPr>
            <a:xfrm>
              <a:off x="7303316" y="705011"/>
              <a:ext cx="2190151" cy="786010"/>
            </a:xfrm>
            <a:prstGeom prst="rect">
              <a:avLst/>
            </a:prstGeom>
            <a:solidFill>
              <a:srgbClr val="E07C02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g8be14b914e_0_333"/>
            <p:cNvSpPr/>
            <p:nvPr/>
          </p:nvSpPr>
          <p:spPr>
            <a:xfrm>
              <a:off x="9520629" y="705704"/>
              <a:ext cx="2190151" cy="786010"/>
            </a:xfrm>
            <a:prstGeom prst="rect">
              <a:avLst/>
            </a:prstGeom>
            <a:solidFill>
              <a:srgbClr val="FEDDB4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g8be14b914e_0_333"/>
            <p:cNvSpPr/>
            <p:nvPr/>
          </p:nvSpPr>
          <p:spPr>
            <a:xfrm>
              <a:off x="7303316" y="1515098"/>
              <a:ext cx="2190151" cy="786010"/>
            </a:xfrm>
            <a:prstGeom prst="rect">
              <a:avLst/>
            </a:prstGeom>
            <a:solidFill>
              <a:srgbClr val="E07C02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g8be14b914e_0_333"/>
            <p:cNvSpPr/>
            <p:nvPr/>
          </p:nvSpPr>
          <p:spPr>
            <a:xfrm>
              <a:off x="9520629" y="1515791"/>
              <a:ext cx="2190151" cy="786010"/>
            </a:xfrm>
            <a:prstGeom prst="rect">
              <a:avLst/>
            </a:prstGeom>
            <a:solidFill>
              <a:srgbClr val="FEDDB4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g8be14b914e_0_333"/>
            <p:cNvSpPr/>
            <p:nvPr/>
          </p:nvSpPr>
          <p:spPr>
            <a:xfrm>
              <a:off x="7303316" y="2325185"/>
              <a:ext cx="2190151" cy="786010"/>
            </a:xfrm>
            <a:prstGeom prst="rect">
              <a:avLst/>
            </a:prstGeom>
            <a:solidFill>
              <a:srgbClr val="E07C02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g8be14b914e_0_333"/>
            <p:cNvSpPr/>
            <p:nvPr/>
          </p:nvSpPr>
          <p:spPr>
            <a:xfrm>
              <a:off x="9520629" y="2325878"/>
              <a:ext cx="2190151" cy="786010"/>
            </a:xfrm>
            <a:prstGeom prst="rect">
              <a:avLst/>
            </a:prstGeom>
            <a:solidFill>
              <a:srgbClr val="FEDDB4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endParaRPr/>
            </a:p>
          </p:txBody>
        </p:sp>
        <p:sp>
          <p:nvSpPr>
            <p:cNvPr id="293" name="Google Shape;293;g8be14b914e_0_333"/>
            <p:cNvSpPr/>
            <p:nvPr/>
          </p:nvSpPr>
          <p:spPr>
            <a:xfrm>
              <a:off x="7303316" y="3131212"/>
              <a:ext cx="2190151" cy="786010"/>
            </a:xfrm>
            <a:prstGeom prst="rect">
              <a:avLst/>
            </a:prstGeom>
            <a:solidFill>
              <a:srgbClr val="E07C02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g8be14b914e_0_333"/>
            <p:cNvSpPr/>
            <p:nvPr/>
          </p:nvSpPr>
          <p:spPr>
            <a:xfrm>
              <a:off x="9520629" y="3131905"/>
              <a:ext cx="2190151" cy="786010"/>
            </a:xfrm>
            <a:prstGeom prst="rect">
              <a:avLst/>
            </a:prstGeom>
            <a:solidFill>
              <a:srgbClr val="FEDDB4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endParaRPr/>
            </a:p>
          </p:txBody>
        </p:sp>
      </p:grpSp>
      <p:pic>
        <p:nvPicPr>
          <p:cNvPr id="295" name="Google Shape;295;g8be14b914e_0_333"/>
          <p:cNvPicPr preferRelativeResize="0"/>
          <p:nvPr/>
        </p:nvPicPr>
        <p:blipFill rotWithShape="1">
          <a:blip r:embed="rId3">
            <a:alphaModFix/>
          </a:blip>
          <a:srcRect b="64170" l="0" r="0" t="0"/>
          <a:stretch/>
        </p:blipFill>
        <p:spPr>
          <a:xfrm>
            <a:off x="6617173" y="2939671"/>
            <a:ext cx="2873781" cy="25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8be14b914e_0_3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95169" y="3951618"/>
            <a:ext cx="3317787" cy="10782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97" name="Google Shape;297;g8be14b914e_0_333"/>
          <p:cNvGrpSpPr/>
          <p:nvPr/>
        </p:nvGrpSpPr>
        <p:grpSpPr>
          <a:xfrm>
            <a:off x="6409991" y="5420909"/>
            <a:ext cx="3288142" cy="990431"/>
            <a:chOff x="6300787" y="5461168"/>
            <a:chExt cx="3288142" cy="990431"/>
          </a:xfrm>
        </p:grpSpPr>
        <p:pic>
          <p:nvPicPr>
            <p:cNvPr id="298" name="Google Shape;298;g8be14b914e_0_33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00787" y="5461168"/>
              <a:ext cx="3288142" cy="5852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g8be14b914e_0_33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10312" y="6132362"/>
              <a:ext cx="3266859" cy="3192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0" name="Google Shape;300;g8be14b914e_0_333"/>
          <p:cNvSpPr txBox="1"/>
          <p:nvPr/>
        </p:nvSpPr>
        <p:spPr>
          <a:xfrm>
            <a:off x="977910" y="95608"/>
            <a:ext cx="5457614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RAW DATA: regia 1 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8be14b914e_0_333"/>
          <p:cNvSpPr/>
          <p:nvPr/>
        </p:nvSpPr>
        <p:spPr>
          <a:xfrm>
            <a:off x="-6050" y="696172"/>
            <a:ext cx="5250600" cy="45600"/>
          </a:xfrm>
          <a:prstGeom prst="rect">
            <a:avLst/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8be14b914e_0_333"/>
          <p:cNvSpPr/>
          <p:nvPr/>
        </p:nvSpPr>
        <p:spPr>
          <a:xfrm>
            <a:off x="2633494" y="1159637"/>
            <a:ext cx="301582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Cognomi maiuscoli </a:t>
            </a:r>
            <a:b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minuscoli</a:t>
            </a:r>
            <a:endParaRPr/>
          </a:p>
        </p:txBody>
      </p:sp>
      <p:sp>
        <p:nvSpPr>
          <p:cNvPr id="303" name="Google Shape;303;g8be14b914e_0_333"/>
          <p:cNvSpPr/>
          <p:nvPr/>
        </p:nvSpPr>
        <p:spPr>
          <a:xfrm>
            <a:off x="3031190" y="2803893"/>
            <a:ext cx="221349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Virgolette (“”)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g8be14b914e_0_333"/>
          <p:cNvSpPr/>
          <p:nvPr/>
        </p:nvSpPr>
        <p:spPr>
          <a:xfrm>
            <a:off x="2470361" y="4234635"/>
            <a:ext cx="333514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Film con troppi autori</a:t>
            </a:r>
            <a:endParaRPr/>
          </a:p>
        </p:txBody>
      </p:sp>
      <p:sp>
        <p:nvSpPr>
          <p:cNvPr id="305" name="Google Shape;305;g8be14b914e_0_333"/>
          <p:cNvSpPr/>
          <p:nvPr/>
        </p:nvSpPr>
        <p:spPr>
          <a:xfrm>
            <a:off x="2332237" y="5656398"/>
            <a:ext cx="363798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Separatori disomogenei</a:t>
            </a:r>
            <a:endParaRPr/>
          </a:p>
        </p:txBody>
      </p:sp>
      <p:grpSp>
        <p:nvGrpSpPr>
          <p:cNvPr id="306" name="Google Shape;306;g8be14b914e_0_333"/>
          <p:cNvGrpSpPr/>
          <p:nvPr/>
        </p:nvGrpSpPr>
        <p:grpSpPr>
          <a:xfrm>
            <a:off x="6847390" y="1083082"/>
            <a:ext cx="2411110" cy="1103355"/>
            <a:chOff x="6590651" y="1124076"/>
            <a:chExt cx="2411110" cy="1103355"/>
          </a:xfrm>
        </p:grpSpPr>
        <p:pic>
          <p:nvPicPr>
            <p:cNvPr id="307" name="Google Shape;307;g8be14b914e_0_333"/>
            <p:cNvPicPr preferRelativeResize="0"/>
            <p:nvPr/>
          </p:nvPicPr>
          <p:blipFill rotWithShape="1">
            <a:blip r:embed="rId7">
              <a:alphaModFix/>
            </a:blip>
            <a:srcRect b="0" l="50271" r="0" t="0"/>
            <a:stretch/>
          </p:blipFill>
          <p:spPr>
            <a:xfrm>
              <a:off x="6590651" y="1124076"/>
              <a:ext cx="2411109" cy="841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" name="Google Shape;308;g8be14b914e_0_33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590652" y="1972410"/>
              <a:ext cx="2411108" cy="25502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be14b914e_0_355"/>
          <p:cNvSpPr/>
          <p:nvPr/>
        </p:nvSpPr>
        <p:spPr>
          <a:xfrm>
            <a:off x="6107422" y="2787554"/>
            <a:ext cx="3868500" cy="1388100"/>
          </a:xfrm>
          <a:prstGeom prst="rect">
            <a:avLst/>
          </a:prstGeom>
          <a:solidFill>
            <a:srgbClr val="FEDDB4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4" name="Google Shape;314;g8be14b914e_0_355"/>
          <p:cNvGrpSpPr/>
          <p:nvPr/>
        </p:nvGrpSpPr>
        <p:grpSpPr>
          <a:xfrm>
            <a:off x="2191204" y="1355555"/>
            <a:ext cx="7784727" cy="4249784"/>
            <a:chOff x="2204154" y="940680"/>
            <a:chExt cx="7784727" cy="4249784"/>
          </a:xfrm>
        </p:grpSpPr>
        <p:sp>
          <p:nvSpPr>
            <p:cNvPr id="315" name="Google Shape;315;g8be14b914e_0_355"/>
            <p:cNvSpPr/>
            <p:nvPr/>
          </p:nvSpPr>
          <p:spPr>
            <a:xfrm>
              <a:off x="2204154" y="940680"/>
              <a:ext cx="3868508" cy="1388233"/>
            </a:xfrm>
            <a:prstGeom prst="rect">
              <a:avLst/>
            </a:prstGeom>
            <a:solidFill>
              <a:srgbClr val="E07C02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g8be14b914e_0_355"/>
            <p:cNvSpPr/>
            <p:nvPr/>
          </p:nvSpPr>
          <p:spPr>
            <a:xfrm>
              <a:off x="6120372" y="941904"/>
              <a:ext cx="3868508" cy="1388233"/>
            </a:xfrm>
            <a:prstGeom prst="rect">
              <a:avLst/>
            </a:prstGeom>
            <a:solidFill>
              <a:srgbClr val="FEDDB4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g8be14b914e_0_355"/>
            <p:cNvSpPr/>
            <p:nvPr/>
          </p:nvSpPr>
          <p:spPr>
            <a:xfrm>
              <a:off x="2204154" y="2371456"/>
              <a:ext cx="3868508" cy="1388233"/>
            </a:xfrm>
            <a:prstGeom prst="rect">
              <a:avLst/>
            </a:prstGeom>
            <a:solidFill>
              <a:srgbClr val="E07C02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g8be14b914e_0_355"/>
            <p:cNvSpPr/>
            <p:nvPr/>
          </p:nvSpPr>
          <p:spPr>
            <a:xfrm>
              <a:off x="2204154" y="3802231"/>
              <a:ext cx="3868508" cy="1388233"/>
            </a:xfrm>
            <a:prstGeom prst="rect">
              <a:avLst/>
            </a:prstGeom>
            <a:solidFill>
              <a:srgbClr val="E07C02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9" name="Google Shape;319;g8be14b914e_0_355"/>
          <p:cNvSpPr/>
          <p:nvPr/>
        </p:nvSpPr>
        <p:spPr>
          <a:xfrm>
            <a:off x="6107422" y="4218330"/>
            <a:ext cx="3868500" cy="1388100"/>
          </a:xfrm>
          <a:prstGeom prst="rect">
            <a:avLst/>
          </a:prstGeom>
          <a:solidFill>
            <a:srgbClr val="FEDDB4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/>
          </a:p>
        </p:txBody>
      </p:sp>
      <p:pic>
        <p:nvPicPr>
          <p:cNvPr id="320" name="Google Shape;320;g8be14b914e_0_355"/>
          <p:cNvPicPr preferRelativeResize="0"/>
          <p:nvPr/>
        </p:nvPicPr>
        <p:blipFill rotWithShape="1">
          <a:blip r:embed="rId3">
            <a:alphaModFix/>
          </a:blip>
          <a:srcRect b="50000" l="0" r="0" t="0"/>
          <a:stretch/>
        </p:blipFill>
        <p:spPr>
          <a:xfrm>
            <a:off x="6616650" y="1856525"/>
            <a:ext cx="293370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8be14b914e_0_355"/>
          <p:cNvPicPr preferRelativeResize="0"/>
          <p:nvPr/>
        </p:nvPicPr>
        <p:blipFill rotWithShape="1">
          <a:blip r:embed="rId4">
            <a:alphaModFix/>
          </a:blip>
          <a:srcRect b="49540" l="0" r="0" t="0"/>
          <a:stretch/>
        </p:blipFill>
        <p:spPr>
          <a:xfrm>
            <a:off x="6597600" y="3218513"/>
            <a:ext cx="297180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8be14b914e_0_3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97600" y="4640900"/>
            <a:ext cx="297180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g8be14b914e_0_355"/>
          <p:cNvSpPr/>
          <p:nvPr/>
        </p:nvSpPr>
        <p:spPr>
          <a:xfrm>
            <a:off x="3548200" y="1751363"/>
            <a:ext cx="11073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(Alias)</a:t>
            </a:r>
            <a:endParaRPr/>
          </a:p>
        </p:txBody>
      </p:sp>
      <p:sp>
        <p:nvSpPr>
          <p:cNvPr id="324" name="Google Shape;324;g8be14b914e_0_355"/>
          <p:cNvSpPr/>
          <p:nvPr/>
        </p:nvSpPr>
        <p:spPr>
          <a:xfrm>
            <a:off x="3218950" y="3167088"/>
            <a:ext cx="17658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(Ideato da)</a:t>
            </a:r>
            <a:endParaRPr/>
          </a:p>
        </p:txBody>
      </p:sp>
      <p:sp>
        <p:nvSpPr>
          <p:cNvPr id="325" name="Google Shape;325;g8be14b914e_0_355"/>
          <p:cNvSpPr/>
          <p:nvPr/>
        </p:nvSpPr>
        <p:spPr>
          <a:xfrm>
            <a:off x="3218950" y="4650463"/>
            <a:ext cx="17658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 cura di)</a:t>
            </a:r>
            <a:endParaRPr/>
          </a:p>
        </p:txBody>
      </p:sp>
      <p:sp>
        <p:nvSpPr>
          <p:cNvPr id="326" name="Google Shape;326;g8be14b914e_0_355"/>
          <p:cNvSpPr txBox="1"/>
          <p:nvPr/>
        </p:nvSpPr>
        <p:spPr>
          <a:xfrm>
            <a:off x="977910" y="95608"/>
            <a:ext cx="5457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RAW DATA: regia 2 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8be14b914e_0_355"/>
          <p:cNvSpPr/>
          <p:nvPr/>
        </p:nvSpPr>
        <p:spPr>
          <a:xfrm>
            <a:off x="-6050" y="696172"/>
            <a:ext cx="5250600" cy="45600"/>
          </a:xfrm>
          <a:prstGeom prst="rect">
            <a:avLst/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24078e9d5_1_34"/>
          <p:cNvSpPr/>
          <p:nvPr/>
        </p:nvSpPr>
        <p:spPr>
          <a:xfrm>
            <a:off x="6107422" y="2787554"/>
            <a:ext cx="3868500" cy="1388100"/>
          </a:xfrm>
          <a:prstGeom prst="rect">
            <a:avLst/>
          </a:prstGeom>
          <a:solidFill>
            <a:srgbClr val="FEDDB4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3" name="Google Shape;333;g824078e9d5_1_34"/>
          <p:cNvGrpSpPr/>
          <p:nvPr/>
        </p:nvGrpSpPr>
        <p:grpSpPr>
          <a:xfrm>
            <a:off x="2191204" y="1355555"/>
            <a:ext cx="7784719" cy="4249651"/>
            <a:chOff x="2204154" y="940680"/>
            <a:chExt cx="7784719" cy="4249651"/>
          </a:xfrm>
        </p:grpSpPr>
        <p:sp>
          <p:nvSpPr>
            <p:cNvPr id="334" name="Google Shape;334;g824078e9d5_1_34"/>
            <p:cNvSpPr/>
            <p:nvPr/>
          </p:nvSpPr>
          <p:spPr>
            <a:xfrm>
              <a:off x="2204154" y="940680"/>
              <a:ext cx="3868500" cy="1388100"/>
            </a:xfrm>
            <a:prstGeom prst="rect">
              <a:avLst/>
            </a:prstGeom>
            <a:solidFill>
              <a:srgbClr val="E07C02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g824078e9d5_1_34"/>
            <p:cNvSpPr/>
            <p:nvPr/>
          </p:nvSpPr>
          <p:spPr>
            <a:xfrm>
              <a:off x="6120372" y="941904"/>
              <a:ext cx="3868500" cy="1388100"/>
            </a:xfrm>
            <a:prstGeom prst="rect">
              <a:avLst/>
            </a:prstGeom>
            <a:solidFill>
              <a:srgbClr val="FEDDB4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g824078e9d5_1_34"/>
            <p:cNvSpPr/>
            <p:nvPr/>
          </p:nvSpPr>
          <p:spPr>
            <a:xfrm>
              <a:off x="2204154" y="2371456"/>
              <a:ext cx="3868500" cy="1388100"/>
            </a:xfrm>
            <a:prstGeom prst="rect">
              <a:avLst/>
            </a:prstGeom>
            <a:solidFill>
              <a:srgbClr val="E07C02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g824078e9d5_1_34"/>
            <p:cNvSpPr/>
            <p:nvPr/>
          </p:nvSpPr>
          <p:spPr>
            <a:xfrm>
              <a:off x="2204154" y="3802231"/>
              <a:ext cx="3868500" cy="1388100"/>
            </a:xfrm>
            <a:prstGeom prst="rect">
              <a:avLst/>
            </a:prstGeom>
            <a:solidFill>
              <a:srgbClr val="E07C02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8" name="Google Shape;338;g824078e9d5_1_34"/>
          <p:cNvSpPr/>
          <p:nvPr/>
        </p:nvSpPr>
        <p:spPr>
          <a:xfrm>
            <a:off x="6107422" y="4218330"/>
            <a:ext cx="3868500" cy="1388100"/>
          </a:xfrm>
          <a:prstGeom prst="rect">
            <a:avLst/>
          </a:prstGeom>
          <a:solidFill>
            <a:srgbClr val="FEDDB4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/>
          </a:p>
        </p:txBody>
      </p:sp>
      <p:sp>
        <p:nvSpPr>
          <p:cNvPr id="339" name="Google Shape;339;g824078e9d5_1_34"/>
          <p:cNvSpPr/>
          <p:nvPr/>
        </p:nvSpPr>
        <p:spPr>
          <a:xfrm>
            <a:off x="2615950" y="1807725"/>
            <a:ext cx="29718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(Accreditato come)</a:t>
            </a:r>
            <a:endParaRPr/>
          </a:p>
        </p:txBody>
      </p:sp>
      <p:sp>
        <p:nvSpPr>
          <p:cNvPr id="340" name="Google Shape;340;g824078e9d5_1_34"/>
          <p:cNvSpPr/>
          <p:nvPr/>
        </p:nvSpPr>
        <p:spPr>
          <a:xfrm>
            <a:off x="3696100" y="3167100"/>
            <a:ext cx="8115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(As)</a:t>
            </a:r>
            <a:endParaRPr/>
          </a:p>
        </p:txBody>
      </p:sp>
      <p:pic>
        <p:nvPicPr>
          <p:cNvPr id="341" name="Google Shape;341;g824078e9d5_1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0538" y="1807688"/>
            <a:ext cx="29622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g824078e9d5_1_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3938" y="3166963"/>
            <a:ext cx="2819125" cy="524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g824078e9d5_1_34"/>
          <p:cNvPicPr preferRelativeResize="0"/>
          <p:nvPr/>
        </p:nvPicPr>
        <p:blipFill rotWithShape="1">
          <a:blip r:embed="rId5">
            <a:alphaModFix/>
          </a:blip>
          <a:srcRect b="49540" l="0" r="0" t="0"/>
          <a:stretch/>
        </p:blipFill>
        <p:spPr>
          <a:xfrm>
            <a:off x="6607125" y="4650425"/>
            <a:ext cx="29527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g824078e9d5_1_34"/>
          <p:cNvSpPr/>
          <p:nvPr/>
        </p:nvSpPr>
        <p:spPr>
          <a:xfrm>
            <a:off x="2773000" y="4650475"/>
            <a:ext cx="26577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Wachowski</a:t>
            </a:r>
            <a:endParaRPr/>
          </a:p>
        </p:txBody>
      </p:sp>
      <p:sp>
        <p:nvSpPr>
          <p:cNvPr id="345" name="Google Shape;345;g824078e9d5_1_34"/>
          <p:cNvSpPr txBox="1"/>
          <p:nvPr/>
        </p:nvSpPr>
        <p:spPr>
          <a:xfrm>
            <a:off x="977910" y="95608"/>
            <a:ext cx="5457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RAW DATA: regia 3 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g824078e9d5_1_34"/>
          <p:cNvSpPr/>
          <p:nvPr/>
        </p:nvSpPr>
        <p:spPr>
          <a:xfrm>
            <a:off x="-6050" y="696172"/>
            <a:ext cx="5250600" cy="45600"/>
          </a:xfrm>
          <a:prstGeom prst="rect">
            <a:avLst/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/>
          <p:nvPr/>
        </p:nvSpPr>
        <p:spPr>
          <a:xfrm>
            <a:off x="862163" y="95608"/>
            <a:ext cx="2495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SITO WEB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7"/>
          <p:cNvSpPr/>
          <p:nvPr/>
        </p:nvSpPr>
        <p:spPr>
          <a:xfrm>
            <a:off x="-6050" y="696172"/>
            <a:ext cx="3006300" cy="45600"/>
          </a:xfrm>
          <a:prstGeom prst="rect">
            <a:avLst/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7"/>
          <p:cNvSpPr txBox="1"/>
          <p:nvPr/>
        </p:nvSpPr>
        <p:spPr>
          <a:xfrm>
            <a:off x="0" y="1714500"/>
            <a:ext cx="5715000" cy="3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Abbiamo realizzato un sito per conservare e rendere facilmente accessibili tutti i materiali di cui parliamo nella presentazione;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https://mic-ontology.herokuapp.com/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Abbiamo usato l’URL del sito come base dell’URI per le entità e proprietà che abbiamo creato in fase di mapping.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g8be14b914e_0_383"/>
          <p:cNvGrpSpPr/>
          <p:nvPr/>
        </p:nvGrpSpPr>
        <p:grpSpPr>
          <a:xfrm>
            <a:off x="2203629" y="2018880"/>
            <a:ext cx="7784727" cy="2820233"/>
            <a:chOff x="7303316" y="705011"/>
            <a:chExt cx="4407613" cy="1596780"/>
          </a:xfrm>
        </p:grpSpPr>
        <p:sp>
          <p:nvSpPr>
            <p:cNvPr id="352" name="Google Shape;352;g8be14b914e_0_383"/>
            <p:cNvSpPr/>
            <p:nvPr/>
          </p:nvSpPr>
          <p:spPr>
            <a:xfrm>
              <a:off x="7303316" y="705011"/>
              <a:ext cx="2190300" cy="786000"/>
            </a:xfrm>
            <a:prstGeom prst="rect">
              <a:avLst/>
            </a:prstGeom>
            <a:solidFill>
              <a:srgbClr val="E07C02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g8be14b914e_0_383"/>
            <p:cNvSpPr/>
            <p:nvPr/>
          </p:nvSpPr>
          <p:spPr>
            <a:xfrm>
              <a:off x="9520629" y="705704"/>
              <a:ext cx="2190300" cy="786000"/>
            </a:xfrm>
            <a:prstGeom prst="rect">
              <a:avLst/>
            </a:prstGeom>
            <a:solidFill>
              <a:srgbClr val="FEDDB4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g8be14b914e_0_383"/>
            <p:cNvSpPr/>
            <p:nvPr/>
          </p:nvSpPr>
          <p:spPr>
            <a:xfrm>
              <a:off x="7303316" y="1515098"/>
              <a:ext cx="2190300" cy="786000"/>
            </a:xfrm>
            <a:prstGeom prst="rect">
              <a:avLst/>
            </a:prstGeom>
            <a:solidFill>
              <a:srgbClr val="E07C02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g8be14b914e_0_383"/>
            <p:cNvSpPr/>
            <p:nvPr/>
          </p:nvSpPr>
          <p:spPr>
            <a:xfrm>
              <a:off x="9520629" y="1515791"/>
              <a:ext cx="2190300" cy="786000"/>
            </a:xfrm>
            <a:prstGeom prst="rect">
              <a:avLst/>
            </a:prstGeom>
            <a:solidFill>
              <a:srgbClr val="FEDDB4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6" name="Google Shape;356;g8be14b914e_0_383"/>
          <p:cNvGrpSpPr/>
          <p:nvPr/>
        </p:nvGrpSpPr>
        <p:grpSpPr>
          <a:xfrm>
            <a:off x="7533613" y="2207738"/>
            <a:ext cx="1057275" cy="937725"/>
            <a:chOff x="7533625" y="1139525"/>
            <a:chExt cx="1057275" cy="937725"/>
          </a:xfrm>
        </p:grpSpPr>
        <p:pic>
          <p:nvPicPr>
            <p:cNvPr id="357" name="Google Shape;357;g8be14b914e_0_38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33625" y="1139525"/>
              <a:ext cx="1057275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" name="Google Shape;358;g8be14b914e_0_38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538375" y="1791500"/>
              <a:ext cx="1047750" cy="285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9" name="Google Shape;359;g8be14b914e_0_383"/>
          <p:cNvSpPr txBox="1"/>
          <p:nvPr/>
        </p:nvSpPr>
        <p:spPr>
          <a:xfrm>
            <a:off x="977910" y="95608"/>
            <a:ext cx="5457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RAW DATA: anno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8be14b914e_0_383"/>
          <p:cNvSpPr/>
          <p:nvPr/>
        </p:nvSpPr>
        <p:spPr>
          <a:xfrm>
            <a:off x="-6049" y="696179"/>
            <a:ext cx="5087400" cy="45600"/>
          </a:xfrm>
          <a:prstGeom prst="rect">
            <a:avLst/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8be14b914e_0_383"/>
          <p:cNvSpPr/>
          <p:nvPr/>
        </p:nvSpPr>
        <p:spPr>
          <a:xfrm>
            <a:off x="2332224" y="2415011"/>
            <a:ext cx="3638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Separatori disomogenei</a:t>
            </a:r>
            <a:endParaRPr/>
          </a:p>
        </p:txBody>
      </p:sp>
      <p:sp>
        <p:nvSpPr>
          <p:cNvPr id="362" name="Google Shape;362;g8be14b914e_0_383"/>
          <p:cNvSpPr/>
          <p:nvPr/>
        </p:nvSpPr>
        <p:spPr>
          <a:xfrm>
            <a:off x="2923063" y="3850325"/>
            <a:ext cx="245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Spazi mancanti</a:t>
            </a:r>
            <a:endParaRPr/>
          </a:p>
        </p:txBody>
      </p:sp>
      <p:pic>
        <p:nvPicPr>
          <p:cNvPr id="363" name="Google Shape;363;g8be14b914e_0_3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3613" y="3845213"/>
            <a:ext cx="105727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g8be14b914e_0_403"/>
          <p:cNvGrpSpPr/>
          <p:nvPr/>
        </p:nvGrpSpPr>
        <p:grpSpPr>
          <a:xfrm>
            <a:off x="2204154" y="1626480"/>
            <a:ext cx="7784727" cy="4251008"/>
            <a:chOff x="7303316" y="705011"/>
            <a:chExt cx="4407613" cy="2406867"/>
          </a:xfrm>
        </p:grpSpPr>
        <p:sp>
          <p:nvSpPr>
            <p:cNvPr id="369" name="Google Shape;369;g8be14b914e_0_403"/>
            <p:cNvSpPr/>
            <p:nvPr/>
          </p:nvSpPr>
          <p:spPr>
            <a:xfrm>
              <a:off x="7303316" y="705011"/>
              <a:ext cx="2190300" cy="786000"/>
            </a:xfrm>
            <a:prstGeom prst="rect">
              <a:avLst/>
            </a:prstGeom>
            <a:solidFill>
              <a:srgbClr val="E07C02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g8be14b914e_0_403"/>
            <p:cNvSpPr/>
            <p:nvPr/>
          </p:nvSpPr>
          <p:spPr>
            <a:xfrm>
              <a:off x="9520629" y="705704"/>
              <a:ext cx="2190300" cy="786000"/>
            </a:xfrm>
            <a:prstGeom prst="rect">
              <a:avLst/>
            </a:prstGeom>
            <a:solidFill>
              <a:srgbClr val="FEDDB4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g8be14b914e_0_403"/>
            <p:cNvSpPr/>
            <p:nvPr/>
          </p:nvSpPr>
          <p:spPr>
            <a:xfrm>
              <a:off x="7303316" y="1515098"/>
              <a:ext cx="2190300" cy="786000"/>
            </a:xfrm>
            <a:prstGeom prst="rect">
              <a:avLst/>
            </a:prstGeom>
            <a:solidFill>
              <a:srgbClr val="E07C02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g8be14b914e_0_403"/>
            <p:cNvSpPr/>
            <p:nvPr/>
          </p:nvSpPr>
          <p:spPr>
            <a:xfrm>
              <a:off x="9520629" y="1515791"/>
              <a:ext cx="2190300" cy="786000"/>
            </a:xfrm>
            <a:prstGeom prst="rect">
              <a:avLst/>
            </a:prstGeom>
            <a:solidFill>
              <a:srgbClr val="FEDDB4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g8be14b914e_0_403"/>
            <p:cNvSpPr/>
            <p:nvPr/>
          </p:nvSpPr>
          <p:spPr>
            <a:xfrm>
              <a:off x="7303316" y="2325185"/>
              <a:ext cx="2190300" cy="786000"/>
            </a:xfrm>
            <a:prstGeom prst="rect">
              <a:avLst/>
            </a:prstGeom>
            <a:solidFill>
              <a:srgbClr val="E07C02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g8be14b914e_0_403"/>
            <p:cNvSpPr/>
            <p:nvPr/>
          </p:nvSpPr>
          <p:spPr>
            <a:xfrm>
              <a:off x="9520629" y="2325878"/>
              <a:ext cx="2190300" cy="786000"/>
            </a:xfrm>
            <a:prstGeom prst="rect">
              <a:avLst/>
            </a:prstGeom>
            <a:solidFill>
              <a:srgbClr val="FEDDB4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endParaRPr/>
            </a:p>
          </p:txBody>
        </p:sp>
      </p:grpSp>
      <p:sp>
        <p:nvSpPr>
          <p:cNvPr id="375" name="Google Shape;375;g8be14b914e_0_403"/>
          <p:cNvSpPr txBox="1"/>
          <p:nvPr/>
        </p:nvSpPr>
        <p:spPr>
          <a:xfrm>
            <a:off x="2511200" y="1768700"/>
            <a:ext cx="32676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Lingue diverse per le stesse nazioni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6" name="Google Shape;376;g8be14b914e_0_403"/>
          <p:cNvPicPr preferRelativeResize="0"/>
          <p:nvPr/>
        </p:nvPicPr>
        <p:blipFill rotWithShape="1">
          <a:blip r:embed="rId3">
            <a:alphaModFix/>
          </a:blip>
          <a:srcRect b="7201" l="0" r="0" t="0"/>
          <a:stretch/>
        </p:blipFill>
        <p:spPr>
          <a:xfrm>
            <a:off x="6997288" y="2066825"/>
            <a:ext cx="2172434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g8be14b914e_0_4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9100" y="4936113"/>
            <a:ext cx="2028825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g8be14b914e_0_403"/>
          <p:cNvPicPr preferRelativeResize="0"/>
          <p:nvPr/>
        </p:nvPicPr>
        <p:blipFill rotWithShape="1">
          <a:blip r:embed="rId5">
            <a:alphaModFix/>
          </a:blip>
          <a:srcRect b="13305" l="0" r="0" t="6784"/>
          <a:stretch/>
        </p:blipFill>
        <p:spPr>
          <a:xfrm>
            <a:off x="7711238" y="3526525"/>
            <a:ext cx="744539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g8be14b914e_0_403"/>
          <p:cNvSpPr txBox="1"/>
          <p:nvPr/>
        </p:nvSpPr>
        <p:spPr>
          <a:xfrm>
            <a:off x="977910" y="95608"/>
            <a:ext cx="5457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RAW DATA: nazione 1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g8be14b914e_0_403"/>
          <p:cNvSpPr/>
          <p:nvPr/>
        </p:nvSpPr>
        <p:spPr>
          <a:xfrm>
            <a:off x="-6050" y="696174"/>
            <a:ext cx="5792400" cy="45600"/>
          </a:xfrm>
          <a:prstGeom prst="rect">
            <a:avLst/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g8be14b914e_0_403"/>
          <p:cNvSpPr txBox="1"/>
          <p:nvPr/>
        </p:nvSpPr>
        <p:spPr>
          <a:xfrm>
            <a:off x="2988100" y="3386950"/>
            <a:ext cx="22275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Abbreviazioni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g8be14b914e_0_403"/>
          <p:cNvSpPr txBox="1"/>
          <p:nvPr/>
        </p:nvSpPr>
        <p:spPr>
          <a:xfrm>
            <a:off x="2297750" y="4830900"/>
            <a:ext cx="36945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Separatori disomogenei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g824078e9d5_2_38"/>
          <p:cNvGrpSpPr/>
          <p:nvPr/>
        </p:nvGrpSpPr>
        <p:grpSpPr>
          <a:xfrm>
            <a:off x="2204154" y="2159880"/>
            <a:ext cx="7784727" cy="2820233"/>
            <a:chOff x="7303316" y="705011"/>
            <a:chExt cx="4407613" cy="1596780"/>
          </a:xfrm>
        </p:grpSpPr>
        <p:sp>
          <p:nvSpPr>
            <p:cNvPr id="388" name="Google Shape;388;g824078e9d5_2_38"/>
            <p:cNvSpPr/>
            <p:nvPr/>
          </p:nvSpPr>
          <p:spPr>
            <a:xfrm>
              <a:off x="7303316" y="705011"/>
              <a:ext cx="2190300" cy="786000"/>
            </a:xfrm>
            <a:prstGeom prst="rect">
              <a:avLst/>
            </a:prstGeom>
            <a:solidFill>
              <a:srgbClr val="E07C02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g824078e9d5_2_38"/>
            <p:cNvSpPr/>
            <p:nvPr/>
          </p:nvSpPr>
          <p:spPr>
            <a:xfrm>
              <a:off x="9520629" y="705704"/>
              <a:ext cx="2190300" cy="786000"/>
            </a:xfrm>
            <a:prstGeom prst="rect">
              <a:avLst/>
            </a:prstGeom>
            <a:solidFill>
              <a:srgbClr val="FEDDB4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g824078e9d5_2_38"/>
            <p:cNvSpPr/>
            <p:nvPr/>
          </p:nvSpPr>
          <p:spPr>
            <a:xfrm>
              <a:off x="7303316" y="1515098"/>
              <a:ext cx="2190300" cy="786000"/>
            </a:xfrm>
            <a:prstGeom prst="rect">
              <a:avLst/>
            </a:prstGeom>
            <a:solidFill>
              <a:srgbClr val="E07C02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g824078e9d5_2_38"/>
            <p:cNvSpPr/>
            <p:nvPr/>
          </p:nvSpPr>
          <p:spPr>
            <a:xfrm>
              <a:off x="9520629" y="1515791"/>
              <a:ext cx="2190300" cy="786000"/>
            </a:xfrm>
            <a:prstGeom prst="rect">
              <a:avLst/>
            </a:prstGeom>
            <a:solidFill>
              <a:srgbClr val="FEDDB4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2" name="Google Shape;392;g824078e9d5_2_38"/>
          <p:cNvSpPr txBox="1"/>
          <p:nvPr/>
        </p:nvSpPr>
        <p:spPr>
          <a:xfrm>
            <a:off x="2373950" y="2495000"/>
            <a:ext cx="35442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Maiuscolo e minuscolo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g824078e9d5_2_38"/>
          <p:cNvSpPr txBox="1"/>
          <p:nvPr/>
        </p:nvSpPr>
        <p:spPr>
          <a:xfrm>
            <a:off x="2204150" y="3929650"/>
            <a:ext cx="38457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Spazi casuali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4" name="Google Shape;394;g824078e9d5_2_38"/>
          <p:cNvGrpSpPr/>
          <p:nvPr/>
        </p:nvGrpSpPr>
        <p:grpSpPr>
          <a:xfrm>
            <a:off x="6842786" y="3999295"/>
            <a:ext cx="2481475" cy="623625"/>
            <a:chOff x="1132650" y="5061750"/>
            <a:chExt cx="5039550" cy="1266500"/>
          </a:xfrm>
        </p:grpSpPr>
        <p:pic>
          <p:nvPicPr>
            <p:cNvPr id="395" name="Google Shape;395;g824078e9d5_2_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71320" y="5061750"/>
              <a:ext cx="5000880" cy="646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g824078e9d5_2_38"/>
            <p:cNvPicPr preferRelativeResize="0"/>
            <p:nvPr/>
          </p:nvPicPr>
          <p:blipFill rotWithShape="1">
            <a:blip r:embed="rId4">
              <a:alphaModFix/>
            </a:blip>
            <a:srcRect b="11016" l="0" r="1477" t="0"/>
            <a:stretch/>
          </p:blipFill>
          <p:spPr>
            <a:xfrm>
              <a:off x="1132650" y="5631750"/>
              <a:ext cx="5000875" cy="696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7" name="Google Shape;397;g824078e9d5_2_38"/>
          <p:cNvGrpSpPr/>
          <p:nvPr/>
        </p:nvGrpSpPr>
        <p:grpSpPr>
          <a:xfrm>
            <a:off x="6904787" y="2421123"/>
            <a:ext cx="2357462" cy="910647"/>
            <a:chOff x="6043949" y="4958301"/>
            <a:chExt cx="2780027" cy="1073876"/>
          </a:xfrm>
        </p:grpSpPr>
        <p:pic>
          <p:nvPicPr>
            <p:cNvPr id="398" name="Google Shape;398;g824078e9d5_2_38"/>
            <p:cNvPicPr preferRelativeResize="0"/>
            <p:nvPr/>
          </p:nvPicPr>
          <p:blipFill rotWithShape="1">
            <a:blip r:embed="rId5">
              <a:alphaModFix/>
            </a:blip>
            <a:srcRect b="0" l="0" r="0" t="30118"/>
            <a:stretch/>
          </p:blipFill>
          <p:spPr>
            <a:xfrm>
              <a:off x="6062645" y="4958301"/>
              <a:ext cx="2761330" cy="76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g824078e9d5_2_38"/>
            <p:cNvPicPr preferRelativeResize="0"/>
            <p:nvPr/>
          </p:nvPicPr>
          <p:blipFill rotWithShape="1">
            <a:blip r:embed="rId4">
              <a:alphaModFix/>
            </a:blip>
            <a:srcRect b="11016" l="0" r="1477" t="0"/>
            <a:stretch/>
          </p:blipFill>
          <p:spPr>
            <a:xfrm>
              <a:off x="6043949" y="5645002"/>
              <a:ext cx="2780025" cy="3871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0" name="Google Shape;400;g824078e9d5_2_38"/>
          <p:cNvSpPr txBox="1"/>
          <p:nvPr/>
        </p:nvSpPr>
        <p:spPr>
          <a:xfrm>
            <a:off x="977910" y="95608"/>
            <a:ext cx="5457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RAW DATA: nazione 2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g824078e9d5_2_38"/>
          <p:cNvSpPr/>
          <p:nvPr/>
        </p:nvSpPr>
        <p:spPr>
          <a:xfrm>
            <a:off x="-6050" y="696174"/>
            <a:ext cx="5792400" cy="45600"/>
          </a:xfrm>
          <a:prstGeom prst="rect">
            <a:avLst/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g824078e9d5_1_56"/>
          <p:cNvGrpSpPr/>
          <p:nvPr/>
        </p:nvGrpSpPr>
        <p:grpSpPr>
          <a:xfrm>
            <a:off x="2203641" y="2734280"/>
            <a:ext cx="7784727" cy="1389457"/>
            <a:chOff x="2203629" y="2018880"/>
            <a:chExt cx="7784727" cy="1389457"/>
          </a:xfrm>
        </p:grpSpPr>
        <p:sp>
          <p:nvSpPr>
            <p:cNvPr id="407" name="Google Shape;407;g824078e9d5_1_56"/>
            <p:cNvSpPr/>
            <p:nvPr/>
          </p:nvSpPr>
          <p:spPr>
            <a:xfrm>
              <a:off x="2203629" y="2018880"/>
              <a:ext cx="3868508" cy="1388233"/>
            </a:xfrm>
            <a:prstGeom prst="rect">
              <a:avLst/>
            </a:prstGeom>
            <a:solidFill>
              <a:srgbClr val="E07C02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g824078e9d5_1_56"/>
            <p:cNvSpPr/>
            <p:nvPr/>
          </p:nvSpPr>
          <p:spPr>
            <a:xfrm>
              <a:off x="6119847" y="2020104"/>
              <a:ext cx="3868508" cy="1388233"/>
            </a:xfrm>
            <a:prstGeom prst="rect">
              <a:avLst/>
            </a:prstGeom>
            <a:solidFill>
              <a:srgbClr val="FEDDB4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9" name="Google Shape;409;g824078e9d5_1_56"/>
          <p:cNvSpPr txBox="1"/>
          <p:nvPr/>
        </p:nvSpPr>
        <p:spPr>
          <a:xfrm>
            <a:off x="977910" y="95608"/>
            <a:ext cx="5457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RAW DATA: generale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g824078e9d5_1_56"/>
          <p:cNvSpPr/>
          <p:nvPr/>
        </p:nvSpPr>
        <p:spPr>
          <a:xfrm>
            <a:off x="-6050" y="696174"/>
            <a:ext cx="5631300" cy="45600"/>
          </a:xfrm>
          <a:prstGeom prst="rect">
            <a:avLst/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g824078e9d5_1_56"/>
          <p:cNvSpPr/>
          <p:nvPr/>
        </p:nvSpPr>
        <p:spPr>
          <a:xfrm>
            <a:off x="3168406" y="3130413"/>
            <a:ext cx="1866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Celle vuote</a:t>
            </a:r>
            <a:endParaRPr/>
          </a:p>
        </p:txBody>
      </p:sp>
      <p:pic>
        <p:nvPicPr>
          <p:cNvPr id="412" name="Google Shape;412;g824078e9d5_1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3490" y="3001461"/>
            <a:ext cx="3000010" cy="7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"/>
          <p:cNvSpPr txBox="1"/>
          <p:nvPr/>
        </p:nvSpPr>
        <p:spPr>
          <a:xfrm>
            <a:off x="634276" y="803705"/>
            <a:ext cx="4208656" cy="30348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2- DATA PREPARATION</a:t>
            </a:r>
            <a:endParaRPr sz="5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8" name="Google Shape;418;p6"/>
          <p:cNvCxnSpPr/>
          <p:nvPr/>
        </p:nvCxnSpPr>
        <p:spPr>
          <a:xfrm>
            <a:off x="786679" y="3928939"/>
            <a:ext cx="3931920" cy="0"/>
          </a:xfrm>
          <a:prstGeom prst="straightConnector1">
            <a:avLst/>
          </a:prstGeom>
          <a:noFill/>
          <a:ln cap="flat" cmpd="sng" w="19050">
            <a:solidFill>
              <a:srgbClr val="FFFFFF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Immagine che contiene segnale, testo, disegnando, via&#10;&#10;Descrizione generata automaticamente" id="419" name="Google Shape;41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2824" y="569971"/>
            <a:ext cx="5468548" cy="5368293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6"/>
          <p:cNvSpPr/>
          <p:nvPr/>
        </p:nvSpPr>
        <p:spPr>
          <a:xfrm>
            <a:off x="0" y="0"/>
            <a:ext cx="5468400" cy="6858000"/>
          </a:xfrm>
          <a:prstGeom prst="rect">
            <a:avLst/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6"/>
          <p:cNvSpPr txBox="1"/>
          <p:nvPr/>
        </p:nvSpPr>
        <p:spPr>
          <a:xfrm>
            <a:off x="634276" y="803705"/>
            <a:ext cx="42087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PREPARATION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2" name="Google Shape;422;p6"/>
          <p:cNvCxnSpPr/>
          <p:nvPr/>
        </p:nvCxnSpPr>
        <p:spPr>
          <a:xfrm>
            <a:off x="738875" y="3891675"/>
            <a:ext cx="4014300" cy="2400"/>
          </a:xfrm>
          <a:prstGeom prst="straightConnector1">
            <a:avLst/>
          </a:prstGeom>
          <a:noFill/>
          <a:ln cap="flat" cmpd="sng" w="57150">
            <a:solidFill>
              <a:schemeClr val="dk1">
                <a:alpha val="8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be14b914e_0_157"/>
          <p:cNvSpPr/>
          <p:nvPr/>
        </p:nvSpPr>
        <p:spPr>
          <a:xfrm>
            <a:off x="8240012" y="1529600"/>
            <a:ext cx="644700" cy="3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8" name="Google Shape;428;g8be14b914e_0_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59950" y="2854338"/>
            <a:ext cx="2922275" cy="5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g8be14b914e_0_1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59950" y="1312588"/>
            <a:ext cx="2922275" cy="791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g8be14b914e_0_1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39800" y="4365075"/>
            <a:ext cx="2962587" cy="3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g8be14b914e_0_1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98099" y="5790350"/>
            <a:ext cx="2922275" cy="170978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g8be14b914e_0_157"/>
          <p:cNvSpPr txBox="1"/>
          <p:nvPr/>
        </p:nvSpPr>
        <p:spPr>
          <a:xfrm>
            <a:off x="977897" y="95600"/>
            <a:ext cx="7105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DATA PREPARATION: titolo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g8be14b914e_0_157"/>
          <p:cNvSpPr/>
          <p:nvPr/>
        </p:nvSpPr>
        <p:spPr>
          <a:xfrm>
            <a:off x="-6050" y="696175"/>
            <a:ext cx="6749700" cy="45600"/>
          </a:xfrm>
          <a:prstGeom prst="rect">
            <a:avLst/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4" name="Google Shape;434;g8be14b914e_0_157"/>
          <p:cNvGrpSpPr/>
          <p:nvPr/>
        </p:nvGrpSpPr>
        <p:grpSpPr>
          <a:xfrm>
            <a:off x="132454" y="997830"/>
            <a:ext cx="7784727" cy="5674614"/>
            <a:chOff x="7303316" y="705011"/>
            <a:chExt cx="4407613" cy="3212894"/>
          </a:xfrm>
        </p:grpSpPr>
        <p:sp>
          <p:nvSpPr>
            <p:cNvPr id="435" name="Google Shape;435;g8be14b914e_0_157"/>
            <p:cNvSpPr/>
            <p:nvPr/>
          </p:nvSpPr>
          <p:spPr>
            <a:xfrm>
              <a:off x="7303316" y="705011"/>
              <a:ext cx="2190300" cy="786000"/>
            </a:xfrm>
            <a:prstGeom prst="rect">
              <a:avLst/>
            </a:prstGeom>
            <a:solidFill>
              <a:srgbClr val="E07C02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g8be14b914e_0_157"/>
            <p:cNvSpPr/>
            <p:nvPr/>
          </p:nvSpPr>
          <p:spPr>
            <a:xfrm>
              <a:off x="9520629" y="705704"/>
              <a:ext cx="2190300" cy="786000"/>
            </a:xfrm>
            <a:prstGeom prst="rect">
              <a:avLst/>
            </a:prstGeom>
            <a:solidFill>
              <a:srgbClr val="FEDDB4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g8be14b914e_0_157"/>
            <p:cNvSpPr/>
            <p:nvPr/>
          </p:nvSpPr>
          <p:spPr>
            <a:xfrm>
              <a:off x="7303316" y="1515098"/>
              <a:ext cx="2190300" cy="786000"/>
            </a:xfrm>
            <a:prstGeom prst="rect">
              <a:avLst/>
            </a:prstGeom>
            <a:solidFill>
              <a:srgbClr val="E07C02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g8be14b914e_0_157"/>
            <p:cNvSpPr/>
            <p:nvPr/>
          </p:nvSpPr>
          <p:spPr>
            <a:xfrm>
              <a:off x="9520629" y="1515791"/>
              <a:ext cx="2190300" cy="786000"/>
            </a:xfrm>
            <a:prstGeom prst="rect">
              <a:avLst/>
            </a:prstGeom>
            <a:solidFill>
              <a:srgbClr val="FEDDB4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g8be14b914e_0_157"/>
            <p:cNvSpPr/>
            <p:nvPr/>
          </p:nvSpPr>
          <p:spPr>
            <a:xfrm>
              <a:off x="7303316" y="2325185"/>
              <a:ext cx="2190300" cy="786000"/>
            </a:xfrm>
            <a:prstGeom prst="rect">
              <a:avLst/>
            </a:prstGeom>
            <a:solidFill>
              <a:srgbClr val="E07C02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g8be14b914e_0_157"/>
            <p:cNvSpPr/>
            <p:nvPr/>
          </p:nvSpPr>
          <p:spPr>
            <a:xfrm>
              <a:off x="9520629" y="2325878"/>
              <a:ext cx="2190300" cy="786000"/>
            </a:xfrm>
            <a:prstGeom prst="rect">
              <a:avLst/>
            </a:prstGeom>
            <a:solidFill>
              <a:srgbClr val="FEDDB4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endParaRPr/>
            </a:p>
          </p:txBody>
        </p:sp>
        <p:sp>
          <p:nvSpPr>
            <p:cNvPr id="441" name="Google Shape;441;g8be14b914e_0_157"/>
            <p:cNvSpPr/>
            <p:nvPr/>
          </p:nvSpPr>
          <p:spPr>
            <a:xfrm>
              <a:off x="7303316" y="3131212"/>
              <a:ext cx="2190300" cy="786000"/>
            </a:xfrm>
            <a:prstGeom prst="rect">
              <a:avLst/>
            </a:prstGeom>
            <a:solidFill>
              <a:srgbClr val="E07C02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g8be14b914e_0_157"/>
            <p:cNvSpPr/>
            <p:nvPr/>
          </p:nvSpPr>
          <p:spPr>
            <a:xfrm>
              <a:off x="9520629" y="3131905"/>
              <a:ext cx="2190300" cy="786000"/>
            </a:xfrm>
            <a:prstGeom prst="rect">
              <a:avLst/>
            </a:prstGeom>
            <a:solidFill>
              <a:srgbClr val="FEDDB4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endParaRPr/>
            </a:p>
          </p:txBody>
        </p:sp>
      </p:grpSp>
      <p:pic>
        <p:nvPicPr>
          <p:cNvPr id="443" name="Google Shape;443;g8be14b914e_0_157"/>
          <p:cNvPicPr preferRelativeResize="0"/>
          <p:nvPr/>
        </p:nvPicPr>
        <p:blipFill rotWithShape="1">
          <a:blip r:embed="rId7">
            <a:alphaModFix/>
          </a:blip>
          <a:srcRect b="0" l="0" r="49553" t="0"/>
          <a:stretch/>
        </p:blipFill>
        <p:spPr>
          <a:xfrm>
            <a:off x="4363824" y="2599657"/>
            <a:ext cx="3112524" cy="107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g8be14b914e_0_157"/>
          <p:cNvPicPr preferRelativeResize="0"/>
          <p:nvPr/>
        </p:nvPicPr>
        <p:blipFill rotWithShape="1">
          <a:blip r:embed="rId8">
            <a:alphaModFix/>
          </a:blip>
          <a:srcRect b="0" l="0" r="0" t="33962"/>
          <a:stretch/>
        </p:blipFill>
        <p:spPr>
          <a:xfrm>
            <a:off x="4392740" y="4018045"/>
            <a:ext cx="3112525" cy="107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g8be14b914e_0_15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363824" y="1172851"/>
            <a:ext cx="3141441" cy="107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g8be14b914e_0_157"/>
          <p:cNvPicPr preferRelativeResize="0"/>
          <p:nvPr/>
        </p:nvPicPr>
        <p:blipFill rotWithShape="1">
          <a:blip r:embed="rId8">
            <a:alphaModFix/>
          </a:blip>
          <a:srcRect b="33962" l="0" r="0" t="0"/>
          <a:stretch/>
        </p:blipFill>
        <p:spPr>
          <a:xfrm>
            <a:off x="4392740" y="5437925"/>
            <a:ext cx="3112525" cy="10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g8be14b914e_0_157"/>
          <p:cNvSpPr/>
          <p:nvPr/>
        </p:nvSpPr>
        <p:spPr>
          <a:xfrm>
            <a:off x="1134125" y="1430300"/>
            <a:ext cx="168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Maiuscolo</a:t>
            </a:r>
            <a:endParaRPr/>
          </a:p>
        </p:txBody>
      </p:sp>
      <p:sp>
        <p:nvSpPr>
          <p:cNvPr id="448" name="Google Shape;448;g8be14b914e_0_157"/>
          <p:cNvSpPr/>
          <p:nvPr/>
        </p:nvSpPr>
        <p:spPr>
          <a:xfrm>
            <a:off x="959490" y="2861043"/>
            <a:ext cx="221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Virgolette (“”)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g8be14b914e_0_157"/>
          <p:cNvSpPr/>
          <p:nvPr/>
        </p:nvSpPr>
        <p:spPr>
          <a:xfrm>
            <a:off x="1057849" y="4291785"/>
            <a:ext cx="2016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Due punti (:)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g8be14b914e_0_157"/>
          <p:cNvSpPr/>
          <p:nvPr/>
        </p:nvSpPr>
        <p:spPr>
          <a:xfrm>
            <a:off x="1332635" y="5713548"/>
            <a:ext cx="146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Duplicati</a:t>
            </a:r>
            <a:endParaRPr/>
          </a:p>
        </p:txBody>
      </p:sp>
      <p:sp>
        <p:nvSpPr>
          <p:cNvPr id="451" name="Google Shape;451;g8be14b914e_0_157"/>
          <p:cNvSpPr/>
          <p:nvPr/>
        </p:nvSpPr>
        <p:spPr>
          <a:xfrm>
            <a:off x="8240012" y="2972700"/>
            <a:ext cx="644700" cy="3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g8be14b914e_0_157"/>
          <p:cNvSpPr/>
          <p:nvPr/>
        </p:nvSpPr>
        <p:spPr>
          <a:xfrm>
            <a:off x="8240012" y="4391075"/>
            <a:ext cx="644700" cy="3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g8be14b914e_0_157"/>
          <p:cNvSpPr/>
          <p:nvPr/>
        </p:nvSpPr>
        <p:spPr>
          <a:xfrm>
            <a:off x="8240012" y="5713550"/>
            <a:ext cx="644700" cy="3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g8be14b914e_0_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39988" y="1469930"/>
            <a:ext cx="1971200" cy="709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g8be14b914e_0_1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18888" y="3031853"/>
            <a:ext cx="2213400" cy="34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g8be14b914e_0_1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94540" y="4451285"/>
            <a:ext cx="1262100" cy="409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g8be14b914e_0_16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44450" y="5662338"/>
            <a:ext cx="296227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g8be14b914e_0_16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039688" y="6043338"/>
            <a:ext cx="297180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g8be14b914e_0_167"/>
          <p:cNvSpPr txBox="1"/>
          <p:nvPr/>
        </p:nvSpPr>
        <p:spPr>
          <a:xfrm>
            <a:off x="977897" y="95600"/>
            <a:ext cx="7105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DATA PREPARATION: regia 1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g8be14b914e_0_167"/>
          <p:cNvSpPr/>
          <p:nvPr/>
        </p:nvSpPr>
        <p:spPr>
          <a:xfrm>
            <a:off x="-6050" y="696175"/>
            <a:ext cx="6953400" cy="45600"/>
          </a:xfrm>
          <a:prstGeom prst="rect">
            <a:avLst/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5" name="Google Shape;465;g8be14b914e_0_167"/>
          <p:cNvGrpSpPr/>
          <p:nvPr/>
        </p:nvGrpSpPr>
        <p:grpSpPr>
          <a:xfrm>
            <a:off x="118179" y="1006055"/>
            <a:ext cx="7784727" cy="5674614"/>
            <a:chOff x="7303316" y="705011"/>
            <a:chExt cx="4407613" cy="3212894"/>
          </a:xfrm>
        </p:grpSpPr>
        <p:sp>
          <p:nvSpPr>
            <p:cNvPr id="466" name="Google Shape;466;g8be14b914e_0_167"/>
            <p:cNvSpPr/>
            <p:nvPr/>
          </p:nvSpPr>
          <p:spPr>
            <a:xfrm>
              <a:off x="7303316" y="705011"/>
              <a:ext cx="2190300" cy="786000"/>
            </a:xfrm>
            <a:prstGeom prst="rect">
              <a:avLst/>
            </a:prstGeom>
            <a:solidFill>
              <a:srgbClr val="E07C02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g8be14b914e_0_167"/>
            <p:cNvSpPr/>
            <p:nvPr/>
          </p:nvSpPr>
          <p:spPr>
            <a:xfrm>
              <a:off x="9520629" y="705704"/>
              <a:ext cx="2190300" cy="786000"/>
            </a:xfrm>
            <a:prstGeom prst="rect">
              <a:avLst/>
            </a:prstGeom>
            <a:solidFill>
              <a:srgbClr val="FEDDB4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g8be14b914e_0_167"/>
            <p:cNvSpPr/>
            <p:nvPr/>
          </p:nvSpPr>
          <p:spPr>
            <a:xfrm>
              <a:off x="7303316" y="1515098"/>
              <a:ext cx="2190300" cy="786000"/>
            </a:xfrm>
            <a:prstGeom prst="rect">
              <a:avLst/>
            </a:prstGeom>
            <a:solidFill>
              <a:srgbClr val="E07C02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g8be14b914e_0_167"/>
            <p:cNvSpPr/>
            <p:nvPr/>
          </p:nvSpPr>
          <p:spPr>
            <a:xfrm>
              <a:off x="9520629" y="1515791"/>
              <a:ext cx="2190300" cy="786000"/>
            </a:xfrm>
            <a:prstGeom prst="rect">
              <a:avLst/>
            </a:prstGeom>
            <a:solidFill>
              <a:srgbClr val="FEDDB4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g8be14b914e_0_167"/>
            <p:cNvSpPr/>
            <p:nvPr/>
          </p:nvSpPr>
          <p:spPr>
            <a:xfrm>
              <a:off x="7303316" y="2325185"/>
              <a:ext cx="2190300" cy="786000"/>
            </a:xfrm>
            <a:prstGeom prst="rect">
              <a:avLst/>
            </a:prstGeom>
            <a:solidFill>
              <a:srgbClr val="E07C02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g8be14b914e_0_167"/>
            <p:cNvSpPr/>
            <p:nvPr/>
          </p:nvSpPr>
          <p:spPr>
            <a:xfrm>
              <a:off x="9520629" y="2325878"/>
              <a:ext cx="2190300" cy="786000"/>
            </a:xfrm>
            <a:prstGeom prst="rect">
              <a:avLst/>
            </a:prstGeom>
            <a:solidFill>
              <a:srgbClr val="FEDDB4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endParaRPr/>
            </a:p>
          </p:txBody>
        </p:sp>
        <p:sp>
          <p:nvSpPr>
            <p:cNvPr id="472" name="Google Shape;472;g8be14b914e_0_167"/>
            <p:cNvSpPr/>
            <p:nvPr/>
          </p:nvSpPr>
          <p:spPr>
            <a:xfrm>
              <a:off x="7303316" y="3131212"/>
              <a:ext cx="2190300" cy="786000"/>
            </a:xfrm>
            <a:prstGeom prst="rect">
              <a:avLst/>
            </a:prstGeom>
            <a:solidFill>
              <a:srgbClr val="E07C02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g8be14b914e_0_167"/>
            <p:cNvSpPr/>
            <p:nvPr/>
          </p:nvSpPr>
          <p:spPr>
            <a:xfrm>
              <a:off x="9520629" y="3131905"/>
              <a:ext cx="2190300" cy="786000"/>
            </a:xfrm>
            <a:prstGeom prst="rect">
              <a:avLst/>
            </a:prstGeom>
            <a:solidFill>
              <a:srgbClr val="FEDDB4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endParaRPr/>
            </a:p>
          </p:txBody>
        </p:sp>
      </p:grpSp>
      <p:pic>
        <p:nvPicPr>
          <p:cNvPr id="474" name="Google Shape;474;g8be14b914e_0_167"/>
          <p:cNvPicPr preferRelativeResize="0"/>
          <p:nvPr/>
        </p:nvPicPr>
        <p:blipFill rotWithShape="1">
          <a:blip r:embed="rId8">
            <a:alphaModFix/>
          </a:blip>
          <a:srcRect b="64170" l="0" r="0" t="0"/>
          <a:stretch/>
        </p:blipFill>
        <p:spPr>
          <a:xfrm>
            <a:off x="4531198" y="3005046"/>
            <a:ext cx="2873781" cy="25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g8be14b914e_0_16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309194" y="4016993"/>
            <a:ext cx="3317787" cy="10782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476" name="Google Shape;476;g8be14b914e_0_167"/>
          <p:cNvGrpSpPr/>
          <p:nvPr/>
        </p:nvGrpSpPr>
        <p:grpSpPr>
          <a:xfrm>
            <a:off x="4324016" y="5486284"/>
            <a:ext cx="3288142" cy="990431"/>
            <a:chOff x="6300787" y="5461168"/>
            <a:chExt cx="3288142" cy="990431"/>
          </a:xfrm>
        </p:grpSpPr>
        <p:pic>
          <p:nvPicPr>
            <p:cNvPr id="477" name="Google Shape;477;g8be14b914e_0_16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300787" y="5461168"/>
              <a:ext cx="3288142" cy="5852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8" name="Google Shape;478;g8be14b914e_0_16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310312" y="6132362"/>
              <a:ext cx="3266859" cy="3192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9" name="Google Shape;479;g8be14b914e_0_167"/>
          <p:cNvSpPr/>
          <p:nvPr/>
        </p:nvSpPr>
        <p:spPr>
          <a:xfrm>
            <a:off x="547519" y="1225012"/>
            <a:ext cx="30159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Cognomi maiuscoli </a:t>
            </a:r>
            <a:b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minuscoli</a:t>
            </a:r>
            <a:endParaRPr/>
          </a:p>
        </p:txBody>
      </p:sp>
      <p:sp>
        <p:nvSpPr>
          <p:cNvPr id="480" name="Google Shape;480;g8be14b914e_0_167"/>
          <p:cNvSpPr/>
          <p:nvPr/>
        </p:nvSpPr>
        <p:spPr>
          <a:xfrm>
            <a:off x="945215" y="2869268"/>
            <a:ext cx="221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Virgolette (“”)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g8be14b914e_0_167"/>
          <p:cNvSpPr/>
          <p:nvPr/>
        </p:nvSpPr>
        <p:spPr>
          <a:xfrm>
            <a:off x="384386" y="4300010"/>
            <a:ext cx="333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Film con troppi autori</a:t>
            </a:r>
            <a:endParaRPr/>
          </a:p>
        </p:txBody>
      </p:sp>
      <p:sp>
        <p:nvSpPr>
          <p:cNvPr id="482" name="Google Shape;482;g8be14b914e_0_167"/>
          <p:cNvSpPr/>
          <p:nvPr/>
        </p:nvSpPr>
        <p:spPr>
          <a:xfrm>
            <a:off x="246262" y="5721773"/>
            <a:ext cx="3638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Separatori disomogenei</a:t>
            </a:r>
            <a:endParaRPr/>
          </a:p>
        </p:txBody>
      </p:sp>
      <p:grpSp>
        <p:nvGrpSpPr>
          <p:cNvPr id="483" name="Google Shape;483;g8be14b914e_0_167"/>
          <p:cNvGrpSpPr/>
          <p:nvPr/>
        </p:nvGrpSpPr>
        <p:grpSpPr>
          <a:xfrm>
            <a:off x="4761415" y="1148457"/>
            <a:ext cx="2411109" cy="1103355"/>
            <a:chOff x="6590651" y="1124076"/>
            <a:chExt cx="2411109" cy="1103355"/>
          </a:xfrm>
        </p:grpSpPr>
        <p:pic>
          <p:nvPicPr>
            <p:cNvPr id="484" name="Google Shape;484;g8be14b914e_0_167"/>
            <p:cNvPicPr preferRelativeResize="0"/>
            <p:nvPr/>
          </p:nvPicPr>
          <p:blipFill rotWithShape="1">
            <a:blip r:embed="rId12">
              <a:alphaModFix/>
            </a:blip>
            <a:srcRect b="0" l="50271" r="0" t="0"/>
            <a:stretch/>
          </p:blipFill>
          <p:spPr>
            <a:xfrm>
              <a:off x="6590651" y="1124076"/>
              <a:ext cx="2411108" cy="841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5" name="Google Shape;485;g8be14b914e_0_16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590652" y="1972410"/>
              <a:ext cx="2411108" cy="2550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6" name="Google Shape;486;g8be14b914e_0_167"/>
          <p:cNvSpPr/>
          <p:nvPr/>
        </p:nvSpPr>
        <p:spPr>
          <a:xfrm>
            <a:off x="8240012" y="1529600"/>
            <a:ext cx="644700" cy="3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g8be14b914e_0_167"/>
          <p:cNvSpPr/>
          <p:nvPr/>
        </p:nvSpPr>
        <p:spPr>
          <a:xfrm>
            <a:off x="8240012" y="2968575"/>
            <a:ext cx="644700" cy="3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g8be14b914e_0_167"/>
          <p:cNvSpPr/>
          <p:nvPr/>
        </p:nvSpPr>
        <p:spPr>
          <a:xfrm>
            <a:off x="8216712" y="4393838"/>
            <a:ext cx="644700" cy="3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g8be14b914e_0_167"/>
          <p:cNvSpPr/>
          <p:nvPr/>
        </p:nvSpPr>
        <p:spPr>
          <a:xfrm>
            <a:off x="8216712" y="5819125"/>
            <a:ext cx="644700" cy="3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824078e9d5_1_75"/>
          <p:cNvSpPr/>
          <p:nvPr/>
        </p:nvSpPr>
        <p:spPr>
          <a:xfrm>
            <a:off x="4125710" y="2813479"/>
            <a:ext cx="3868500" cy="1388100"/>
          </a:xfrm>
          <a:prstGeom prst="rect">
            <a:avLst/>
          </a:prstGeom>
          <a:solidFill>
            <a:srgbClr val="FEDDB4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5" name="Google Shape;495;g824078e9d5_1_75"/>
          <p:cNvGrpSpPr/>
          <p:nvPr/>
        </p:nvGrpSpPr>
        <p:grpSpPr>
          <a:xfrm>
            <a:off x="209491" y="1381480"/>
            <a:ext cx="7784719" cy="4249651"/>
            <a:chOff x="2204154" y="940680"/>
            <a:chExt cx="7784719" cy="4249651"/>
          </a:xfrm>
        </p:grpSpPr>
        <p:sp>
          <p:nvSpPr>
            <p:cNvPr id="496" name="Google Shape;496;g824078e9d5_1_75"/>
            <p:cNvSpPr/>
            <p:nvPr/>
          </p:nvSpPr>
          <p:spPr>
            <a:xfrm>
              <a:off x="2204154" y="940680"/>
              <a:ext cx="3868500" cy="1388100"/>
            </a:xfrm>
            <a:prstGeom prst="rect">
              <a:avLst/>
            </a:prstGeom>
            <a:solidFill>
              <a:srgbClr val="E07C02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g824078e9d5_1_75"/>
            <p:cNvSpPr/>
            <p:nvPr/>
          </p:nvSpPr>
          <p:spPr>
            <a:xfrm>
              <a:off x="6120372" y="941904"/>
              <a:ext cx="3868500" cy="1388100"/>
            </a:xfrm>
            <a:prstGeom prst="rect">
              <a:avLst/>
            </a:prstGeom>
            <a:solidFill>
              <a:srgbClr val="FEDDB4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g824078e9d5_1_75"/>
            <p:cNvSpPr/>
            <p:nvPr/>
          </p:nvSpPr>
          <p:spPr>
            <a:xfrm>
              <a:off x="2204154" y="2371456"/>
              <a:ext cx="3868500" cy="1388100"/>
            </a:xfrm>
            <a:prstGeom prst="rect">
              <a:avLst/>
            </a:prstGeom>
            <a:solidFill>
              <a:srgbClr val="E07C02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g824078e9d5_1_75"/>
            <p:cNvSpPr/>
            <p:nvPr/>
          </p:nvSpPr>
          <p:spPr>
            <a:xfrm>
              <a:off x="2204154" y="3802231"/>
              <a:ext cx="3868500" cy="1388100"/>
            </a:xfrm>
            <a:prstGeom prst="rect">
              <a:avLst/>
            </a:prstGeom>
            <a:solidFill>
              <a:srgbClr val="E07C02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0" name="Google Shape;500;g824078e9d5_1_75"/>
          <p:cNvSpPr/>
          <p:nvPr/>
        </p:nvSpPr>
        <p:spPr>
          <a:xfrm>
            <a:off x="4125710" y="4244255"/>
            <a:ext cx="3868500" cy="1388100"/>
          </a:xfrm>
          <a:prstGeom prst="rect">
            <a:avLst/>
          </a:prstGeom>
          <a:solidFill>
            <a:srgbClr val="FEDDB4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/>
          </a:p>
        </p:txBody>
      </p:sp>
      <p:pic>
        <p:nvPicPr>
          <p:cNvPr id="501" name="Google Shape;501;g824078e9d5_1_75"/>
          <p:cNvPicPr preferRelativeResize="0"/>
          <p:nvPr/>
        </p:nvPicPr>
        <p:blipFill rotWithShape="1">
          <a:blip r:embed="rId3">
            <a:alphaModFix/>
          </a:blip>
          <a:srcRect b="50000" l="0" r="0" t="0"/>
          <a:stretch/>
        </p:blipFill>
        <p:spPr>
          <a:xfrm>
            <a:off x="4634938" y="1882450"/>
            <a:ext cx="293370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g824078e9d5_1_75"/>
          <p:cNvPicPr preferRelativeResize="0"/>
          <p:nvPr/>
        </p:nvPicPr>
        <p:blipFill rotWithShape="1">
          <a:blip r:embed="rId4">
            <a:alphaModFix/>
          </a:blip>
          <a:srcRect b="49540" l="0" r="0" t="0"/>
          <a:stretch/>
        </p:blipFill>
        <p:spPr>
          <a:xfrm>
            <a:off x="4615888" y="3244438"/>
            <a:ext cx="297180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g824078e9d5_1_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15888" y="4666825"/>
            <a:ext cx="297180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g824078e9d5_1_75"/>
          <p:cNvSpPr txBox="1"/>
          <p:nvPr/>
        </p:nvSpPr>
        <p:spPr>
          <a:xfrm>
            <a:off x="977899" y="95600"/>
            <a:ext cx="6034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DATA PREPARATION: regia 2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g824078e9d5_1_75"/>
          <p:cNvSpPr/>
          <p:nvPr/>
        </p:nvSpPr>
        <p:spPr>
          <a:xfrm>
            <a:off x="-6050" y="696177"/>
            <a:ext cx="7018500" cy="45600"/>
          </a:xfrm>
          <a:prstGeom prst="rect">
            <a:avLst/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g824078e9d5_1_75"/>
          <p:cNvSpPr/>
          <p:nvPr/>
        </p:nvSpPr>
        <p:spPr>
          <a:xfrm>
            <a:off x="1566488" y="1777288"/>
            <a:ext cx="11073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(Alias)</a:t>
            </a:r>
            <a:endParaRPr/>
          </a:p>
        </p:txBody>
      </p:sp>
      <p:sp>
        <p:nvSpPr>
          <p:cNvPr id="507" name="Google Shape;507;g824078e9d5_1_75"/>
          <p:cNvSpPr/>
          <p:nvPr/>
        </p:nvSpPr>
        <p:spPr>
          <a:xfrm>
            <a:off x="1237238" y="3193013"/>
            <a:ext cx="17658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(Ideato da)</a:t>
            </a:r>
            <a:endParaRPr/>
          </a:p>
        </p:txBody>
      </p:sp>
      <p:sp>
        <p:nvSpPr>
          <p:cNvPr id="508" name="Google Shape;508;g824078e9d5_1_75"/>
          <p:cNvSpPr/>
          <p:nvPr/>
        </p:nvSpPr>
        <p:spPr>
          <a:xfrm>
            <a:off x="1237238" y="4676388"/>
            <a:ext cx="17658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 cura di)</a:t>
            </a:r>
            <a:endParaRPr/>
          </a:p>
        </p:txBody>
      </p:sp>
      <p:sp>
        <p:nvSpPr>
          <p:cNvPr id="509" name="Google Shape;509;g824078e9d5_1_75"/>
          <p:cNvSpPr/>
          <p:nvPr/>
        </p:nvSpPr>
        <p:spPr>
          <a:xfrm>
            <a:off x="8240012" y="1982088"/>
            <a:ext cx="644700" cy="3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0" name="Google Shape;510;g824078e9d5_1_7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30499" y="2006275"/>
            <a:ext cx="299085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g824078e9d5_1_75"/>
          <p:cNvSpPr/>
          <p:nvPr/>
        </p:nvSpPr>
        <p:spPr>
          <a:xfrm>
            <a:off x="8240012" y="3343988"/>
            <a:ext cx="644700" cy="3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g824078e9d5_1_7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130499" y="3374163"/>
            <a:ext cx="29908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g824078e9d5_1_7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130499" y="4809700"/>
            <a:ext cx="2962275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g824078e9d5_1_75"/>
          <p:cNvSpPr/>
          <p:nvPr/>
        </p:nvSpPr>
        <p:spPr>
          <a:xfrm>
            <a:off x="8240012" y="4775988"/>
            <a:ext cx="644700" cy="3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824078e9d5_1_100"/>
          <p:cNvSpPr/>
          <p:nvPr/>
        </p:nvSpPr>
        <p:spPr>
          <a:xfrm>
            <a:off x="4125710" y="2735567"/>
            <a:ext cx="3868500" cy="1388100"/>
          </a:xfrm>
          <a:prstGeom prst="rect">
            <a:avLst/>
          </a:prstGeom>
          <a:solidFill>
            <a:srgbClr val="FEDDB4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0" name="Google Shape;520;g824078e9d5_1_100"/>
          <p:cNvGrpSpPr/>
          <p:nvPr/>
        </p:nvGrpSpPr>
        <p:grpSpPr>
          <a:xfrm>
            <a:off x="209491" y="1303567"/>
            <a:ext cx="7784719" cy="4249651"/>
            <a:chOff x="2204154" y="940680"/>
            <a:chExt cx="7784719" cy="4249651"/>
          </a:xfrm>
        </p:grpSpPr>
        <p:sp>
          <p:nvSpPr>
            <p:cNvPr id="521" name="Google Shape;521;g824078e9d5_1_100"/>
            <p:cNvSpPr/>
            <p:nvPr/>
          </p:nvSpPr>
          <p:spPr>
            <a:xfrm>
              <a:off x="2204154" y="940680"/>
              <a:ext cx="3868500" cy="1388100"/>
            </a:xfrm>
            <a:prstGeom prst="rect">
              <a:avLst/>
            </a:prstGeom>
            <a:solidFill>
              <a:srgbClr val="E07C02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g824078e9d5_1_100"/>
            <p:cNvSpPr/>
            <p:nvPr/>
          </p:nvSpPr>
          <p:spPr>
            <a:xfrm>
              <a:off x="6120372" y="941904"/>
              <a:ext cx="3868500" cy="1388100"/>
            </a:xfrm>
            <a:prstGeom prst="rect">
              <a:avLst/>
            </a:prstGeom>
            <a:solidFill>
              <a:srgbClr val="FEDDB4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g824078e9d5_1_100"/>
            <p:cNvSpPr/>
            <p:nvPr/>
          </p:nvSpPr>
          <p:spPr>
            <a:xfrm>
              <a:off x="2204154" y="2371456"/>
              <a:ext cx="3868500" cy="1388100"/>
            </a:xfrm>
            <a:prstGeom prst="rect">
              <a:avLst/>
            </a:prstGeom>
            <a:solidFill>
              <a:srgbClr val="E07C02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g824078e9d5_1_100"/>
            <p:cNvSpPr/>
            <p:nvPr/>
          </p:nvSpPr>
          <p:spPr>
            <a:xfrm>
              <a:off x="2204154" y="3802231"/>
              <a:ext cx="3868500" cy="1388100"/>
            </a:xfrm>
            <a:prstGeom prst="rect">
              <a:avLst/>
            </a:prstGeom>
            <a:solidFill>
              <a:srgbClr val="E07C02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5" name="Google Shape;525;g824078e9d5_1_100"/>
          <p:cNvSpPr/>
          <p:nvPr/>
        </p:nvSpPr>
        <p:spPr>
          <a:xfrm>
            <a:off x="4125710" y="4166342"/>
            <a:ext cx="3868500" cy="1388100"/>
          </a:xfrm>
          <a:prstGeom prst="rect">
            <a:avLst/>
          </a:prstGeom>
          <a:solidFill>
            <a:srgbClr val="FEDDB4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/>
          </a:p>
        </p:txBody>
      </p:sp>
      <p:sp>
        <p:nvSpPr>
          <p:cNvPr id="526" name="Google Shape;526;g824078e9d5_1_100"/>
          <p:cNvSpPr txBox="1"/>
          <p:nvPr/>
        </p:nvSpPr>
        <p:spPr>
          <a:xfrm>
            <a:off x="977899" y="95600"/>
            <a:ext cx="5995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DATA PREPARATION: regia 3 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g824078e9d5_1_100"/>
          <p:cNvSpPr/>
          <p:nvPr/>
        </p:nvSpPr>
        <p:spPr>
          <a:xfrm>
            <a:off x="-6050" y="696176"/>
            <a:ext cx="6979500" cy="45600"/>
          </a:xfrm>
          <a:prstGeom prst="rect">
            <a:avLst/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g824078e9d5_1_100"/>
          <p:cNvSpPr/>
          <p:nvPr/>
        </p:nvSpPr>
        <p:spPr>
          <a:xfrm>
            <a:off x="634238" y="1755725"/>
            <a:ext cx="29718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(Accreditato come)</a:t>
            </a:r>
            <a:endParaRPr/>
          </a:p>
        </p:txBody>
      </p:sp>
      <p:sp>
        <p:nvSpPr>
          <p:cNvPr id="529" name="Google Shape;529;g824078e9d5_1_100"/>
          <p:cNvSpPr/>
          <p:nvPr/>
        </p:nvSpPr>
        <p:spPr>
          <a:xfrm>
            <a:off x="1714388" y="3115100"/>
            <a:ext cx="8115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(As)</a:t>
            </a:r>
            <a:endParaRPr/>
          </a:p>
        </p:txBody>
      </p:sp>
      <p:pic>
        <p:nvPicPr>
          <p:cNvPr id="530" name="Google Shape;530;g824078e9d5_1_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8825" y="1755700"/>
            <a:ext cx="29622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g824078e9d5_1_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2225" y="3114975"/>
            <a:ext cx="2819125" cy="524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g824078e9d5_1_100"/>
          <p:cNvPicPr preferRelativeResize="0"/>
          <p:nvPr/>
        </p:nvPicPr>
        <p:blipFill rotWithShape="1">
          <a:blip r:embed="rId5">
            <a:alphaModFix/>
          </a:blip>
          <a:srcRect b="49540" l="0" r="0" t="0"/>
          <a:stretch/>
        </p:blipFill>
        <p:spPr>
          <a:xfrm>
            <a:off x="4625413" y="4598438"/>
            <a:ext cx="29527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g824078e9d5_1_100"/>
          <p:cNvSpPr/>
          <p:nvPr/>
        </p:nvSpPr>
        <p:spPr>
          <a:xfrm>
            <a:off x="791288" y="4598475"/>
            <a:ext cx="26577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Wachowski</a:t>
            </a:r>
            <a:endParaRPr/>
          </a:p>
        </p:txBody>
      </p:sp>
      <p:sp>
        <p:nvSpPr>
          <p:cNvPr id="534" name="Google Shape;534;g824078e9d5_1_100"/>
          <p:cNvSpPr/>
          <p:nvPr/>
        </p:nvSpPr>
        <p:spPr>
          <a:xfrm>
            <a:off x="8240012" y="1855313"/>
            <a:ext cx="644700" cy="3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5" name="Google Shape;535;g824078e9d5_1_10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30499" y="1884288"/>
            <a:ext cx="29718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g824078e9d5_1_10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130511" y="3291513"/>
            <a:ext cx="299085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g824078e9d5_1_100"/>
          <p:cNvSpPr/>
          <p:nvPr/>
        </p:nvSpPr>
        <p:spPr>
          <a:xfrm>
            <a:off x="8240012" y="3267313"/>
            <a:ext cx="644700" cy="3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g824078e9d5_1_100"/>
          <p:cNvSpPr/>
          <p:nvPr/>
        </p:nvSpPr>
        <p:spPr>
          <a:xfrm>
            <a:off x="8240012" y="4698088"/>
            <a:ext cx="644700" cy="3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9" name="Google Shape;539;g824078e9d5_1_10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130488" y="4650837"/>
            <a:ext cx="298132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g8be14b914e_0_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42025" y="2183551"/>
            <a:ext cx="1152525" cy="419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g8be14b914e_0_1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42024" y="2741000"/>
            <a:ext cx="115252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g8be14b914e_0_197"/>
          <p:cNvSpPr txBox="1"/>
          <p:nvPr/>
        </p:nvSpPr>
        <p:spPr>
          <a:xfrm>
            <a:off x="977897" y="95600"/>
            <a:ext cx="7105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DATA PREPARATION: anno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g8be14b914e_0_197"/>
          <p:cNvSpPr/>
          <p:nvPr/>
        </p:nvSpPr>
        <p:spPr>
          <a:xfrm>
            <a:off x="-6050" y="696175"/>
            <a:ext cx="6749700" cy="45600"/>
          </a:xfrm>
          <a:prstGeom prst="rect">
            <a:avLst/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8" name="Google Shape;548;g8be14b914e_0_197"/>
          <p:cNvGrpSpPr/>
          <p:nvPr/>
        </p:nvGrpSpPr>
        <p:grpSpPr>
          <a:xfrm>
            <a:off x="209491" y="2018880"/>
            <a:ext cx="7784727" cy="2820233"/>
            <a:chOff x="7303316" y="705011"/>
            <a:chExt cx="4407613" cy="1596780"/>
          </a:xfrm>
        </p:grpSpPr>
        <p:sp>
          <p:nvSpPr>
            <p:cNvPr id="549" name="Google Shape;549;g8be14b914e_0_197"/>
            <p:cNvSpPr/>
            <p:nvPr/>
          </p:nvSpPr>
          <p:spPr>
            <a:xfrm>
              <a:off x="7303316" y="705011"/>
              <a:ext cx="2190300" cy="786000"/>
            </a:xfrm>
            <a:prstGeom prst="rect">
              <a:avLst/>
            </a:prstGeom>
            <a:solidFill>
              <a:srgbClr val="E07C02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g8be14b914e_0_197"/>
            <p:cNvSpPr/>
            <p:nvPr/>
          </p:nvSpPr>
          <p:spPr>
            <a:xfrm>
              <a:off x="9520629" y="705704"/>
              <a:ext cx="2190300" cy="786000"/>
            </a:xfrm>
            <a:prstGeom prst="rect">
              <a:avLst/>
            </a:prstGeom>
            <a:solidFill>
              <a:srgbClr val="FEDDB4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g8be14b914e_0_197"/>
            <p:cNvSpPr/>
            <p:nvPr/>
          </p:nvSpPr>
          <p:spPr>
            <a:xfrm>
              <a:off x="7303316" y="1515098"/>
              <a:ext cx="2190300" cy="786000"/>
            </a:xfrm>
            <a:prstGeom prst="rect">
              <a:avLst/>
            </a:prstGeom>
            <a:solidFill>
              <a:srgbClr val="E07C02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g8be14b914e_0_197"/>
            <p:cNvSpPr/>
            <p:nvPr/>
          </p:nvSpPr>
          <p:spPr>
            <a:xfrm>
              <a:off x="9520629" y="1515791"/>
              <a:ext cx="2190300" cy="786000"/>
            </a:xfrm>
            <a:prstGeom prst="rect">
              <a:avLst/>
            </a:prstGeom>
            <a:solidFill>
              <a:srgbClr val="FEDDB4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3" name="Google Shape;553;g8be14b914e_0_197"/>
          <p:cNvGrpSpPr/>
          <p:nvPr/>
        </p:nvGrpSpPr>
        <p:grpSpPr>
          <a:xfrm>
            <a:off x="5539475" y="2207738"/>
            <a:ext cx="1057275" cy="937725"/>
            <a:chOff x="7533625" y="1139525"/>
            <a:chExt cx="1057275" cy="937725"/>
          </a:xfrm>
        </p:grpSpPr>
        <p:pic>
          <p:nvPicPr>
            <p:cNvPr id="554" name="Google Shape;554;g8be14b914e_0_19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533625" y="1139525"/>
              <a:ext cx="1057275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5" name="Google Shape;555;g8be14b914e_0_19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538375" y="1791500"/>
              <a:ext cx="1047750" cy="285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6" name="Google Shape;556;g8be14b914e_0_197"/>
          <p:cNvSpPr/>
          <p:nvPr/>
        </p:nvSpPr>
        <p:spPr>
          <a:xfrm>
            <a:off x="338087" y="2415011"/>
            <a:ext cx="3638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Separatori disomogenei</a:t>
            </a:r>
            <a:endParaRPr/>
          </a:p>
        </p:txBody>
      </p:sp>
      <p:sp>
        <p:nvSpPr>
          <p:cNvPr id="557" name="Google Shape;557;g8be14b914e_0_197"/>
          <p:cNvSpPr/>
          <p:nvPr/>
        </p:nvSpPr>
        <p:spPr>
          <a:xfrm>
            <a:off x="928925" y="3850325"/>
            <a:ext cx="245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Spazi mancanti</a:t>
            </a:r>
            <a:endParaRPr/>
          </a:p>
        </p:txBody>
      </p:sp>
      <p:pic>
        <p:nvPicPr>
          <p:cNvPr id="558" name="Google Shape;558;g8be14b914e_0_1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39475" y="3845213"/>
            <a:ext cx="105727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g8be14b914e_0_197"/>
          <p:cNvSpPr/>
          <p:nvPr/>
        </p:nvSpPr>
        <p:spPr>
          <a:xfrm>
            <a:off x="8495787" y="2514300"/>
            <a:ext cx="644700" cy="3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g8be14b914e_0_197"/>
          <p:cNvSpPr/>
          <p:nvPr/>
        </p:nvSpPr>
        <p:spPr>
          <a:xfrm>
            <a:off x="8495787" y="3949625"/>
            <a:ext cx="644700" cy="3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1" name="Google Shape;561;g8be14b914e_0_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42025" y="3901926"/>
            <a:ext cx="1152525" cy="419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840" y="1410308"/>
            <a:ext cx="2495665" cy="201869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"/>
          <p:cNvSpPr txBox="1"/>
          <p:nvPr/>
        </p:nvSpPr>
        <p:spPr>
          <a:xfrm>
            <a:off x="862163" y="95608"/>
            <a:ext cx="2495665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2"/>
          <p:cNvPicPr preferRelativeResize="0"/>
          <p:nvPr/>
        </p:nvPicPr>
        <p:blipFill rotWithShape="1">
          <a:blip r:embed="rId4">
            <a:alphaModFix/>
          </a:blip>
          <a:srcRect b="0" l="0" r="1546" t="0"/>
          <a:stretch/>
        </p:blipFill>
        <p:spPr>
          <a:xfrm>
            <a:off x="9019494" y="1693372"/>
            <a:ext cx="2316857" cy="1452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"/>
          <p:cNvPicPr preferRelativeResize="0"/>
          <p:nvPr/>
        </p:nvPicPr>
        <p:blipFill rotWithShape="1">
          <a:blip r:embed="rId5">
            <a:alphaModFix/>
          </a:blip>
          <a:srcRect b="75483" l="2500" r="82625" t="20719"/>
          <a:stretch/>
        </p:blipFill>
        <p:spPr>
          <a:xfrm>
            <a:off x="9019494" y="5071905"/>
            <a:ext cx="2316857" cy="332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58918" y="4592489"/>
            <a:ext cx="1874163" cy="12916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segnale, testo, disegnando, via&#10;&#10;Descrizione generata automaticamente" id="119" name="Google Shape;119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34383" y="1573832"/>
            <a:ext cx="1723233" cy="169164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"/>
          <p:cNvSpPr/>
          <p:nvPr/>
        </p:nvSpPr>
        <p:spPr>
          <a:xfrm>
            <a:off x="3687250" y="2257421"/>
            <a:ext cx="1032387" cy="32446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7472361" y="2257419"/>
            <a:ext cx="1032387" cy="32446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-6048" y="696179"/>
            <a:ext cx="2853420" cy="45719"/>
          </a:xfrm>
          <a:prstGeom prst="rect">
            <a:avLst/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/>
          <p:nvPr/>
        </p:nvSpPr>
        <p:spPr>
          <a:xfrm rot="5400000">
            <a:off x="9661728" y="3946685"/>
            <a:ext cx="1032387" cy="32446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/>
          <p:cNvSpPr/>
          <p:nvPr/>
        </p:nvSpPr>
        <p:spPr>
          <a:xfrm rot="10800000">
            <a:off x="7472360" y="5076062"/>
            <a:ext cx="1032387" cy="32446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824078e9d5_0_183"/>
          <p:cNvSpPr txBox="1"/>
          <p:nvPr/>
        </p:nvSpPr>
        <p:spPr>
          <a:xfrm>
            <a:off x="977897" y="95600"/>
            <a:ext cx="7105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DATA PREPARATION: nazione 1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g824078e9d5_0_183"/>
          <p:cNvSpPr/>
          <p:nvPr/>
        </p:nvSpPr>
        <p:spPr>
          <a:xfrm>
            <a:off x="-6050" y="696175"/>
            <a:ext cx="7478400" cy="45600"/>
          </a:xfrm>
          <a:prstGeom prst="rect">
            <a:avLst/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g824078e9d5_0_183"/>
          <p:cNvSpPr/>
          <p:nvPr/>
        </p:nvSpPr>
        <p:spPr>
          <a:xfrm>
            <a:off x="8428349" y="2342300"/>
            <a:ext cx="644700" cy="3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0" name="Google Shape;570;g824078e9d5_0_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7000" y="2228363"/>
            <a:ext cx="1243013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g824078e9d5_0_1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37000" y="3525413"/>
            <a:ext cx="1243025" cy="297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g824078e9d5_0_1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15225" y="5054085"/>
            <a:ext cx="2486586" cy="297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3" name="Google Shape;573;g824078e9d5_0_183"/>
          <p:cNvGrpSpPr/>
          <p:nvPr/>
        </p:nvGrpSpPr>
        <p:grpSpPr>
          <a:xfrm>
            <a:off x="298766" y="1616955"/>
            <a:ext cx="7784727" cy="4251008"/>
            <a:chOff x="7303316" y="705011"/>
            <a:chExt cx="4407613" cy="2406867"/>
          </a:xfrm>
        </p:grpSpPr>
        <p:sp>
          <p:nvSpPr>
            <p:cNvPr id="574" name="Google Shape;574;g824078e9d5_0_183"/>
            <p:cNvSpPr/>
            <p:nvPr/>
          </p:nvSpPr>
          <p:spPr>
            <a:xfrm>
              <a:off x="7303316" y="705011"/>
              <a:ext cx="2190300" cy="786000"/>
            </a:xfrm>
            <a:prstGeom prst="rect">
              <a:avLst/>
            </a:prstGeom>
            <a:solidFill>
              <a:srgbClr val="E07C02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g824078e9d5_0_183"/>
            <p:cNvSpPr/>
            <p:nvPr/>
          </p:nvSpPr>
          <p:spPr>
            <a:xfrm>
              <a:off x="9520629" y="705704"/>
              <a:ext cx="2190300" cy="786000"/>
            </a:xfrm>
            <a:prstGeom prst="rect">
              <a:avLst/>
            </a:prstGeom>
            <a:solidFill>
              <a:srgbClr val="FEDDB4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g824078e9d5_0_183"/>
            <p:cNvSpPr/>
            <p:nvPr/>
          </p:nvSpPr>
          <p:spPr>
            <a:xfrm>
              <a:off x="7303316" y="1515098"/>
              <a:ext cx="2190300" cy="786000"/>
            </a:xfrm>
            <a:prstGeom prst="rect">
              <a:avLst/>
            </a:prstGeom>
            <a:solidFill>
              <a:srgbClr val="E07C02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g824078e9d5_0_183"/>
            <p:cNvSpPr/>
            <p:nvPr/>
          </p:nvSpPr>
          <p:spPr>
            <a:xfrm>
              <a:off x="9520629" y="1515791"/>
              <a:ext cx="2190300" cy="786000"/>
            </a:xfrm>
            <a:prstGeom prst="rect">
              <a:avLst/>
            </a:prstGeom>
            <a:solidFill>
              <a:srgbClr val="FEDDB4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g824078e9d5_0_183"/>
            <p:cNvSpPr/>
            <p:nvPr/>
          </p:nvSpPr>
          <p:spPr>
            <a:xfrm>
              <a:off x="7303316" y="2325185"/>
              <a:ext cx="2190300" cy="786000"/>
            </a:xfrm>
            <a:prstGeom prst="rect">
              <a:avLst/>
            </a:prstGeom>
            <a:solidFill>
              <a:srgbClr val="E07C02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g824078e9d5_0_183"/>
            <p:cNvSpPr/>
            <p:nvPr/>
          </p:nvSpPr>
          <p:spPr>
            <a:xfrm>
              <a:off x="9520629" y="2325878"/>
              <a:ext cx="2190300" cy="786000"/>
            </a:xfrm>
            <a:prstGeom prst="rect">
              <a:avLst/>
            </a:prstGeom>
            <a:solidFill>
              <a:srgbClr val="FEDDB4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endParaRPr/>
            </a:p>
          </p:txBody>
        </p:sp>
      </p:grpSp>
      <p:sp>
        <p:nvSpPr>
          <p:cNvPr id="580" name="Google Shape;580;g824078e9d5_0_183"/>
          <p:cNvSpPr txBox="1"/>
          <p:nvPr/>
        </p:nvSpPr>
        <p:spPr>
          <a:xfrm>
            <a:off x="605813" y="1759175"/>
            <a:ext cx="32676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Lingue diverse per le stesse nazioni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1" name="Google Shape;581;g824078e9d5_0_183"/>
          <p:cNvPicPr preferRelativeResize="0"/>
          <p:nvPr/>
        </p:nvPicPr>
        <p:blipFill rotWithShape="1">
          <a:blip r:embed="rId6">
            <a:alphaModFix/>
          </a:blip>
          <a:srcRect b="7201" l="0" r="0" t="0"/>
          <a:stretch/>
        </p:blipFill>
        <p:spPr>
          <a:xfrm>
            <a:off x="5091900" y="2057300"/>
            <a:ext cx="2172434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g824078e9d5_0_18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63713" y="4926588"/>
            <a:ext cx="2028825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g824078e9d5_0_183"/>
          <p:cNvPicPr preferRelativeResize="0"/>
          <p:nvPr/>
        </p:nvPicPr>
        <p:blipFill rotWithShape="1">
          <a:blip r:embed="rId8">
            <a:alphaModFix/>
          </a:blip>
          <a:srcRect b="13305" l="0" r="0" t="6784"/>
          <a:stretch/>
        </p:blipFill>
        <p:spPr>
          <a:xfrm>
            <a:off x="5805838" y="3517013"/>
            <a:ext cx="744539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g824078e9d5_0_183"/>
          <p:cNvSpPr txBox="1"/>
          <p:nvPr/>
        </p:nvSpPr>
        <p:spPr>
          <a:xfrm>
            <a:off x="1082713" y="3377425"/>
            <a:ext cx="22275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Abbreviazioni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g824078e9d5_0_183"/>
          <p:cNvSpPr txBox="1"/>
          <p:nvPr/>
        </p:nvSpPr>
        <p:spPr>
          <a:xfrm>
            <a:off x="392363" y="4821375"/>
            <a:ext cx="36945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Separatori disomogenei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g824078e9d5_0_183"/>
          <p:cNvSpPr/>
          <p:nvPr/>
        </p:nvSpPr>
        <p:spPr>
          <a:xfrm>
            <a:off x="8428349" y="3511863"/>
            <a:ext cx="644700" cy="3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g824078e9d5_0_183"/>
          <p:cNvSpPr/>
          <p:nvPr/>
        </p:nvSpPr>
        <p:spPr>
          <a:xfrm>
            <a:off x="8428349" y="5040513"/>
            <a:ext cx="644700" cy="3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g8be14b914e_0_209"/>
          <p:cNvPicPr preferRelativeResize="0"/>
          <p:nvPr/>
        </p:nvPicPr>
        <p:blipFill rotWithShape="1">
          <a:blip r:embed="rId3">
            <a:alphaModFix/>
          </a:blip>
          <a:srcRect b="23060" l="0" r="0" t="-23060"/>
          <a:stretch/>
        </p:blipFill>
        <p:spPr>
          <a:xfrm>
            <a:off x="10173138" y="2689025"/>
            <a:ext cx="1074875" cy="6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g8be14b914e_0_2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10450" y="4513372"/>
            <a:ext cx="1675039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g8be14b914e_0_2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10438" y="4175375"/>
            <a:ext cx="200025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g8be14b914e_0_209"/>
          <p:cNvSpPr txBox="1"/>
          <p:nvPr/>
        </p:nvSpPr>
        <p:spPr>
          <a:xfrm>
            <a:off x="977897" y="95600"/>
            <a:ext cx="7105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DATA PREPARATION: nazione 2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g8be14b914e_0_209"/>
          <p:cNvSpPr/>
          <p:nvPr/>
        </p:nvSpPr>
        <p:spPr>
          <a:xfrm>
            <a:off x="-6050" y="696175"/>
            <a:ext cx="7478400" cy="45600"/>
          </a:xfrm>
          <a:prstGeom prst="rect">
            <a:avLst/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7" name="Google Shape;597;g8be14b914e_0_209"/>
          <p:cNvGrpSpPr/>
          <p:nvPr/>
        </p:nvGrpSpPr>
        <p:grpSpPr>
          <a:xfrm>
            <a:off x="403929" y="2302755"/>
            <a:ext cx="7784727" cy="2820233"/>
            <a:chOff x="7303316" y="705011"/>
            <a:chExt cx="4407613" cy="1596780"/>
          </a:xfrm>
        </p:grpSpPr>
        <p:sp>
          <p:nvSpPr>
            <p:cNvPr id="598" name="Google Shape;598;g8be14b914e_0_209"/>
            <p:cNvSpPr/>
            <p:nvPr/>
          </p:nvSpPr>
          <p:spPr>
            <a:xfrm>
              <a:off x="7303316" y="705011"/>
              <a:ext cx="2190300" cy="786000"/>
            </a:xfrm>
            <a:prstGeom prst="rect">
              <a:avLst/>
            </a:prstGeom>
            <a:solidFill>
              <a:srgbClr val="E07C02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g8be14b914e_0_209"/>
            <p:cNvSpPr/>
            <p:nvPr/>
          </p:nvSpPr>
          <p:spPr>
            <a:xfrm>
              <a:off x="9520629" y="705704"/>
              <a:ext cx="2190300" cy="786000"/>
            </a:xfrm>
            <a:prstGeom prst="rect">
              <a:avLst/>
            </a:prstGeom>
            <a:solidFill>
              <a:srgbClr val="FEDDB4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g8be14b914e_0_209"/>
            <p:cNvSpPr/>
            <p:nvPr/>
          </p:nvSpPr>
          <p:spPr>
            <a:xfrm>
              <a:off x="7303316" y="1515098"/>
              <a:ext cx="2190300" cy="786000"/>
            </a:xfrm>
            <a:prstGeom prst="rect">
              <a:avLst/>
            </a:prstGeom>
            <a:solidFill>
              <a:srgbClr val="E07C02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g8be14b914e_0_209"/>
            <p:cNvSpPr/>
            <p:nvPr/>
          </p:nvSpPr>
          <p:spPr>
            <a:xfrm>
              <a:off x="9520629" y="1515791"/>
              <a:ext cx="2190300" cy="786000"/>
            </a:xfrm>
            <a:prstGeom prst="rect">
              <a:avLst/>
            </a:prstGeom>
            <a:solidFill>
              <a:srgbClr val="FEDDB4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2" name="Google Shape;602;g8be14b914e_0_209"/>
          <p:cNvSpPr txBox="1"/>
          <p:nvPr/>
        </p:nvSpPr>
        <p:spPr>
          <a:xfrm>
            <a:off x="573725" y="2637875"/>
            <a:ext cx="35442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Maiuscolo e minuscolo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g8be14b914e_0_209"/>
          <p:cNvSpPr txBox="1"/>
          <p:nvPr/>
        </p:nvSpPr>
        <p:spPr>
          <a:xfrm>
            <a:off x="403925" y="4072525"/>
            <a:ext cx="38457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Spazi casuali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4" name="Google Shape;604;g8be14b914e_0_209"/>
          <p:cNvGrpSpPr/>
          <p:nvPr/>
        </p:nvGrpSpPr>
        <p:grpSpPr>
          <a:xfrm>
            <a:off x="5042561" y="4142170"/>
            <a:ext cx="2481475" cy="623625"/>
            <a:chOff x="1132650" y="5061750"/>
            <a:chExt cx="5039550" cy="1266500"/>
          </a:xfrm>
        </p:grpSpPr>
        <p:pic>
          <p:nvPicPr>
            <p:cNvPr id="605" name="Google Shape;605;g8be14b914e_0_20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71320" y="5061750"/>
              <a:ext cx="5000880" cy="646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6" name="Google Shape;606;g8be14b914e_0_209"/>
            <p:cNvPicPr preferRelativeResize="0"/>
            <p:nvPr/>
          </p:nvPicPr>
          <p:blipFill rotWithShape="1">
            <a:blip r:embed="rId6">
              <a:alphaModFix/>
            </a:blip>
            <a:srcRect b="11016" l="0" r="1477" t="0"/>
            <a:stretch/>
          </p:blipFill>
          <p:spPr>
            <a:xfrm>
              <a:off x="1132650" y="5631750"/>
              <a:ext cx="5000875" cy="696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7" name="Google Shape;607;g8be14b914e_0_209"/>
          <p:cNvGrpSpPr/>
          <p:nvPr/>
        </p:nvGrpSpPr>
        <p:grpSpPr>
          <a:xfrm>
            <a:off x="5104562" y="2563998"/>
            <a:ext cx="2357462" cy="910647"/>
            <a:chOff x="6043949" y="4958301"/>
            <a:chExt cx="2780027" cy="1073876"/>
          </a:xfrm>
        </p:grpSpPr>
        <p:pic>
          <p:nvPicPr>
            <p:cNvPr id="608" name="Google Shape;608;g8be14b914e_0_209"/>
            <p:cNvPicPr preferRelativeResize="0"/>
            <p:nvPr/>
          </p:nvPicPr>
          <p:blipFill rotWithShape="1">
            <a:blip r:embed="rId7">
              <a:alphaModFix/>
            </a:blip>
            <a:srcRect b="0" l="0" r="0" t="30118"/>
            <a:stretch/>
          </p:blipFill>
          <p:spPr>
            <a:xfrm>
              <a:off x="6062645" y="4958301"/>
              <a:ext cx="2761330" cy="76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9" name="Google Shape;609;g8be14b914e_0_209"/>
            <p:cNvPicPr preferRelativeResize="0"/>
            <p:nvPr/>
          </p:nvPicPr>
          <p:blipFill rotWithShape="1">
            <a:blip r:embed="rId6">
              <a:alphaModFix/>
            </a:blip>
            <a:srcRect b="11016" l="0" r="1477" t="0"/>
            <a:stretch/>
          </p:blipFill>
          <p:spPr>
            <a:xfrm>
              <a:off x="6043949" y="5645002"/>
              <a:ext cx="2780025" cy="3871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0" name="Google Shape;610;g8be14b914e_0_209"/>
          <p:cNvSpPr/>
          <p:nvPr/>
        </p:nvSpPr>
        <p:spPr>
          <a:xfrm>
            <a:off x="8627199" y="2857025"/>
            <a:ext cx="644700" cy="3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g8be14b914e_0_209"/>
          <p:cNvSpPr/>
          <p:nvPr/>
        </p:nvSpPr>
        <p:spPr>
          <a:xfrm>
            <a:off x="8627199" y="4366725"/>
            <a:ext cx="644700" cy="3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" name="Google Shape;616;g824078e9d5_1_124"/>
          <p:cNvGrpSpPr/>
          <p:nvPr/>
        </p:nvGrpSpPr>
        <p:grpSpPr>
          <a:xfrm>
            <a:off x="209491" y="2734342"/>
            <a:ext cx="7784719" cy="1389324"/>
            <a:chOff x="2203629" y="2018880"/>
            <a:chExt cx="7784719" cy="1389324"/>
          </a:xfrm>
        </p:grpSpPr>
        <p:sp>
          <p:nvSpPr>
            <p:cNvPr id="617" name="Google Shape;617;g824078e9d5_1_124"/>
            <p:cNvSpPr/>
            <p:nvPr/>
          </p:nvSpPr>
          <p:spPr>
            <a:xfrm>
              <a:off x="2203629" y="2018880"/>
              <a:ext cx="3868500" cy="1388100"/>
            </a:xfrm>
            <a:prstGeom prst="rect">
              <a:avLst/>
            </a:prstGeom>
            <a:solidFill>
              <a:srgbClr val="E07C02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g824078e9d5_1_124"/>
            <p:cNvSpPr/>
            <p:nvPr/>
          </p:nvSpPr>
          <p:spPr>
            <a:xfrm>
              <a:off x="6119847" y="2020104"/>
              <a:ext cx="3868500" cy="1388100"/>
            </a:xfrm>
            <a:prstGeom prst="rect">
              <a:avLst/>
            </a:prstGeom>
            <a:solidFill>
              <a:srgbClr val="FEDDB4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9" name="Google Shape;619;g824078e9d5_1_124"/>
          <p:cNvSpPr txBox="1"/>
          <p:nvPr/>
        </p:nvSpPr>
        <p:spPr>
          <a:xfrm>
            <a:off x="977900" y="95600"/>
            <a:ext cx="6618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DATA PREPARATION: generale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g824078e9d5_1_124"/>
          <p:cNvSpPr/>
          <p:nvPr/>
        </p:nvSpPr>
        <p:spPr>
          <a:xfrm>
            <a:off x="-6050" y="696174"/>
            <a:ext cx="7342500" cy="45600"/>
          </a:xfrm>
          <a:prstGeom prst="rect">
            <a:avLst/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g824078e9d5_1_124"/>
          <p:cNvSpPr/>
          <p:nvPr/>
        </p:nvSpPr>
        <p:spPr>
          <a:xfrm>
            <a:off x="1174256" y="3130475"/>
            <a:ext cx="1866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Celle vuote</a:t>
            </a:r>
            <a:endParaRPr/>
          </a:p>
        </p:txBody>
      </p:sp>
      <p:pic>
        <p:nvPicPr>
          <p:cNvPr id="622" name="Google Shape;622;g824078e9d5_1_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5990" y="2969699"/>
            <a:ext cx="3000010" cy="7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g824078e9d5_1_124"/>
          <p:cNvSpPr/>
          <p:nvPr/>
        </p:nvSpPr>
        <p:spPr>
          <a:xfrm>
            <a:off x="8428349" y="3266775"/>
            <a:ext cx="644700" cy="3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4" name="Google Shape;624;g824078e9d5_1_1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07199" y="2969700"/>
            <a:ext cx="2542176" cy="7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9"/>
          <p:cNvSpPr txBox="1"/>
          <p:nvPr/>
        </p:nvSpPr>
        <p:spPr>
          <a:xfrm>
            <a:off x="634276" y="803705"/>
            <a:ext cx="4208656" cy="30348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3- RDF MAPPING</a:t>
            </a:r>
            <a:br>
              <a:rPr lang="en-US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(DataGraft)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0" name="Google Shape;630;p9"/>
          <p:cNvCxnSpPr/>
          <p:nvPr/>
        </p:nvCxnSpPr>
        <p:spPr>
          <a:xfrm>
            <a:off x="786679" y="3928939"/>
            <a:ext cx="3931920" cy="0"/>
          </a:xfrm>
          <a:prstGeom prst="straightConnector1">
            <a:avLst/>
          </a:prstGeom>
          <a:noFill/>
          <a:ln cap="flat" cmpd="sng" w="19050">
            <a:solidFill>
              <a:srgbClr val="FFFFFF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31" name="Google Shape;631;p9"/>
          <p:cNvPicPr preferRelativeResize="0"/>
          <p:nvPr/>
        </p:nvPicPr>
        <p:blipFill rotWithShape="1">
          <a:blip r:embed="rId3">
            <a:alphaModFix/>
          </a:blip>
          <a:srcRect b="2513" l="0" r="2913" t="0"/>
          <a:stretch/>
        </p:blipFill>
        <p:spPr>
          <a:xfrm>
            <a:off x="6096000" y="1756811"/>
            <a:ext cx="5459470" cy="3345353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9"/>
          <p:cNvSpPr/>
          <p:nvPr/>
        </p:nvSpPr>
        <p:spPr>
          <a:xfrm>
            <a:off x="0" y="0"/>
            <a:ext cx="5468400" cy="6858000"/>
          </a:xfrm>
          <a:prstGeom prst="rect">
            <a:avLst/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9"/>
          <p:cNvSpPr txBox="1"/>
          <p:nvPr/>
        </p:nvSpPr>
        <p:spPr>
          <a:xfrm>
            <a:off x="821400" y="803700"/>
            <a:ext cx="40215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RDF MAPPING</a:t>
            </a:r>
            <a:b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(DataGraft)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4" name="Google Shape;634;p9"/>
          <p:cNvCxnSpPr/>
          <p:nvPr/>
        </p:nvCxnSpPr>
        <p:spPr>
          <a:xfrm flipH="1" rot="10800000">
            <a:off x="765300" y="3894100"/>
            <a:ext cx="3987900" cy="24000"/>
          </a:xfrm>
          <a:prstGeom prst="straightConnector1">
            <a:avLst/>
          </a:prstGeom>
          <a:noFill/>
          <a:ln cap="flat" cmpd="sng" w="57150">
            <a:solidFill>
              <a:schemeClr val="dk1">
                <a:alpha val="8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9" name="Google Shape;639;g8be14c0c96_1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498" y="1265900"/>
            <a:ext cx="2486775" cy="278975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g8be14c0c96_1_8"/>
          <p:cNvSpPr txBox="1"/>
          <p:nvPr/>
        </p:nvSpPr>
        <p:spPr>
          <a:xfrm>
            <a:off x="640688" y="1599850"/>
            <a:ext cx="23484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Conversione in CSV del file MIC_Film_T1.xlsx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1" name="Google Shape;641;g8be14c0c96_1_8"/>
          <p:cNvGrpSpPr/>
          <p:nvPr/>
        </p:nvGrpSpPr>
        <p:grpSpPr>
          <a:xfrm>
            <a:off x="4495481" y="1171717"/>
            <a:ext cx="2486885" cy="455254"/>
            <a:chOff x="4114800" y="1384000"/>
            <a:chExt cx="2799600" cy="512500"/>
          </a:xfrm>
        </p:grpSpPr>
        <p:pic>
          <p:nvPicPr>
            <p:cNvPr id="642" name="Google Shape;642;g8be14c0c96_1_8"/>
            <p:cNvPicPr preferRelativeResize="0"/>
            <p:nvPr/>
          </p:nvPicPr>
          <p:blipFill rotWithShape="1">
            <a:blip r:embed="rId4">
              <a:alphaModFix/>
            </a:blip>
            <a:srcRect b="0" l="0" r="87467" t="0"/>
            <a:stretch/>
          </p:blipFill>
          <p:spPr>
            <a:xfrm>
              <a:off x="4114800" y="1384000"/>
              <a:ext cx="512125" cy="447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3" name="Google Shape;643;g8be14c0c96_1_8"/>
            <p:cNvPicPr preferRelativeResize="0"/>
            <p:nvPr/>
          </p:nvPicPr>
          <p:blipFill rotWithShape="1">
            <a:blip r:embed="rId4">
              <a:alphaModFix/>
            </a:blip>
            <a:srcRect b="0" l="45604" r="0" t="0"/>
            <a:stretch/>
          </p:blipFill>
          <p:spPr>
            <a:xfrm>
              <a:off x="4691750" y="1448825"/>
              <a:ext cx="2222650" cy="4476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44" name="Google Shape;644;g8be14c0c96_1_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85450" y="1171717"/>
            <a:ext cx="333285" cy="333300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g8be14c0c96_1_8"/>
          <p:cNvSpPr txBox="1"/>
          <p:nvPr/>
        </p:nvSpPr>
        <p:spPr>
          <a:xfrm>
            <a:off x="4370025" y="1622650"/>
            <a:ext cx="27378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Trasformazione 1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DataGraft su MIC_Film_T1.csv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g8be14c0c96_1_8"/>
          <p:cNvSpPr txBox="1"/>
          <p:nvPr/>
        </p:nvSpPr>
        <p:spPr>
          <a:xfrm>
            <a:off x="8626038" y="1582450"/>
            <a:ext cx="2852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 MIC_Film_T2.csv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 trasformazione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magine che contiene segnale, testo, disegnando, via&#10;&#10;Descrizione generata automaticamente" id="647" name="Google Shape;647;g8be14c0c96_1_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63988" y="3117112"/>
            <a:ext cx="376197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g8be14c0c96_1_8"/>
          <p:cNvSpPr txBox="1"/>
          <p:nvPr/>
        </p:nvSpPr>
        <p:spPr>
          <a:xfrm>
            <a:off x="8234900" y="3549500"/>
            <a:ext cx="35589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in Excel di MIC_Film_T2.csv.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Creazione MIC_Film_T2.xlsx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9" name="Google Shape;649;g8be14c0c96_1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5548" y="3162263"/>
            <a:ext cx="2486775" cy="278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g8be14c0c96_1_8"/>
          <p:cNvSpPr txBox="1"/>
          <p:nvPr/>
        </p:nvSpPr>
        <p:spPr>
          <a:xfrm>
            <a:off x="4495475" y="3563450"/>
            <a:ext cx="24114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Conversione in CSV del file MIC_Film_T2.xlsx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1" name="Google Shape;651;g8be14c0c96_1_8"/>
          <p:cNvGrpSpPr/>
          <p:nvPr/>
        </p:nvGrpSpPr>
        <p:grpSpPr>
          <a:xfrm>
            <a:off x="624588" y="3072350"/>
            <a:ext cx="2837825" cy="464875"/>
            <a:chOff x="982100" y="5378800"/>
            <a:chExt cx="2837825" cy="464875"/>
          </a:xfrm>
        </p:grpSpPr>
        <p:pic>
          <p:nvPicPr>
            <p:cNvPr id="652" name="Google Shape;652;g8be14c0c96_1_8"/>
            <p:cNvPicPr preferRelativeResize="0"/>
            <p:nvPr/>
          </p:nvPicPr>
          <p:blipFill rotWithShape="1">
            <a:blip r:embed="rId7">
              <a:alphaModFix/>
            </a:blip>
            <a:srcRect b="0" l="0" r="86895" t="0"/>
            <a:stretch/>
          </p:blipFill>
          <p:spPr>
            <a:xfrm>
              <a:off x="982100" y="5378800"/>
              <a:ext cx="559200" cy="400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3" name="Google Shape;653;g8be14c0c96_1_8"/>
            <p:cNvPicPr preferRelativeResize="0"/>
            <p:nvPr/>
          </p:nvPicPr>
          <p:blipFill rotWithShape="1">
            <a:blip r:embed="rId7">
              <a:alphaModFix/>
            </a:blip>
            <a:srcRect b="0" l="46601" r="0" t="0"/>
            <a:stretch/>
          </p:blipFill>
          <p:spPr>
            <a:xfrm>
              <a:off x="1541300" y="5443625"/>
              <a:ext cx="2278625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4" name="Google Shape;654;g8be14c0c96_1_8"/>
          <p:cNvSpPr txBox="1"/>
          <p:nvPr/>
        </p:nvSpPr>
        <p:spPr>
          <a:xfrm>
            <a:off x="674600" y="3563450"/>
            <a:ext cx="27378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Trasformazione 2 DataGraft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del JAR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5" name="Google Shape;655;g8be14c0c96_1_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55413" y="5245250"/>
            <a:ext cx="376175" cy="376175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g8be14c0c96_1_8"/>
          <p:cNvSpPr txBox="1"/>
          <p:nvPr/>
        </p:nvSpPr>
        <p:spPr>
          <a:xfrm>
            <a:off x="662888" y="5687500"/>
            <a:ext cx="33708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Applicazione trasformazione 2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MIC_Film_Input.csv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g8be14c0c96_1_8"/>
          <p:cNvSpPr txBox="1"/>
          <p:nvPr/>
        </p:nvSpPr>
        <p:spPr>
          <a:xfrm>
            <a:off x="5060375" y="5682100"/>
            <a:ext cx="23484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Salvataggio output nei formati n3, nt e ttl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8" name="Google Shape;658;g8be14c0c96_1_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538151" y="5200898"/>
            <a:ext cx="1115696" cy="464875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g8be14c0c96_1_8"/>
          <p:cNvSpPr txBox="1"/>
          <p:nvPr/>
        </p:nvSpPr>
        <p:spPr>
          <a:xfrm>
            <a:off x="977900" y="95600"/>
            <a:ext cx="6618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 RDF MAPPING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pipeline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g8be14c0c96_1_8"/>
          <p:cNvSpPr/>
          <p:nvPr/>
        </p:nvSpPr>
        <p:spPr>
          <a:xfrm>
            <a:off x="-6050" y="696176"/>
            <a:ext cx="6206700" cy="73500"/>
          </a:xfrm>
          <a:prstGeom prst="rect">
            <a:avLst/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g8be14c0c96_1_8"/>
          <p:cNvSpPr/>
          <p:nvPr/>
        </p:nvSpPr>
        <p:spPr>
          <a:xfrm>
            <a:off x="3399951" y="1733650"/>
            <a:ext cx="559200" cy="27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g8be14c0c96_1_8"/>
          <p:cNvSpPr/>
          <p:nvPr/>
        </p:nvSpPr>
        <p:spPr>
          <a:xfrm>
            <a:off x="7587339" y="1733650"/>
            <a:ext cx="559200" cy="27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g8be14c0c96_1_8"/>
          <p:cNvSpPr/>
          <p:nvPr/>
        </p:nvSpPr>
        <p:spPr>
          <a:xfrm rot="5400000">
            <a:off x="9772489" y="2533363"/>
            <a:ext cx="559200" cy="27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g8be14c0c96_1_8"/>
          <p:cNvSpPr/>
          <p:nvPr/>
        </p:nvSpPr>
        <p:spPr>
          <a:xfrm rot="10800000">
            <a:off x="7291289" y="3775700"/>
            <a:ext cx="559200" cy="27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g8be14c0c96_1_8"/>
          <p:cNvSpPr/>
          <p:nvPr/>
        </p:nvSpPr>
        <p:spPr>
          <a:xfrm rot="10800000">
            <a:off x="3674326" y="3775688"/>
            <a:ext cx="559200" cy="27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g8be14c0c96_1_8"/>
          <p:cNvSpPr/>
          <p:nvPr/>
        </p:nvSpPr>
        <p:spPr>
          <a:xfrm rot="5400000">
            <a:off x="1763901" y="4573400"/>
            <a:ext cx="559200" cy="27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g8be14c0c96_1_8"/>
          <p:cNvSpPr/>
          <p:nvPr/>
        </p:nvSpPr>
        <p:spPr>
          <a:xfrm>
            <a:off x="4093426" y="5929900"/>
            <a:ext cx="559200" cy="27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8be14c0c96_1_57"/>
          <p:cNvSpPr txBox="1"/>
          <p:nvPr/>
        </p:nvSpPr>
        <p:spPr>
          <a:xfrm>
            <a:off x="571500" y="1327513"/>
            <a:ext cx="8506200" cy="4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romanU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Creazione degli header, tramite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dataset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Use the first row as header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romanU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Divisione della colonna “Regia” e della colonna “Nazione”, applicando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column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ciascuna delle due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romanU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Esecuzione di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Reshape dataset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con l’applicazione della funzione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Melt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alle colonne non splittate (eccetto “Nazione”)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romanUcPeriod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columns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selezionando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rimozione delle colonne listed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romanU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Cambio di nome alla colonna risultante dal passo IV (“value”) in “Nazioni”, tramite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Rename columns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romanU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Applicazione di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rows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 “Nazioni”, tramite la funzione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not-empty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romanU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Applicazione di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Reshape dataset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alle colonne relative a “Regia”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romanU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Cambio di nome alla colonna risultante dal passo VII (“value”) in “Registi”, tramite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Rename columns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romanU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Applicazione di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rows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 “Registi”, tramite la funzione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not-empty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romanUcPeriod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columns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selezionando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rimozione delle colonne listed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romanU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Esecuzione di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columns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sulle colonne “Anno”, “N”, “Titolo”, “Nazioni” e “Registi”, tramite la funzione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romanU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Esecuzione del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Tabular enrichment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3" name="Google Shape;673;g8be14c0c96_1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31750" y="182875"/>
            <a:ext cx="2045925" cy="63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g8be14c0c96_1_57"/>
          <p:cNvSpPr txBox="1"/>
          <p:nvPr/>
        </p:nvSpPr>
        <p:spPr>
          <a:xfrm>
            <a:off x="977900" y="95600"/>
            <a:ext cx="6994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 RDF MAPPING: trasformazione 1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g8be14c0c96_1_57"/>
          <p:cNvSpPr/>
          <p:nvPr/>
        </p:nvSpPr>
        <p:spPr>
          <a:xfrm>
            <a:off x="-6050" y="696176"/>
            <a:ext cx="7978500" cy="45600"/>
          </a:xfrm>
          <a:prstGeom prst="rect">
            <a:avLst/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8be14c0c96_3_1"/>
          <p:cNvSpPr txBox="1"/>
          <p:nvPr/>
        </p:nvSpPr>
        <p:spPr>
          <a:xfrm>
            <a:off x="409325" y="3105900"/>
            <a:ext cx="6520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romanU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Esecuzione di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dataset &gt; Use the first row as header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g8be14c0c96_3_1"/>
          <p:cNvSpPr txBox="1"/>
          <p:nvPr/>
        </p:nvSpPr>
        <p:spPr>
          <a:xfrm>
            <a:off x="977900" y="95600"/>
            <a:ext cx="6994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 RDF MAPPING: trasformazione 2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g8be14c0c96_3_1"/>
          <p:cNvSpPr/>
          <p:nvPr/>
        </p:nvSpPr>
        <p:spPr>
          <a:xfrm>
            <a:off x="-6050" y="696176"/>
            <a:ext cx="7978500" cy="45600"/>
          </a:xfrm>
          <a:prstGeom prst="rect">
            <a:avLst/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3" name="Google Shape;683;g8be14c0c96_3_1"/>
          <p:cNvPicPr preferRelativeResize="0"/>
          <p:nvPr/>
        </p:nvPicPr>
        <p:blipFill rotWithShape="1">
          <a:blip r:embed="rId3">
            <a:alphaModFix/>
          </a:blip>
          <a:srcRect b="82017" l="0" r="0" t="0"/>
          <a:stretch/>
        </p:blipFill>
        <p:spPr>
          <a:xfrm>
            <a:off x="7508600" y="2298850"/>
            <a:ext cx="4035700" cy="22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Google Shape;689;g8be14c0c96_2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600" y="1195801"/>
            <a:ext cx="10310798" cy="4768751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g8be14c0c96_2_63"/>
          <p:cNvSpPr txBox="1"/>
          <p:nvPr/>
        </p:nvSpPr>
        <p:spPr>
          <a:xfrm>
            <a:off x="977900" y="95600"/>
            <a:ext cx="942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 RDF MAPPING: trasformazione 2 - mapping 1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g8be14c0c96_2_63"/>
          <p:cNvSpPr/>
          <p:nvPr/>
        </p:nvSpPr>
        <p:spPr>
          <a:xfrm>
            <a:off x="-6050" y="696175"/>
            <a:ext cx="10221600" cy="45600"/>
          </a:xfrm>
          <a:prstGeom prst="rect">
            <a:avLst/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2" name="Google Shape;692;g8be14c0c96_2_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7413" y="4097900"/>
            <a:ext cx="2877167" cy="186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8" name="Google Shape;698;g824078e9d5_0_256"/>
          <p:cNvGrpSpPr/>
          <p:nvPr/>
        </p:nvGrpSpPr>
        <p:grpSpPr>
          <a:xfrm>
            <a:off x="261916" y="1659030"/>
            <a:ext cx="10607992" cy="4375069"/>
            <a:chOff x="261925" y="1236324"/>
            <a:chExt cx="11708600" cy="4797751"/>
          </a:xfrm>
        </p:grpSpPr>
        <p:pic>
          <p:nvPicPr>
            <p:cNvPr id="699" name="Google Shape;699;g824078e9d5_0_25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1925" y="1236325"/>
              <a:ext cx="5834075" cy="4797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0" name="Google Shape;700;g824078e9d5_0_25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65125" y="1236324"/>
              <a:ext cx="5105401" cy="1555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1" name="Google Shape;701;g824078e9d5_0_25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738925" y="3880890"/>
              <a:ext cx="5231600" cy="21531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2" name="Google Shape;702;g824078e9d5_0_256"/>
          <p:cNvSpPr txBox="1"/>
          <p:nvPr/>
        </p:nvSpPr>
        <p:spPr>
          <a:xfrm>
            <a:off x="977900" y="95600"/>
            <a:ext cx="942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 RDF MAPPING: trasformazione 2 - mapping 2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g824078e9d5_0_256"/>
          <p:cNvSpPr/>
          <p:nvPr/>
        </p:nvSpPr>
        <p:spPr>
          <a:xfrm>
            <a:off x="-6050" y="696175"/>
            <a:ext cx="10221600" cy="45600"/>
          </a:xfrm>
          <a:prstGeom prst="rect">
            <a:avLst/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9" name="Google Shape;709;g8be14c0c96_2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9200" y="3981475"/>
            <a:ext cx="4795111" cy="26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g8be14c0c96_2_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9325" y="989650"/>
            <a:ext cx="6853351" cy="288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g8be14c0c96_2_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1500" y="3948075"/>
            <a:ext cx="4795101" cy="2754728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g8be14c0c96_2_56"/>
          <p:cNvSpPr txBox="1"/>
          <p:nvPr/>
        </p:nvSpPr>
        <p:spPr>
          <a:xfrm>
            <a:off x="977900" y="95600"/>
            <a:ext cx="942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 RDF MAPPING: trasformazione 2 - mapping 3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g8be14c0c96_2_56"/>
          <p:cNvSpPr/>
          <p:nvPr/>
        </p:nvSpPr>
        <p:spPr>
          <a:xfrm>
            <a:off x="-6050" y="696175"/>
            <a:ext cx="10221600" cy="45600"/>
          </a:xfrm>
          <a:prstGeom prst="rect">
            <a:avLst/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24078e9d5_0_176"/>
          <p:cNvSpPr txBox="1"/>
          <p:nvPr/>
        </p:nvSpPr>
        <p:spPr>
          <a:xfrm>
            <a:off x="862163" y="95608"/>
            <a:ext cx="2495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PROTÉGÉ 1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824078e9d5_0_176"/>
          <p:cNvSpPr/>
          <p:nvPr/>
        </p:nvSpPr>
        <p:spPr>
          <a:xfrm>
            <a:off x="-6050" y="696173"/>
            <a:ext cx="3165000" cy="45600"/>
          </a:xfrm>
          <a:prstGeom prst="rect">
            <a:avLst/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g824078e9d5_0_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8025" y="2490888"/>
            <a:ext cx="4832500" cy="18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824078e9d5_0_176"/>
          <p:cNvSpPr txBox="1"/>
          <p:nvPr/>
        </p:nvSpPr>
        <p:spPr>
          <a:xfrm>
            <a:off x="0" y="1400200"/>
            <a:ext cx="72438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Inizialmente abbiamo preso in considerazione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Protégé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Protégé ha un plugin chiamato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Cellfie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che permette di mappare un documento excel, specificando delle regole di mapping che portano alla creazione degli assiomi dell’ontologia.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Cellfie utilizza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MappingMaster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, una libreria Java open-source.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Le regole vanno scritte in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Transformation Rule Language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" name="Google Shape;718;g8be14c0c96_3_6"/>
          <p:cNvPicPr preferRelativeResize="0"/>
          <p:nvPr/>
        </p:nvPicPr>
        <p:blipFill rotWithShape="1">
          <a:blip r:embed="rId3">
            <a:alphaModFix/>
          </a:blip>
          <a:srcRect b="71512" l="0" r="28411" t="0"/>
          <a:stretch/>
        </p:blipFill>
        <p:spPr>
          <a:xfrm>
            <a:off x="3553225" y="1374746"/>
            <a:ext cx="7774625" cy="10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g8be14c0c96_3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7000" y="3382050"/>
            <a:ext cx="8851751" cy="54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g8be14c0c96_3_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9588" y="4989602"/>
            <a:ext cx="7721890" cy="10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g8be14c0c96_3_6"/>
          <p:cNvSpPr txBox="1"/>
          <p:nvPr/>
        </p:nvSpPr>
        <p:spPr>
          <a:xfrm>
            <a:off x="977900" y="95600"/>
            <a:ext cx="942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 RDF MAPPING: trasformazione 2 - output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g8be14c0c96_3_6"/>
          <p:cNvSpPr/>
          <p:nvPr/>
        </p:nvSpPr>
        <p:spPr>
          <a:xfrm>
            <a:off x="-6050" y="696175"/>
            <a:ext cx="9507300" cy="45600"/>
          </a:xfrm>
          <a:prstGeom prst="rect">
            <a:avLst/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g8be14c0c96_3_6"/>
          <p:cNvSpPr txBox="1"/>
          <p:nvPr/>
        </p:nvSpPr>
        <p:spPr>
          <a:xfrm>
            <a:off x="520700" y="1513200"/>
            <a:ext cx="7389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TTL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g8be14c0c96_3_6"/>
          <p:cNvSpPr/>
          <p:nvPr/>
        </p:nvSpPr>
        <p:spPr>
          <a:xfrm>
            <a:off x="1843289" y="1645800"/>
            <a:ext cx="559200" cy="27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g8be14c0c96_3_6"/>
          <p:cNvSpPr txBox="1"/>
          <p:nvPr/>
        </p:nvSpPr>
        <p:spPr>
          <a:xfrm>
            <a:off x="571500" y="3382038"/>
            <a:ext cx="6555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g8be14c0c96_3_6"/>
          <p:cNvSpPr txBox="1"/>
          <p:nvPr/>
        </p:nvSpPr>
        <p:spPr>
          <a:xfrm>
            <a:off x="562400" y="5250875"/>
            <a:ext cx="6555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N3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g8be14c0c96_3_6"/>
          <p:cNvSpPr/>
          <p:nvPr/>
        </p:nvSpPr>
        <p:spPr>
          <a:xfrm>
            <a:off x="1852401" y="3514638"/>
            <a:ext cx="559200" cy="27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g8be14c0c96_3_6"/>
          <p:cNvSpPr/>
          <p:nvPr/>
        </p:nvSpPr>
        <p:spPr>
          <a:xfrm>
            <a:off x="1843301" y="5383475"/>
            <a:ext cx="559200" cy="27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1"/>
          <p:cNvSpPr/>
          <p:nvPr/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11"/>
          <p:cNvSpPr txBox="1"/>
          <p:nvPr/>
        </p:nvSpPr>
        <p:spPr>
          <a:xfrm>
            <a:off x="634276" y="803705"/>
            <a:ext cx="4208656" cy="30348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4- DATA LINKING</a:t>
            </a:r>
            <a:br>
              <a:rPr lang="en-US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(Silk)</a:t>
            </a:r>
            <a:endParaRPr sz="5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5" name="Google Shape;735;p11"/>
          <p:cNvCxnSpPr/>
          <p:nvPr/>
        </p:nvCxnSpPr>
        <p:spPr>
          <a:xfrm>
            <a:off x="786679" y="3928939"/>
            <a:ext cx="3931920" cy="0"/>
          </a:xfrm>
          <a:prstGeom prst="straightConnector1">
            <a:avLst/>
          </a:prstGeom>
          <a:noFill/>
          <a:ln cap="flat" cmpd="sng" w="19050">
            <a:solidFill>
              <a:srgbClr val="FFFFFF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736" name="Google Shape;736;p11"/>
          <p:cNvPicPr preferRelativeResize="0"/>
          <p:nvPr/>
        </p:nvPicPr>
        <p:blipFill rotWithShape="1">
          <a:blip r:embed="rId3">
            <a:alphaModFix/>
          </a:blip>
          <a:srcRect b="75483" l="2500" r="82625" t="20719"/>
          <a:stretch/>
        </p:blipFill>
        <p:spPr>
          <a:xfrm>
            <a:off x="6211145" y="3056846"/>
            <a:ext cx="5442399" cy="781716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11"/>
          <p:cNvSpPr/>
          <p:nvPr/>
        </p:nvSpPr>
        <p:spPr>
          <a:xfrm>
            <a:off x="0" y="0"/>
            <a:ext cx="5468400" cy="6858000"/>
          </a:xfrm>
          <a:prstGeom prst="rect">
            <a:avLst/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11"/>
          <p:cNvSpPr txBox="1"/>
          <p:nvPr/>
        </p:nvSpPr>
        <p:spPr>
          <a:xfrm>
            <a:off x="85725" y="803700"/>
            <a:ext cx="47574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LINKING </a:t>
            </a:r>
            <a:b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(Silk)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9" name="Google Shape;739;p11"/>
          <p:cNvCxnSpPr/>
          <p:nvPr/>
        </p:nvCxnSpPr>
        <p:spPr>
          <a:xfrm>
            <a:off x="765300" y="3891675"/>
            <a:ext cx="3987900" cy="2400"/>
          </a:xfrm>
          <a:prstGeom prst="straightConnector1">
            <a:avLst/>
          </a:prstGeom>
          <a:noFill/>
          <a:ln cap="flat" cmpd="sng" w="57150">
            <a:solidFill>
              <a:schemeClr val="dk1">
                <a:alpha val="8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4" name="Google Shape;74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" y="2394625"/>
            <a:ext cx="5691174" cy="263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58052" y="1832750"/>
            <a:ext cx="3803901" cy="395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152400"/>
            <a:ext cx="7805833" cy="15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2" name="Google Shape;752;g8be14c0c96_2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5550" y="1023925"/>
            <a:ext cx="84772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8" name="Google Shape;758;g8be14c0c96_2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11887200" cy="548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" name="Google Shape;764;g8be14c0c96_2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11887200" cy="5547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0" name="Google Shape;770;g8be14c0c96_2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9982200" cy="53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3"/>
          <p:cNvSpPr/>
          <p:nvPr/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13"/>
          <p:cNvSpPr txBox="1"/>
          <p:nvPr/>
        </p:nvSpPr>
        <p:spPr>
          <a:xfrm>
            <a:off x="634276" y="803705"/>
            <a:ext cx="4208656" cy="30348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5- DATA LINKING</a:t>
            </a:r>
            <a:br>
              <a:rPr lang="en-US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(Silk)</a:t>
            </a:r>
            <a:endParaRPr sz="5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7" name="Google Shape;777;p13"/>
          <p:cNvCxnSpPr/>
          <p:nvPr/>
        </p:nvCxnSpPr>
        <p:spPr>
          <a:xfrm>
            <a:off x="786679" y="3928939"/>
            <a:ext cx="3931920" cy="0"/>
          </a:xfrm>
          <a:prstGeom prst="straightConnector1">
            <a:avLst/>
          </a:prstGeom>
          <a:noFill/>
          <a:ln cap="flat" cmpd="sng" w="19050">
            <a:solidFill>
              <a:srgbClr val="FFFFFF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778" name="Google Shape;77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2717" y="1300480"/>
            <a:ext cx="5655612" cy="3897660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13"/>
          <p:cNvSpPr/>
          <p:nvPr/>
        </p:nvSpPr>
        <p:spPr>
          <a:xfrm>
            <a:off x="0" y="0"/>
            <a:ext cx="5468400" cy="6858000"/>
          </a:xfrm>
          <a:prstGeom prst="rect">
            <a:avLst/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13"/>
          <p:cNvSpPr txBox="1"/>
          <p:nvPr/>
        </p:nvSpPr>
        <p:spPr>
          <a:xfrm>
            <a:off x="634276" y="803705"/>
            <a:ext cx="42087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SPARQL QUERY</a:t>
            </a:r>
            <a:b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(Jena Fuseki)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1" name="Google Shape;781;p13"/>
          <p:cNvCxnSpPr/>
          <p:nvPr/>
        </p:nvCxnSpPr>
        <p:spPr>
          <a:xfrm>
            <a:off x="765300" y="3865250"/>
            <a:ext cx="3987900" cy="29100"/>
          </a:xfrm>
          <a:prstGeom prst="straightConnector1">
            <a:avLst/>
          </a:prstGeom>
          <a:noFill/>
          <a:ln cap="flat" cmpd="sng" w="57150">
            <a:solidFill>
              <a:schemeClr val="dk1">
                <a:alpha val="8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4"/>
          <p:cNvSpPr txBox="1"/>
          <p:nvPr/>
        </p:nvSpPr>
        <p:spPr>
          <a:xfrm>
            <a:off x="179675" y="1943100"/>
            <a:ext cx="66069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Abbiamo scaricato Jena Fuseki dal sito di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Apache Jena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Dopo aver riscontrato dei problemi nell’installazione dell’ultima versione abbiamo optato per una vecchia versione (la 1.0.1), trovata sempre sul sito di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Apache Jena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Dopo aver estratto la cartella zippata abbiamo avviato il tool col comando “fuseki-server --update --mem /ds”.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7" name="Google Shape;787;p14"/>
          <p:cNvPicPr preferRelativeResize="0"/>
          <p:nvPr/>
        </p:nvPicPr>
        <p:blipFill rotWithShape="1">
          <a:blip r:embed="rId5">
            <a:alphaModFix/>
          </a:blip>
          <a:srcRect b="59617" l="0" r="44065" t="0"/>
          <a:stretch/>
        </p:blipFill>
        <p:spPr>
          <a:xfrm>
            <a:off x="7015200" y="2770227"/>
            <a:ext cx="4699925" cy="2003350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14"/>
          <p:cNvSpPr txBox="1"/>
          <p:nvPr/>
        </p:nvSpPr>
        <p:spPr>
          <a:xfrm>
            <a:off x="977900" y="95600"/>
            <a:ext cx="942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SPARQL QUERY: installazione Jena Fuseki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14"/>
          <p:cNvSpPr/>
          <p:nvPr/>
        </p:nvSpPr>
        <p:spPr>
          <a:xfrm>
            <a:off x="-6050" y="696175"/>
            <a:ext cx="9507300" cy="45600"/>
          </a:xfrm>
          <a:prstGeom prst="rect">
            <a:avLst/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8be14c0c96_0_4"/>
          <p:cNvSpPr txBox="1"/>
          <p:nvPr/>
        </p:nvSpPr>
        <p:spPr>
          <a:xfrm>
            <a:off x="295200" y="2478900"/>
            <a:ext cx="5800800" cy="19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volta avviato, col browser andiamo a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http://localhost:3030/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Nel control Panel selezioniamo il file locale che vogliamo interrogare;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Vediamo il numero di triple contenute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nel file.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5" name="Google Shape;795;g8be14c0c96_0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1787" y="3581400"/>
            <a:ext cx="5082513" cy="294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Google Shape;796;g8be14c0c96_0_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3225" y="1104900"/>
            <a:ext cx="5101075" cy="2343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7" name="Google Shape;797;g8be14c0c96_0_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75225" y="2647950"/>
            <a:ext cx="154305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g8be14c0c96_0_4"/>
          <p:cNvSpPr txBox="1"/>
          <p:nvPr/>
        </p:nvSpPr>
        <p:spPr>
          <a:xfrm>
            <a:off x="977900" y="95600"/>
            <a:ext cx="942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5- SPARQL QUERY: caricamento dataset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g8be14c0c96_0_4"/>
          <p:cNvSpPr/>
          <p:nvPr/>
        </p:nvSpPr>
        <p:spPr>
          <a:xfrm>
            <a:off x="-6050" y="696175"/>
            <a:ext cx="8768400" cy="45600"/>
          </a:xfrm>
          <a:prstGeom prst="rect">
            <a:avLst/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g8bed8aa050_1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888" y="1795063"/>
            <a:ext cx="5400675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8bed8aa050_1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3150" y="1795063"/>
            <a:ext cx="53149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8bed8aa050_1_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238" y="3738163"/>
            <a:ext cx="533400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8bed8aa050_1_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3150" y="3738163"/>
            <a:ext cx="5295900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8bed8aa050_1_34"/>
          <p:cNvSpPr txBox="1"/>
          <p:nvPr/>
        </p:nvSpPr>
        <p:spPr>
          <a:xfrm>
            <a:off x="862196" y="95600"/>
            <a:ext cx="6824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PROTÉGÉ 2: classi e proprietà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8bed8aa050_1_34"/>
          <p:cNvSpPr/>
          <p:nvPr/>
        </p:nvSpPr>
        <p:spPr>
          <a:xfrm>
            <a:off x="-6050" y="696176"/>
            <a:ext cx="6649800" cy="45600"/>
          </a:xfrm>
          <a:prstGeom prst="rect">
            <a:avLst/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5" name="Google Shape;805;g8be14c0c96_2_8"/>
          <p:cNvPicPr preferRelativeResize="0"/>
          <p:nvPr/>
        </p:nvPicPr>
        <p:blipFill rotWithShape="1">
          <a:blip r:embed="rId3">
            <a:alphaModFix/>
          </a:blip>
          <a:srcRect b="0" l="0" r="19858" t="0"/>
          <a:stretch/>
        </p:blipFill>
        <p:spPr>
          <a:xfrm>
            <a:off x="7109488" y="1338250"/>
            <a:ext cx="4611975" cy="30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g8be14c0c96_2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43375" y="4514278"/>
            <a:ext cx="8001000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g8be14c0c96_2_8"/>
          <p:cNvSpPr txBox="1"/>
          <p:nvPr/>
        </p:nvSpPr>
        <p:spPr>
          <a:xfrm>
            <a:off x="342925" y="1461875"/>
            <a:ext cx="43578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Nel control panel troviamo la sezione per eseguire le SPARQL Query;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Importante è l’attribuzione dei prefissi non ancora esistenti, quelli della nostra ontologia.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g8be14c0c96_2_8"/>
          <p:cNvSpPr txBox="1"/>
          <p:nvPr/>
        </p:nvSpPr>
        <p:spPr>
          <a:xfrm>
            <a:off x="977900" y="95600"/>
            <a:ext cx="942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5- SPARQL QUERY: query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g8be14c0c96_2_8"/>
          <p:cNvSpPr/>
          <p:nvPr/>
        </p:nvSpPr>
        <p:spPr>
          <a:xfrm>
            <a:off x="-6050" y="696175"/>
            <a:ext cx="6020100" cy="45600"/>
          </a:xfrm>
          <a:prstGeom prst="rect">
            <a:avLst/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8be14b914e_0_448"/>
          <p:cNvSpPr/>
          <p:nvPr/>
        </p:nvSpPr>
        <p:spPr>
          <a:xfrm>
            <a:off x="0" y="0"/>
            <a:ext cx="5468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g8be14b914e_0_448"/>
          <p:cNvSpPr txBox="1"/>
          <p:nvPr/>
        </p:nvSpPr>
        <p:spPr>
          <a:xfrm>
            <a:off x="634276" y="803705"/>
            <a:ext cx="42087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7- Commenti</a:t>
            </a:r>
            <a:endParaRPr sz="5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6" name="Google Shape;816;g8be14b914e_0_448"/>
          <p:cNvCxnSpPr/>
          <p:nvPr/>
        </p:nvCxnSpPr>
        <p:spPr>
          <a:xfrm>
            <a:off x="786679" y="3928939"/>
            <a:ext cx="3931800" cy="0"/>
          </a:xfrm>
          <a:prstGeom prst="straightConnector1">
            <a:avLst/>
          </a:prstGeom>
          <a:noFill/>
          <a:ln cap="flat" cmpd="sng" w="19050">
            <a:solidFill>
              <a:srgbClr val="FFFFFF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7" name="Google Shape;817;g8be14b914e_0_448"/>
          <p:cNvSpPr/>
          <p:nvPr/>
        </p:nvSpPr>
        <p:spPr>
          <a:xfrm>
            <a:off x="0" y="0"/>
            <a:ext cx="5468400" cy="6858000"/>
          </a:xfrm>
          <a:prstGeom prst="rect">
            <a:avLst/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g8be14b914e_0_448"/>
          <p:cNvSpPr txBox="1"/>
          <p:nvPr/>
        </p:nvSpPr>
        <p:spPr>
          <a:xfrm>
            <a:off x="357200" y="803700"/>
            <a:ext cx="44859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COMMENTI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9" name="Google Shape;819;g8be14b914e_0_448"/>
          <p:cNvCxnSpPr/>
          <p:nvPr/>
        </p:nvCxnSpPr>
        <p:spPr>
          <a:xfrm>
            <a:off x="752100" y="3894075"/>
            <a:ext cx="4001100" cy="0"/>
          </a:xfrm>
          <a:prstGeom prst="straightConnector1">
            <a:avLst/>
          </a:prstGeom>
          <a:noFill/>
          <a:ln cap="flat" cmpd="sng" w="57150">
            <a:solidFill>
              <a:schemeClr val="dk1">
                <a:alpha val="8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g8bed8aa050_1_6"/>
          <p:cNvPicPr preferRelativeResize="0"/>
          <p:nvPr/>
        </p:nvPicPr>
        <p:blipFill rotWithShape="1">
          <a:blip r:embed="rId3">
            <a:alphaModFix/>
          </a:blip>
          <a:srcRect b="1333" l="1338" r="938" t="1333"/>
          <a:stretch/>
        </p:blipFill>
        <p:spPr>
          <a:xfrm>
            <a:off x="4824250" y="1082000"/>
            <a:ext cx="6910451" cy="5218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g8bed8aa050_1_6"/>
          <p:cNvGrpSpPr/>
          <p:nvPr/>
        </p:nvGrpSpPr>
        <p:grpSpPr>
          <a:xfrm>
            <a:off x="266700" y="2496100"/>
            <a:ext cx="4170451" cy="2390775"/>
            <a:chOff x="266700" y="2496100"/>
            <a:chExt cx="4170451" cy="2390775"/>
          </a:xfrm>
        </p:grpSpPr>
        <p:pic>
          <p:nvPicPr>
            <p:cNvPr id="152" name="Google Shape;152;g8bed8aa050_1_6"/>
            <p:cNvPicPr preferRelativeResize="0"/>
            <p:nvPr/>
          </p:nvPicPr>
          <p:blipFill rotWithShape="1">
            <a:blip r:embed="rId4">
              <a:alphaModFix/>
            </a:blip>
            <a:srcRect b="24482" l="0" r="11371" t="0"/>
            <a:stretch/>
          </p:blipFill>
          <p:spPr>
            <a:xfrm>
              <a:off x="266700" y="2496151"/>
              <a:ext cx="4170451" cy="1805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g8bed8aa050_1_6"/>
            <p:cNvPicPr preferRelativeResize="0"/>
            <p:nvPr/>
          </p:nvPicPr>
          <p:blipFill rotWithShape="1">
            <a:blip r:embed="rId4">
              <a:alphaModFix/>
            </a:blip>
            <a:srcRect b="0" l="31851" r="11372" t="0"/>
            <a:stretch/>
          </p:blipFill>
          <p:spPr>
            <a:xfrm>
              <a:off x="1765525" y="2496100"/>
              <a:ext cx="2671625" cy="2390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4" name="Google Shape;154;g8bed8aa050_1_6"/>
          <p:cNvSpPr/>
          <p:nvPr/>
        </p:nvSpPr>
        <p:spPr>
          <a:xfrm>
            <a:off x="266700" y="4034825"/>
            <a:ext cx="13335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8bed8aa050_1_6"/>
          <p:cNvSpPr txBox="1"/>
          <p:nvPr/>
        </p:nvSpPr>
        <p:spPr>
          <a:xfrm>
            <a:off x="862196" y="95600"/>
            <a:ext cx="6824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PROTÉGÉ 3: mapper e regole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8bed8aa050_1_6"/>
          <p:cNvSpPr/>
          <p:nvPr/>
        </p:nvSpPr>
        <p:spPr>
          <a:xfrm>
            <a:off x="-6050" y="696176"/>
            <a:ext cx="6649800" cy="45600"/>
          </a:xfrm>
          <a:prstGeom prst="rect">
            <a:avLst/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g8bed8aa050_1_16"/>
          <p:cNvPicPr preferRelativeResize="0"/>
          <p:nvPr/>
        </p:nvPicPr>
        <p:blipFill rotWithShape="1">
          <a:blip r:embed="rId3">
            <a:alphaModFix/>
          </a:blip>
          <a:srcRect b="0" l="1088" r="0" t="0"/>
          <a:stretch/>
        </p:blipFill>
        <p:spPr>
          <a:xfrm>
            <a:off x="2481174" y="1014425"/>
            <a:ext cx="7229651" cy="55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8bed8aa050_1_16"/>
          <p:cNvSpPr txBox="1"/>
          <p:nvPr/>
        </p:nvSpPr>
        <p:spPr>
          <a:xfrm>
            <a:off x="862196" y="95600"/>
            <a:ext cx="6824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PROTÉGÉ 4: esempio di regole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8bed8aa050_1_16"/>
          <p:cNvSpPr/>
          <p:nvPr/>
        </p:nvSpPr>
        <p:spPr>
          <a:xfrm>
            <a:off x="-6050" y="696175"/>
            <a:ext cx="6824400" cy="45600"/>
          </a:xfrm>
          <a:prstGeom prst="rect">
            <a:avLst/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g8bed8aa050_1_70"/>
          <p:cNvPicPr preferRelativeResize="0"/>
          <p:nvPr/>
        </p:nvPicPr>
        <p:blipFill rotWithShape="1">
          <a:blip r:embed="rId3">
            <a:alphaModFix/>
          </a:blip>
          <a:srcRect b="1286" l="660" r="719" t="1218"/>
          <a:stretch/>
        </p:blipFill>
        <p:spPr>
          <a:xfrm>
            <a:off x="2443275" y="1080623"/>
            <a:ext cx="7305450" cy="539697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8bed8aa050_1_70"/>
          <p:cNvSpPr txBox="1"/>
          <p:nvPr/>
        </p:nvSpPr>
        <p:spPr>
          <a:xfrm>
            <a:off x="862201" y="95600"/>
            <a:ext cx="7824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PROTÉGÉ 5: creazione degli assiomi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8bed8aa050_1_70"/>
          <p:cNvSpPr/>
          <p:nvPr/>
        </p:nvSpPr>
        <p:spPr>
          <a:xfrm>
            <a:off x="-6050" y="696175"/>
            <a:ext cx="7824600" cy="45600"/>
          </a:xfrm>
          <a:prstGeom prst="rect">
            <a:avLst/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g8bed8aa050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275" y="1242675"/>
            <a:ext cx="9901433" cy="499209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8bed8aa050_1_26"/>
          <p:cNvSpPr txBox="1"/>
          <p:nvPr/>
        </p:nvSpPr>
        <p:spPr>
          <a:xfrm>
            <a:off x="862196" y="95600"/>
            <a:ext cx="6824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PROTÉGÉ 6: individuals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8bed8aa050_1_26"/>
          <p:cNvSpPr/>
          <p:nvPr/>
        </p:nvSpPr>
        <p:spPr>
          <a:xfrm>
            <a:off x="-6050" y="696174"/>
            <a:ext cx="5463900" cy="45600"/>
          </a:xfrm>
          <a:prstGeom prst="rect">
            <a:avLst/>
          </a:prstGeom>
          <a:solidFill>
            <a:srgbClr val="E07C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2020-07-09T16:05:47Z</dcterms:created>
  <dc:creator>tomasdanielavilavisintin@yahoo.it</dc:creator>
</cp:coreProperties>
</file>