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c63d1f4a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c63d1f4a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cd57289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cd57289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cd572893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cd572893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cd572893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cd572893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cd5728939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cd5728939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45200" y="1304300"/>
            <a:ext cx="50175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la </a:t>
            </a:r>
            <a:r>
              <a:rPr lang="es"/>
              <a:t>panadería</a:t>
            </a:r>
            <a:r>
              <a:rPr lang="es"/>
              <a:t> de Lamport.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88300" y="3157300"/>
            <a:ext cx="2608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Andrés AYALA LLOPIS</a:t>
            </a:r>
            <a:endParaRPr sz="9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Carlos GODOY VALVERDE</a:t>
            </a:r>
            <a:endParaRPr sz="9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Ignacio LUCAS ALFONSO</a:t>
            </a:r>
            <a:endParaRPr sz="9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Álvaro </a:t>
            </a:r>
            <a:r>
              <a:rPr lang="es" sz="950">
                <a:solidFill>
                  <a:srgbClr val="FFFFFF"/>
                </a:solidFill>
              </a:rPr>
              <a:t>MARTÍNEZ</a:t>
            </a:r>
            <a:r>
              <a:rPr lang="es" sz="950">
                <a:solidFill>
                  <a:srgbClr val="FFFFFF"/>
                </a:solidFill>
              </a:rPr>
              <a:t> SILVA</a:t>
            </a:r>
            <a:endParaRPr sz="9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Aitor PÉREZ VELA</a:t>
            </a:r>
            <a:endParaRPr sz="9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FFFF"/>
                </a:solidFill>
              </a:rPr>
              <a:t>Jinghao WANG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del Algoritmo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FFFFFF"/>
                </a:solidFill>
              </a:rPr>
              <a:t>-&gt;Es un algoritmo de computación creado por Lord Leslie Lamport, soluciona el problema de la implementación mutua de N procesos o hilos.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FFFFFF"/>
                </a:solidFill>
              </a:rPr>
              <a:t>-&gt; Recibe su nombre del  funcionamiento clásico de una panadería o cualquier tienda similar. En el que cada cliente tiene un turno único.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FFFFFF"/>
                </a:solidFill>
              </a:rPr>
              <a:t>-&gt;Consiguiendo atender a todos los clientes en riguroso orden de llegada y evitando pérdidas de turnos.</a:t>
            </a:r>
            <a:endParaRPr sz="16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resuelve el Algoritmo?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-&gt; En este algoritmo, el cliente es el hilo y al cual atienden es es la llamada sección crítica.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-&gt;El sistema tiene una variable global que establece el turno en el que se encuentra y los hilos esperan en cola hasta que les llegue su turno.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-&gt; Una vez acaba el turno en curso, la variable global aumenta en 1, permitiendo al siguiente hilo acceder al recurso.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-&gt;En caso de que un hilo necesite volver a acceder al recurso, deberá volver a coger turno y esperar. Evitando que se acumulen procesos idénticos dejando atrás a otros en espera.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entrada a sección crítica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65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Cuando un proceso necesita acceder a la sección crítica, se le otorga un turno por parte de la variable global.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Cada vez que un proceso termina de usar el recurso compartido, sale y la variable global se incrementa en uno. Avanzando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turno.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Si se da el caso de que dos procesos requieren de su uso al mismo tiempo, puede ocurrir que sus turnos sean el mismo, entonces se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comparan mediante el algoritmo de desempate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etiquetas</a:t>
            </a: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cada uno y la menor de ellas sería la que entra primera al recurso.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-&gt; Dejando el proceso descartado previamente en cola inmediata para ser ejecutado tras terminar el que se esté ejecutando en ese instante.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de Implementación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 el orden de llegada es el mismo, n(1)=n(2)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 este caso habría que comparar el pdi ( nº de identificador del proceso ), de forma que entraría en su sección crítica el que tuviera mayor pdi.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Sincronización y comunicación entre los procesos:-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-  Si se cambia el número de iteraciones que se repite cada proceso, tenemos que cuanto menor sea el número, la comunicación entre los procesos disminuye en gran medida.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- 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la resolución del problema, conseguimos que al aumentar el tiempo de ejecución de un proceso el otro proceso pueda entrar en su sección crítica.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2"/>
            <a:ext cx="9144000" cy="513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