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bd34f8ff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7bd34f8ff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bd34f8ff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bd34f8ff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bd34f8ff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bd34f8f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d4cac0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d4cac0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Times New Roman"/>
                <a:ea typeface="Times New Roman"/>
                <a:cs typeface="Times New Roman"/>
                <a:sym typeface="Times New Roman"/>
              </a:rPr>
              <a:t>Решеточное уравнение Больцмана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Решеточные газы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LBM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Решетчатый метод Больцмана (LBM) — это относительно новый метод моделирования сложных жидких систем. В отличие от традиционных методов CFD (Computational Fluid Dynamics modeling), которые решают уравнения сохранения макроскопических свойств (т. е. массы, импульса и энергии) численно, LBM моделирует жидкость, состоящую из фиктивных частиц, и такие частицы выполняют последовательные процессы распространения и столкновения по дискретной сетке решетки.</a:t>
            </a:r>
            <a:endParaRPr sz="15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13300"/>
            <a:ext cx="41529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25" y="3013299"/>
            <a:ext cx="3952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каких отраслях необходимо моделировать гидродинамику:</a:t>
            </a:r>
            <a:endParaRPr sz="39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Самолетостроение, ракетостроение, автомобилестроение (характеристики кузова, работа двигателя, сопла)</a:t>
            </a:r>
            <a:endParaRPr sz="15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Промышленная химия (разделение веществ, химические реакторы)</a:t>
            </a:r>
            <a:endParaRPr sz="15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Метеорология, геология (потоки жидкости сквозь пористые среды, песчаники, дамбы)</a:t>
            </a:r>
            <a:endParaRPr sz="15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Другие инженерные отрасли (ветряные электростанции)</a:t>
            </a:r>
            <a:endParaRPr sz="15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Медицина (потоки крови, лимфы)</a:t>
            </a:r>
            <a:endParaRPr sz="15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В нашем проекте нам необходимо реализовать: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Модель HPP. Задать периодические граничные условия.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Графики плотности и горизонтальной скорости в зависимости от горизонтальной координаты.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Модель разлета газового облака (круглой области).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Кинематическую модель детонации.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Программу расчета по одномерной модели LBE.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Модель течения Пуазейля в плоском канале.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Исследование развития неустойчивости Кельвина – Гельмгольца.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 между частицами, находящимися в разных узлах.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Разделение смеси веществ на компоненты из первоначально однородного состояния и возможность превращения веществ (химические реакции).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91025" y="3473800"/>
            <a:ext cx="3381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НФИбд-03-19</a:t>
            </a:r>
            <a:endParaRPr sz="15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Сырцов Александр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Фиртсов Илья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Ломакина София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Хизриева Рисалат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