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6459-32F5-4FF6-BE6B-234ADA041179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FA5C-DD4D-4837-A377-817CBF23D66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20002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 «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Глазовский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государственный педагогический институт им. В. Г. Короленко»</a:t>
            </a:r>
            <a:r>
              <a:rPr lang="ru-RU" dirty="0" smtClean="0">
                <a:latin typeface="+mj-lt"/>
                <a:cs typeface="Times New Roman" pitchFamily="18" charset="0"/>
              </a:rPr>
              <a:t/>
            </a:r>
            <a:br>
              <a:rPr lang="ru-RU" dirty="0" smtClean="0">
                <a:latin typeface="+mj-lt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2357430"/>
            <a:ext cx="7358114" cy="14287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Отчет по </a:t>
            </a:r>
            <a:r>
              <a:rPr lang="ru-RU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учебной </a:t>
            </a: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практике</a:t>
            </a:r>
            <a:endParaRPr 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ПМ </a:t>
            </a:r>
            <a:r>
              <a:rPr lang="ru-RU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03 Участие в интеграции программных модулей</a:t>
            </a:r>
            <a:endParaRPr 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00760" y="4857760"/>
            <a:ext cx="2643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43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Поздеев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Илья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6215082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Глазов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/>
          </a:bodyPr>
          <a:lstStyle/>
          <a:p>
            <a:pPr indent="34290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Целью работы является разработать приложения для вычисления значений «Калькулятор»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4071966"/>
          </a:xfrm>
        </p:spPr>
        <p:txBody>
          <a:bodyPr/>
          <a:lstStyle/>
          <a:p>
            <a:pPr algn="ctr">
              <a:buNone/>
            </a:pPr>
            <a:r>
              <a:rPr lang="ru-RU" b="1" dirty="0"/>
              <a:t>Введение</a:t>
            </a:r>
          </a:p>
          <a:p>
            <a:pPr indent="34290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Приложения разработано для вычисления значений.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21145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1643050"/>
            <a:ext cx="7429552" cy="2071702"/>
          </a:xfrm>
        </p:spPr>
        <p:txBody>
          <a:bodyPr>
            <a:normAutofit/>
          </a:bodyPr>
          <a:lstStyle/>
          <a:p>
            <a:pPr indent="457200"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Программа должна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имитировать работу обычного карманного калькулятора и выполнять  операций над числами или алгебраическими формулами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142984"/>
            <a:ext cx="4552950" cy="552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Снимки экрана приложения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2858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2+2</a:t>
            </a:r>
            <a:r>
              <a:rPr lang="en-US" dirty="0" smtClean="0"/>
              <a:t>=4;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21145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857364"/>
            <a:ext cx="21050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4290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Поставленные задачи на время учебной практики были выполнены: анализировать проектную и техническую документацию на уровне взаимодействия компонент программного обеспечения; проектирование и разработка ПО; разработка требований к информационной системе; проектирование и разработка пользовательского интерфейса ИС; тестирование ПО.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19002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102</Words>
  <Application>Microsoft Office PowerPoint</Application>
  <PresentationFormat>Экран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им. В. Г. Короленко» </vt:lpstr>
      <vt:lpstr>Цель</vt:lpstr>
      <vt:lpstr>Слайд 3</vt:lpstr>
      <vt:lpstr>Задачи</vt:lpstr>
      <vt:lpstr>Блок-схема</vt:lpstr>
      <vt:lpstr>Снимки экрана приложения</vt:lpstr>
      <vt:lpstr>Заключение</vt:lpstr>
      <vt:lpstr>Слайд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учреждение высшего образования «Глазовский государственный педагогический институт им. В. Г. Короленко»</dc:title>
  <dc:creator>Студенты</dc:creator>
  <cp:lastModifiedBy>Студенты</cp:lastModifiedBy>
  <cp:revision>9</cp:revision>
  <dcterms:created xsi:type="dcterms:W3CDTF">2019-03-21T12:24:53Z</dcterms:created>
  <dcterms:modified xsi:type="dcterms:W3CDTF">2019-03-22T11:12:09Z</dcterms:modified>
</cp:coreProperties>
</file>