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67"/>
  </p:notesMasterIdLst>
  <p:sldIdLst>
    <p:sldId id="256" r:id="rId4"/>
    <p:sldId id="260" r:id="rId5"/>
    <p:sldId id="388" r:id="rId6"/>
    <p:sldId id="356" r:id="rId7"/>
    <p:sldId id="357" r:id="rId8"/>
    <p:sldId id="375" r:id="rId9"/>
    <p:sldId id="262" r:id="rId10"/>
    <p:sldId id="264" r:id="rId11"/>
    <p:sldId id="265" r:id="rId12"/>
    <p:sldId id="373" r:id="rId13"/>
    <p:sldId id="266" r:id="rId14"/>
    <p:sldId id="361" r:id="rId15"/>
    <p:sldId id="267" r:id="rId16"/>
    <p:sldId id="268" r:id="rId17"/>
    <p:sldId id="269" r:id="rId18"/>
    <p:sldId id="270" r:id="rId19"/>
    <p:sldId id="272" r:id="rId20"/>
    <p:sldId id="273" r:id="rId21"/>
    <p:sldId id="276" r:id="rId22"/>
    <p:sldId id="277" r:id="rId23"/>
    <p:sldId id="279" r:id="rId24"/>
    <p:sldId id="278" r:id="rId25"/>
    <p:sldId id="280" r:id="rId26"/>
    <p:sldId id="281" r:id="rId27"/>
    <p:sldId id="282" r:id="rId28"/>
    <p:sldId id="283" r:id="rId29"/>
    <p:sldId id="284" r:id="rId30"/>
    <p:sldId id="285" r:id="rId31"/>
    <p:sldId id="371" r:id="rId32"/>
    <p:sldId id="286" r:id="rId33"/>
    <p:sldId id="287" r:id="rId34"/>
    <p:sldId id="288" r:id="rId35"/>
    <p:sldId id="289" r:id="rId36"/>
    <p:sldId id="290" r:id="rId37"/>
    <p:sldId id="291" r:id="rId38"/>
    <p:sldId id="292" r:id="rId39"/>
    <p:sldId id="293" r:id="rId40"/>
    <p:sldId id="294" r:id="rId41"/>
    <p:sldId id="295" r:id="rId42"/>
    <p:sldId id="296" r:id="rId43"/>
    <p:sldId id="302" r:id="rId44"/>
    <p:sldId id="372" r:id="rId45"/>
    <p:sldId id="297" r:id="rId46"/>
    <p:sldId id="376" r:id="rId47"/>
    <p:sldId id="362" r:id="rId48"/>
    <p:sldId id="363" r:id="rId49"/>
    <p:sldId id="364" r:id="rId50"/>
    <p:sldId id="366" r:id="rId51"/>
    <p:sldId id="367" r:id="rId52"/>
    <p:sldId id="368" r:id="rId53"/>
    <p:sldId id="369" r:id="rId54"/>
    <p:sldId id="344" r:id="rId55"/>
    <p:sldId id="345" r:id="rId56"/>
    <p:sldId id="346" r:id="rId57"/>
    <p:sldId id="377" r:id="rId58"/>
    <p:sldId id="383" r:id="rId59"/>
    <p:sldId id="381" r:id="rId60"/>
    <p:sldId id="379" r:id="rId61"/>
    <p:sldId id="384" r:id="rId62"/>
    <p:sldId id="387" r:id="rId63"/>
    <p:sldId id="385" r:id="rId64"/>
    <p:sldId id="386" r:id="rId65"/>
    <p:sldId id="258" r:id="rId66"/>
  </p:sldIdLst>
  <p:sldSz cx="9144000" cy="6858000" type="screen4x3"/>
  <p:notesSz cx="6858000" cy="9144000"/>
  <p:custDataLst>
    <p:tags r:id="rId68"/>
  </p:custDataLst>
  <p:defaultTextStyle>
    <a:defPPr>
      <a:defRPr lang="en-US"/>
    </a:defPPr>
    <a:lvl1pPr algn="l" defTabSz="457200" rtl="0" fontAlgn="base">
      <a:spcBef>
        <a:spcPct val="0"/>
      </a:spcBef>
      <a:spcAft>
        <a:spcPct val="0"/>
      </a:spcAft>
      <a:defRPr kern="1200">
        <a:solidFill>
          <a:schemeClr val="tx1"/>
        </a:solidFill>
        <a:latin typeface="Arial" pitchFamily="-110" charset="0"/>
        <a:ea typeface="+mn-ea"/>
        <a:cs typeface="+mn-cs"/>
      </a:defRPr>
    </a:lvl1pPr>
    <a:lvl2pPr marL="457200" algn="l" defTabSz="457200" rtl="0" fontAlgn="base">
      <a:spcBef>
        <a:spcPct val="0"/>
      </a:spcBef>
      <a:spcAft>
        <a:spcPct val="0"/>
      </a:spcAft>
      <a:defRPr kern="1200">
        <a:solidFill>
          <a:schemeClr val="tx1"/>
        </a:solidFill>
        <a:latin typeface="Arial" pitchFamily="-110" charset="0"/>
        <a:ea typeface="+mn-ea"/>
        <a:cs typeface="+mn-cs"/>
      </a:defRPr>
    </a:lvl2pPr>
    <a:lvl3pPr marL="914400" algn="l" defTabSz="457200" rtl="0" fontAlgn="base">
      <a:spcBef>
        <a:spcPct val="0"/>
      </a:spcBef>
      <a:spcAft>
        <a:spcPct val="0"/>
      </a:spcAft>
      <a:defRPr kern="1200">
        <a:solidFill>
          <a:schemeClr val="tx1"/>
        </a:solidFill>
        <a:latin typeface="Arial" pitchFamily="-110" charset="0"/>
        <a:ea typeface="+mn-ea"/>
        <a:cs typeface="+mn-cs"/>
      </a:defRPr>
    </a:lvl3pPr>
    <a:lvl4pPr marL="1371600" algn="l" defTabSz="457200" rtl="0" fontAlgn="base">
      <a:spcBef>
        <a:spcPct val="0"/>
      </a:spcBef>
      <a:spcAft>
        <a:spcPct val="0"/>
      </a:spcAft>
      <a:defRPr kern="1200">
        <a:solidFill>
          <a:schemeClr val="tx1"/>
        </a:solidFill>
        <a:latin typeface="Arial" pitchFamily="-110" charset="0"/>
        <a:ea typeface="+mn-ea"/>
        <a:cs typeface="+mn-cs"/>
      </a:defRPr>
    </a:lvl4pPr>
    <a:lvl5pPr marL="1828800" algn="l" defTabSz="457200"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9427"/>
    <a:srgbClr val="F49900"/>
    <a:srgbClr val="B10634"/>
    <a:srgbClr val="F7B23D"/>
    <a:srgbClr val="EAEAEA"/>
    <a:srgbClr val="F2C84D"/>
    <a:srgbClr val="E5AA50"/>
    <a:srgbClr val="ECA4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42911" autoAdjust="0"/>
    <p:restoredTop sz="86207" autoAdjust="0"/>
  </p:normalViewPr>
  <p:slideViewPr>
    <p:cSldViewPr snapToGrid="0">
      <p:cViewPr varScale="1">
        <p:scale>
          <a:sx n="65" d="100"/>
          <a:sy n="65" d="100"/>
        </p:scale>
        <p:origin x="-104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tags" Target="tags/tag1.xml"/><Relationship Id="rId7" Type="http://schemas.openxmlformats.org/officeDocument/2006/relationships/slide" Target="slides/slide4.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ableStyles" Target="tableStyle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3.emf"/><Relationship Id="rId2" Type="http://schemas.openxmlformats.org/officeDocument/2006/relationships/image" Target="../media/image172.emf"/><Relationship Id="rId1" Type="http://schemas.openxmlformats.org/officeDocument/2006/relationships/image" Target="../media/image171.wmf"/><Relationship Id="rId4" Type="http://schemas.openxmlformats.org/officeDocument/2006/relationships/image" Target="../media/image17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10" charset="0"/>
              </a:defRPr>
            </a:lvl1pPr>
          </a:lstStyle>
          <a:p>
            <a:fld id="{DCAC6B25-3650-1644-87EB-5EC475A5590F}" type="datetimeFigureOut">
              <a:rPr lang="en-US"/>
              <a:pPr/>
              <a:t>11/2/2011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10" charset="0"/>
              </a:defRPr>
            </a:lvl1pPr>
          </a:lstStyle>
          <a:p>
            <a:fld id="{50608F20-FE42-DB4E-939A-F97A08CA4C3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ＭＳ Ｐゴシック" pitchFamily="-110" charset="-128"/>
        <a:cs typeface="+mn-cs"/>
      </a:defRPr>
    </a:lvl2pPr>
    <a:lvl3pPr marL="914400" algn="l" rtl="0" fontAlgn="base">
      <a:spcBef>
        <a:spcPct val="30000"/>
      </a:spcBef>
      <a:spcAft>
        <a:spcPct val="0"/>
      </a:spcAft>
      <a:defRPr sz="1200" kern="1200">
        <a:solidFill>
          <a:schemeClr val="tx1"/>
        </a:solidFill>
        <a:latin typeface="+mn-lt"/>
        <a:ea typeface="ＭＳ Ｐゴシック" pitchFamily="-110" charset="-128"/>
        <a:cs typeface="+mn-cs"/>
      </a:defRPr>
    </a:lvl3pPr>
    <a:lvl4pPr marL="1371600" algn="l" rtl="0" fontAlgn="base">
      <a:spcBef>
        <a:spcPct val="30000"/>
      </a:spcBef>
      <a:spcAft>
        <a:spcPct val="0"/>
      </a:spcAft>
      <a:defRPr sz="1200" kern="1200">
        <a:solidFill>
          <a:schemeClr val="tx1"/>
        </a:solidFill>
        <a:latin typeface="+mn-lt"/>
        <a:ea typeface="ＭＳ Ｐゴシック" pitchFamily="-110" charset="-128"/>
        <a:cs typeface="+mn-cs"/>
      </a:defRPr>
    </a:lvl4pPr>
    <a:lvl5pPr marL="1828800" algn="l" rtl="0" fontAlgn="base">
      <a:spcBef>
        <a:spcPct val="30000"/>
      </a:spcBef>
      <a:spcAft>
        <a:spcPct val="0"/>
      </a:spcAft>
      <a:defRPr sz="1200" kern="1200">
        <a:solidFill>
          <a:schemeClr val="tx1"/>
        </a:solidFill>
        <a:latin typeface="+mn-lt"/>
        <a:ea typeface="ＭＳ Ｐゴシック" pitchFamily="-11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0608F20-FE42-DB4E-939A-F97A08CA4C3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p:spPr>
        <p:txBody>
          <a:bodyPr/>
          <a:lstStyle/>
          <a:p>
            <a:r>
              <a:rPr lang="zh-CN" altLang="en-US" smtClean="0">
                <a:latin typeface="Arial" pitchFamily="34" charset="0"/>
              </a:rPr>
              <a:t>通过这张简表大家可以简明扼要地查看到</a:t>
            </a:r>
            <a:r>
              <a:rPr lang="en-US" altLang="zh-CN" smtClean="0">
                <a:latin typeface="Arial" pitchFamily="34" charset="0"/>
              </a:rPr>
              <a:t>4</a:t>
            </a:r>
            <a:r>
              <a:rPr lang="zh-CN" altLang="en-US" smtClean="0">
                <a:latin typeface="Arial" pitchFamily="34" charset="0"/>
              </a:rPr>
              <a:t>个</a:t>
            </a:r>
            <a:r>
              <a:rPr lang="en-US" altLang="zh-CN" smtClean="0">
                <a:latin typeface="Arial" pitchFamily="34" charset="0"/>
              </a:rPr>
              <a:t>RMA</a:t>
            </a:r>
            <a:r>
              <a:rPr lang="zh-CN" altLang="en-US" smtClean="0">
                <a:latin typeface="Arial" pitchFamily="34" charset="0"/>
              </a:rPr>
              <a:t>级别的不同备件交付时间，请大家注意每中</a:t>
            </a:r>
            <a:r>
              <a:rPr lang="en-US" altLang="zh-CN" smtClean="0">
                <a:latin typeface="Arial" pitchFamily="34" charset="0"/>
              </a:rPr>
              <a:t>RMA</a:t>
            </a:r>
            <a:r>
              <a:rPr lang="zh-CN" altLang="en-US" smtClean="0">
                <a:latin typeface="Arial" pitchFamily="34" charset="0"/>
              </a:rPr>
              <a:t>服务级别的不同先决条件。</a:t>
            </a:r>
          </a:p>
        </p:txBody>
      </p:sp>
      <p:sp>
        <p:nvSpPr>
          <p:cNvPr id="25604" name="灯片编号占位符 3"/>
          <p:cNvSpPr>
            <a:spLocks noGrp="1"/>
          </p:cNvSpPr>
          <p:nvPr>
            <p:ph type="sldNum" sz="quarter" idx="5"/>
          </p:nvPr>
        </p:nvSpPr>
        <p:spPr>
          <a:noFill/>
        </p:spPr>
        <p:txBody>
          <a:bodyPr/>
          <a:lstStyle/>
          <a:p>
            <a:fld id="{112F44AB-1440-4A24-93E1-48FE2B490FB5}" type="slidenum">
              <a:rPr lang="en-US" altLang="zh-CN"/>
              <a:pPr/>
              <a:t>54</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0C028EF-11EA-4CDB-A892-CD26CD45D073}" type="slidenum">
              <a:rPr lang="en-US" altLang="zh-CN" smtClean="0">
                <a:latin typeface="Arial" pitchFamily="34" charset="0"/>
              </a:rPr>
              <a:pPr fontAlgn="base">
                <a:spcBef>
                  <a:spcPct val="0"/>
                </a:spcBef>
                <a:spcAft>
                  <a:spcPct val="0"/>
                </a:spcAft>
                <a:defRPr/>
              </a:pPr>
              <a:t>56</a:t>
            </a:fld>
            <a:endParaRPr lang="en-US" altLang="zh-CN" smtClean="0">
              <a:latin typeface="Arial" pitchFamily="34" charset="0"/>
            </a:endParaRPr>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3" name="Rectangle 3"/>
          <p:cNvSpPr>
            <a:spLocks noGrp="1" noChangeArrowheads="1"/>
          </p:cNvSpPr>
          <p:nvPr>
            <p:ph type="body" idx="1"/>
          </p:nvPr>
        </p:nvSpPr>
        <p:spPr bwMode="auto">
          <a:noFill/>
        </p:spPr>
        <p:txBody>
          <a:bodyPr wrap="square" lIns="91430" tIns="45716" rIns="91430" bIns="45716" numCol="1" anchor="t" anchorCtr="0" compatLnSpc="1">
            <a:prstTxWarp prst="textNoShape">
              <a:avLst/>
            </a:prstTxWarp>
          </a:bodyPr>
          <a:lstStyle/>
          <a:p>
            <a:pPr marL="228600" indent="-228600" defTabSz="457200" eaLnBrk="1" hangingPunct="1"/>
            <a:endParaRPr lang="de-DE" altLang="zh-CN" sz="400" i="1"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xfrm>
            <a:off x="1144588" y="685800"/>
            <a:ext cx="4572000" cy="3429000"/>
          </a:xfrm>
          <a:noFill/>
          <a:ln>
            <a:solidFill>
              <a:srgbClr val="000000"/>
            </a:solidFill>
            <a:miter lim="800000"/>
            <a:headEnd/>
            <a:tailEnd/>
          </a:ln>
        </p:spPr>
      </p:sp>
      <p:sp>
        <p:nvSpPr>
          <p:cNvPr id="104451" name="Rectangle 3"/>
          <p:cNvSpPr>
            <a:spLocks noGrp="1"/>
          </p:cNvSpPr>
          <p:nvPr>
            <p:ph type="body" idx="1"/>
          </p:nvPr>
        </p:nvSpPr>
        <p:spPr bwMode="auto">
          <a:xfrm>
            <a:off x="914182" y="4344105"/>
            <a:ext cx="5029637" cy="4113984"/>
          </a:xfrm>
          <a:noFill/>
        </p:spPr>
        <p:txBody>
          <a:bodyPr wrap="square" numCol="1" anchor="t" anchorCtr="0" compatLnSpc="1">
            <a:prstTxWarp prst="textNoShape">
              <a:avLst/>
            </a:prstTxWarp>
          </a:bodyPr>
          <a:lstStyle/>
          <a:p>
            <a:pPr defTabSz="457200"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727ECE-20E5-4F7B-A68E-A18F24FB3E63}" type="slidenum">
              <a:rPr lang="zh-CN" altLang="en-US"/>
              <a:pPr/>
              <a:t>3</a:t>
            </a:fld>
            <a:endParaRPr lang="en-US" altLang="zh-CN"/>
          </a:p>
        </p:txBody>
      </p:sp>
      <p:sp>
        <p:nvSpPr>
          <p:cNvPr id="936962" name="Rectangle 2"/>
          <p:cNvSpPr>
            <a:spLocks noGrp="1" noRot="1" noChangeAspect="1" noChangeArrowheads="1" noTextEdit="1"/>
          </p:cNvSpPr>
          <p:nvPr>
            <p:ph type="sldImg"/>
          </p:nvPr>
        </p:nvSpPr>
        <p:spPr>
          <a:ln/>
        </p:spPr>
      </p:sp>
      <p:sp>
        <p:nvSpPr>
          <p:cNvPr id="936963" name="Rectangle 3"/>
          <p:cNvSpPr>
            <a:spLocks noGrp="1" noChangeArrowheads="1"/>
          </p:cNvSpPr>
          <p:nvPr>
            <p:ph type="body" idx="1"/>
          </p:nvPr>
        </p:nvSpPr>
        <p:spPr>
          <a:ln/>
        </p:spPr>
        <p:txBody>
          <a:bodyPr/>
          <a:lstStyle/>
          <a:p>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p:txBody>
          <a:bodyPr/>
          <a:lstStyle/>
          <a:p>
            <a:pPr>
              <a:defRPr/>
            </a:pPr>
            <a:fld id="{55FFE00A-B8FF-4ED2-82D2-269008F8BE93}" type="slidenum">
              <a:rPr lang="zh-CN" altLang="en-US" smtClean="0"/>
              <a:pPr>
                <a:defRPr/>
              </a:pPr>
              <a:t>5</a:t>
            </a:fld>
            <a:endParaRPr lang="en-US" altLang="zh-CN" smtClean="0"/>
          </a:p>
        </p:txBody>
      </p:sp>
      <p:sp>
        <p:nvSpPr>
          <p:cNvPr id="67587" name="Rectangle 7"/>
          <p:cNvSpPr txBox="1">
            <a:spLocks noGrp="1" noChangeArrowheads="1"/>
          </p:cNvSpPr>
          <p:nvPr/>
        </p:nvSpPr>
        <p:spPr bwMode="auto">
          <a:xfrm>
            <a:off x="3886200" y="8687039"/>
            <a:ext cx="2971800" cy="456962"/>
          </a:xfrm>
          <a:prstGeom prst="rect">
            <a:avLst/>
          </a:prstGeom>
          <a:noFill/>
          <a:ln w="9525">
            <a:noFill/>
            <a:miter lim="800000"/>
            <a:headEnd/>
            <a:tailEnd/>
          </a:ln>
        </p:spPr>
        <p:txBody>
          <a:bodyPr anchor="b"/>
          <a:lstStyle/>
          <a:p>
            <a:pPr algn="r" eaLnBrk="0" hangingPunct="0"/>
            <a:fld id="{1D729600-4C5A-4887-BFE7-E265FEC17EBC}" type="slidenum">
              <a:rPr lang="zh-CN" altLang="en-US" sz="1200">
                <a:latin typeface="Arial" pitchFamily="34" charset="0"/>
              </a:rPr>
              <a:pPr algn="r" eaLnBrk="0" hangingPunct="0"/>
              <a:t>5</a:t>
            </a:fld>
            <a:endParaRPr lang="en-US" altLang="zh-CN" sz="1200">
              <a:latin typeface="Arial" pitchFamily="34" charset="0"/>
            </a:endParaRPr>
          </a:p>
        </p:txBody>
      </p:sp>
      <p:sp>
        <p:nvSpPr>
          <p:cNvPr id="67588" name="Rectangle 2"/>
          <p:cNvSpPr>
            <a:spLocks noGrp="1" noRot="1" noChangeAspect="1" noChangeArrowheads="1" noTextEdit="1"/>
          </p:cNvSpPr>
          <p:nvPr>
            <p:ph type="sldImg"/>
          </p:nvPr>
        </p:nvSpPr>
        <p:spPr>
          <a:xfrm>
            <a:off x="1147763" y="685800"/>
            <a:ext cx="4570412" cy="3429000"/>
          </a:xfrm>
          <a:ln/>
        </p:spPr>
      </p:sp>
      <p:sp>
        <p:nvSpPr>
          <p:cNvPr id="67589" name="Rectangle 3"/>
          <p:cNvSpPr>
            <a:spLocks noGrp="1" noChangeArrowheads="1"/>
          </p:cNvSpPr>
          <p:nvPr>
            <p:ph type="body" idx="1"/>
          </p:nvPr>
        </p:nvSpPr>
        <p:spPr>
          <a:noFill/>
          <a:ln/>
        </p:spPr>
        <p:txBody>
          <a:bodyPr lIns="89575" tIns="44787" rIns="89575" bIns="44787"/>
          <a:lstStyle/>
          <a:p>
            <a:pPr eaLnBrk="1" hangingPunct="1">
              <a:lnSpc>
                <a:spcPct val="80000"/>
              </a:lnSpc>
            </a:pPr>
            <a:r>
              <a:rPr lang="en-US" altLang="zh-CN" sz="400" smtClean="0"/>
              <a:t>ADCs reside in the data center, generally in front of front-line Web servers. They are deployed asymmetrically (that is, only at the data center end) and are designed to improve the performance of Web- or IP-based applications. ADCs enhance the performance of Web-based and related applications for end users by providing a suite of services at the network and application layers. </a:t>
            </a:r>
          </a:p>
          <a:p>
            <a:pPr eaLnBrk="1" hangingPunct="1">
              <a:lnSpc>
                <a:spcPct val="80000"/>
              </a:lnSpc>
            </a:pPr>
            <a:endParaRPr lang="en-US" altLang="zh-CN" sz="400" smtClean="0"/>
          </a:p>
          <a:p>
            <a:pPr eaLnBrk="1" hangingPunct="1"/>
            <a:endParaRPr lang="en-US" altLang="zh-CN" smtClean="0"/>
          </a:p>
          <a:p>
            <a:pPr eaLnBrk="1" hangingPunct="1"/>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a:lstStyle/>
          <a:p>
            <a:pPr eaLnBrk="1" hangingPunct="1">
              <a:spcBef>
                <a:spcPct val="0"/>
              </a:spcBef>
            </a:pPr>
            <a:r>
              <a:rPr lang="en-US" smtClean="0">
                <a:latin typeface="Times" pitchFamily="18" charset="0"/>
              </a:rPr>
              <a:t>A rat’s nest and inflexibility. This is what is currently filling the gap. It’s the antithesis of an agile infrastructure. This is one of the reasons we so frequently hear “no, we can’t do that” or “that will take 12 months and $2M” from IT. And the head of IT who has inherited all this legacy infrastructure and whose budget is probably 80% dedicated to just keeping this working is wondering, how can I better connect and serve this diverse and ever-changing group of users (employees, customers, suppliers, partners, distributors, contractors), to not only my existing applications but new ones hosted, as SaaS, or even as components in the cloud? And how do I do this to support greater mobility of the users, their devices, their locations, and the various networks they’re using to connect; things outside of the enterprise control. </a:t>
            </a:r>
          </a:p>
          <a:p>
            <a:pPr eaLnBrk="1" hangingPunct="1">
              <a:spcBef>
                <a:spcPct val="0"/>
              </a:spcBef>
            </a:pPr>
            <a:endParaRPr lang="en-US" smtClean="0">
              <a:latin typeface="Times" pitchFamily="18" charset="0"/>
            </a:endParaRPr>
          </a:p>
          <a:p>
            <a:pPr eaLnBrk="1" hangingPunct="1">
              <a:spcBef>
                <a:spcPct val="0"/>
              </a:spcBef>
            </a:pPr>
            <a:endParaRPr lang="en-US" smtClean="0">
              <a:latin typeface="Times" pitchFamily="18" charset="0"/>
            </a:endParaRPr>
          </a:p>
          <a:p>
            <a:pPr eaLnBrk="1" hangingPunct="1">
              <a:spcBef>
                <a:spcPct val="0"/>
              </a:spcBef>
            </a:pPr>
            <a:endParaRPr lang="en-US" smtClean="0">
              <a:latin typeface="Times" pitchFamily="18" charset="0"/>
            </a:endParaRPr>
          </a:p>
          <a:p>
            <a:pPr eaLnBrk="1" hangingPunct="1">
              <a:spcBef>
                <a:spcPct val="0"/>
              </a:spcBef>
            </a:pPr>
            <a:endParaRPr lang="en-US" smtClean="0">
              <a:latin typeface="Times" pitchFamily="18" charset="0"/>
            </a:endParaRPr>
          </a:p>
          <a:p>
            <a:pPr eaLnBrk="1" hangingPunct="1">
              <a:spcBef>
                <a:spcPct val="0"/>
              </a:spcBef>
            </a:pPr>
            <a:endParaRPr lang="en-US" smtClean="0">
              <a:latin typeface="Times" pitchFamily="18" charset="0"/>
            </a:endParaRPr>
          </a:p>
          <a:p>
            <a:pPr eaLnBrk="1" hangingPunct="1">
              <a:spcBef>
                <a:spcPct val="0"/>
              </a:spcBef>
            </a:pPr>
            <a:r>
              <a:rPr lang="en-US" smtClean="0">
                <a:latin typeface="Times" pitchFamily="18" charset="0"/>
              </a:rPr>
              <a:t>The Traditional IT Model evolved from a world where resources, users, and access methods were under our control.  Relationships between users, applications, and data were static and tightly bound.  Applications were written with specific terminal layouts in mind.  As we added remote and then mobile users, incorporated partners, and strangers into the model, and distributed IT globally, the old model broke down.  CIO are frustrated in their ability to respond business needs because the underlying IT infrastructure constrains choice, slows response, and limits their ability to manage change.  Costs increase, resources aren't shared, management is complex.  </a:t>
            </a:r>
          </a:p>
          <a:p>
            <a:pPr eaLnBrk="1" hangingPunct="1">
              <a:spcBef>
                <a:spcPct val="0"/>
              </a:spcBef>
            </a:pPr>
            <a:endParaRPr lang="en-US" smtClean="0">
              <a:latin typeface="Times" pitchFamily="18" charset="0"/>
            </a:endParaRPr>
          </a:p>
          <a:p>
            <a:pPr eaLnBrk="1" hangingPunct="1">
              <a:spcBef>
                <a:spcPct val="0"/>
              </a:spcBef>
            </a:pPr>
            <a:r>
              <a:rPr lang="en-US" smtClean="0">
                <a:latin typeface="Times" pitchFamily="18" charset="0"/>
              </a:rPr>
              <a:t>Static</a:t>
            </a:r>
          </a:p>
          <a:p>
            <a:pPr eaLnBrk="1" hangingPunct="1">
              <a:spcBef>
                <a:spcPct val="0"/>
              </a:spcBef>
            </a:pPr>
            <a:r>
              <a:rPr lang="en-US" smtClean="0">
                <a:latin typeface="Times" pitchFamily="18" charset="0"/>
              </a:rPr>
              <a:t>Tightly Bound</a:t>
            </a:r>
          </a:p>
          <a:p>
            <a:pPr eaLnBrk="1" hangingPunct="1">
              <a:spcBef>
                <a:spcPct val="0"/>
              </a:spcBef>
            </a:pPr>
            <a:r>
              <a:rPr lang="en-US" smtClean="0">
                <a:latin typeface="Times" pitchFamily="18" charset="0"/>
              </a:rPr>
              <a:t>Known Users</a:t>
            </a:r>
          </a:p>
          <a:p>
            <a:pPr eaLnBrk="1" hangingPunct="1">
              <a:spcBef>
                <a:spcPct val="0"/>
              </a:spcBef>
            </a:pPr>
            <a:r>
              <a:rPr lang="en-US" smtClean="0">
                <a:latin typeface="Times" pitchFamily="18" charset="0"/>
              </a:rPr>
              <a:t>Known Applications</a:t>
            </a:r>
          </a:p>
          <a:p>
            <a:pPr eaLnBrk="1" hangingPunct="1">
              <a:spcBef>
                <a:spcPct val="0"/>
              </a:spcBef>
            </a:pPr>
            <a:r>
              <a:rPr lang="en-US" smtClean="0">
                <a:latin typeface="Times" pitchFamily="18" charset="0"/>
              </a:rPr>
              <a:t>Known Resources</a:t>
            </a:r>
          </a:p>
          <a:p>
            <a:pPr eaLnBrk="1" hangingPunct="1">
              <a:spcBef>
                <a:spcPct val="0"/>
              </a:spcBef>
            </a:pPr>
            <a:endParaRPr lang="en-US" smtClean="0">
              <a:latin typeface="Times" pitchFamily="18" charset="0"/>
            </a:endParaRPr>
          </a:p>
          <a:p>
            <a:pPr eaLnBrk="1" hangingPunct="1">
              <a:spcBef>
                <a:spcPct val="0"/>
              </a:spcBef>
            </a:pPr>
            <a:r>
              <a:rPr lang="en-US" smtClean="0">
                <a:latin typeface="Times" pitchFamily="18" charset="0"/>
              </a:rPr>
              <a:t>What’s required? A new paradigm in data center and networking design that allows the customer, on their terms, to add, remove, grow, and shrink application and data/storage services on-demand.</a:t>
            </a:r>
          </a:p>
          <a:p>
            <a:pPr eaLnBrk="1" hangingPunct="1">
              <a:spcBef>
                <a:spcPct val="0"/>
              </a:spcBef>
            </a:pPr>
            <a:r>
              <a:rPr lang="en-US" smtClean="0">
                <a:latin typeface="Times" pitchFamily="18" charset="0"/>
              </a:rPr>
              <a:t>The type of network that can understand the context of the user, location, situation, device, &amp; application &amp; dynamically adjust to those conditions. It’s the type of network which can be provisioned in hours not weeks or months to support new business applications.</a:t>
            </a:r>
          </a:p>
          <a:p>
            <a:pPr eaLnBrk="1" hangingPunct="1">
              <a:spcBef>
                <a:spcPct val="0"/>
              </a:spcBef>
            </a:pPr>
            <a:r>
              <a:rPr lang="en-US" smtClean="0">
                <a:latin typeface="Times" pitchFamily="18" charset="0"/>
              </a:rPr>
              <a:t>It’s the type of network where it’s not just application fluent but can serve as a centralized computational engine to more rapidly deliver services in support of the users, applications, and data and do it more cost-effectively than any other alternative.</a:t>
            </a:r>
          </a:p>
          <a:p>
            <a:pPr eaLnBrk="1" hangingPunct="1">
              <a:spcBef>
                <a:spcPct val="0"/>
              </a:spcBef>
            </a:pPr>
            <a:endParaRPr lang="en-US" smtClean="0">
              <a:latin typeface="Times" pitchFamily="18" charset="0"/>
            </a:endParaRPr>
          </a:p>
          <a:p>
            <a:pPr eaLnBrk="1" hangingPunct="1">
              <a:spcBef>
                <a:spcPct val="0"/>
              </a:spcBef>
            </a:pPr>
            <a:endParaRPr lang="en-US" smtClean="0">
              <a:latin typeface="Times" pitchFamily="18" charset="0"/>
            </a:endParaRPr>
          </a:p>
        </p:txBody>
      </p:sp>
      <p:sp>
        <p:nvSpPr>
          <p:cNvPr id="18436" name="Slide Number Placeholder 3"/>
          <p:cNvSpPr>
            <a:spLocks noGrp="1"/>
          </p:cNvSpPr>
          <p:nvPr>
            <p:ph type="sldNum" sz="quarter" idx="5"/>
          </p:nvPr>
        </p:nvSpPr>
        <p:spPr bwMode="auto">
          <a:noFill/>
          <a:ln>
            <a:miter lim="800000"/>
            <a:headEnd/>
            <a:tailEnd/>
          </a:ln>
        </p:spPr>
        <p:txBody>
          <a:bodyPr/>
          <a:lstStyle/>
          <a:p>
            <a:fld id="{9D726142-5EEE-4238-A21B-1B5739DC9987}" type="slidenum">
              <a:rPr lang="en-US"/>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none" baseline="0" dirty="0" smtClean="0"/>
              <a:t>F5’s vision, is that if a unified application and data delivery model.  This new and modern IT model which has to replace the old traditional physical model. It would be made up of what we call strategic points of control in the network. These strategic points of control are also the critical real-estate in the network. </a:t>
            </a:r>
          </a:p>
          <a:p>
            <a:pPr marL="0" marR="0" indent="0" algn="l" defTabSz="457200" rtl="0" eaLnBrk="1" fontAlgn="auto" latinLnBrk="0" hangingPunct="1">
              <a:lnSpc>
                <a:spcPct val="100000"/>
              </a:lnSpc>
              <a:spcBef>
                <a:spcPts val="0"/>
              </a:spcBef>
              <a:spcAft>
                <a:spcPts val="0"/>
              </a:spcAft>
              <a:buClrTx/>
              <a:buSzTx/>
              <a:buFontTx/>
              <a:buNone/>
              <a:tabLst/>
              <a:defRPr/>
            </a:pPr>
            <a:endParaRPr lang="en-US" u="none"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u="none" baseline="0" dirty="0" smtClean="0"/>
              <a:t>Today we have application delivery controllers, file virtualization, switches, but what they really are, are boxes you put into the network that have visibility to everything that flows through from one place to another, that allows you to put that information into context, and apply decisions to it, to take some actions against it. Both the BIG-IP and the ARX does that.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u="none" baseline="0" dirty="0" smtClean="0"/>
          </a:p>
          <a:p>
            <a:r>
              <a:rPr lang="en-US" dirty="0" smtClean="0"/>
              <a:t>These strategic points of control throughout the virtualized infrastructure provide:</a:t>
            </a:r>
          </a:p>
          <a:p>
            <a:pPr lvl="1">
              <a:buFont typeface="Arial" pitchFamily="34" charset="0"/>
              <a:buChar char="•"/>
            </a:pPr>
            <a:r>
              <a:rPr lang="en-US" dirty="0" smtClean="0"/>
              <a:t>Full In-line proxy</a:t>
            </a:r>
          </a:p>
          <a:p>
            <a:pPr lvl="1">
              <a:buFont typeface="Arial" pitchFamily="34" charset="0"/>
              <a:buChar char="•"/>
            </a:pPr>
            <a:r>
              <a:rPr lang="en-US" dirty="0" smtClean="0"/>
              <a:t>Operate in real-time to enforce business policy</a:t>
            </a:r>
          </a:p>
          <a:p>
            <a:pPr lvl="1">
              <a:buFont typeface="Arial" pitchFamily="34" charset="0"/>
              <a:buChar char="•"/>
            </a:pPr>
            <a:r>
              <a:rPr lang="en-US" noProof="1" smtClean="0"/>
              <a:t>High performance, High availability</a:t>
            </a:r>
          </a:p>
          <a:p>
            <a:pPr lvl="1">
              <a:buFont typeface="Arial" pitchFamily="34" charset="0"/>
              <a:buChar char="•"/>
            </a:pPr>
            <a:r>
              <a:rPr lang="en-US" dirty="0" smtClean="0"/>
              <a:t>Perform a variety of functions depending on context such as:</a:t>
            </a:r>
          </a:p>
          <a:p>
            <a:pPr lvl="2">
              <a:buFont typeface="Arial" pitchFamily="34" charset="0"/>
              <a:buChar char="•"/>
            </a:pPr>
            <a:r>
              <a:rPr lang="en-US" dirty="0" smtClean="0"/>
              <a:t>Traffic Management</a:t>
            </a:r>
          </a:p>
          <a:p>
            <a:pPr lvl="2">
              <a:buFont typeface="Arial" pitchFamily="34" charset="0"/>
              <a:buChar char="•"/>
            </a:pPr>
            <a:r>
              <a:rPr lang="en-US" dirty="0" smtClean="0"/>
              <a:t>Content transformation</a:t>
            </a:r>
          </a:p>
          <a:p>
            <a:pPr lvl="2">
              <a:buFont typeface="Arial" pitchFamily="34" charset="0"/>
              <a:buChar char="•"/>
            </a:pPr>
            <a:r>
              <a:rPr lang="en-US" dirty="0" smtClean="0"/>
              <a:t>Compression, Caching, Acceleration</a:t>
            </a:r>
          </a:p>
          <a:p>
            <a:pPr lvl="2">
              <a:buFont typeface="Arial" pitchFamily="34" charset="0"/>
              <a:buChar char="•"/>
            </a:pPr>
            <a:r>
              <a:rPr lang="en-US" dirty="0" smtClean="0"/>
              <a:t>Protocol optimization</a:t>
            </a:r>
          </a:p>
          <a:p>
            <a:pPr lvl="2">
              <a:buFont typeface="Arial" pitchFamily="34" charset="0"/>
              <a:buChar char="•"/>
            </a:pPr>
            <a:r>
              <a:rPr lang="en-US" dirty="0" smtClean="0"/>
              <a:t>Namespace federation</a:t>
            </a:r>
          </a:p>
          <a:p>
            <a:pPr lvl="2">
              <a:buFont typeface="Arial" pitchFamily="34" charset="0"/>
              <a:buChar char="•"/>
            </a:pPr>
            <a:r>
              <a:rPr lang="en-US" dirty="0" smtClean="0"/>
              <a:t>Data migration, replication</a:t>
            </a:r>
          </a:p>
          <a:p>
            <a:pPr lvl="2">
              <a:buFont typeface="Arial" pitchFamily="34" charset="0"/>
              <a:buChar char="•"/>
            </a:pPr>
            <a:r>
              <a:rPr lang="en-US" dirty="0" smtClean="0"/>
              <a:t>Security</a:t>
            </a:r>
          </a:p>
          <a:p>
            <a:pPr lvl="2">
              <a:buFont typeface="Arial" pitchFamily="34" charset="0"/>
              <a:buChar char="•"/>
            </a:pPr>
            <a:r>
              <a:rPr lang="en-US" dirty="0" smtClean="0"/>
              <a:t>…more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u="none"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u="none" baseline="0" dirty="0" smtClean="0"/>
              <a:t>Now you can envision a future where we might create a single platform that has that capability.  These strategic points of control in your application infrastructure are not part of your user network connectivity, but instead reside between those pools of resources. </a:t>
            </a:r>
            <a:endParaRPr lang="en-US" u="none" dirty="0" smtClean="0"/>
          </a:p>
        </p:txBody>
      </p:sp>
      <p:sp>
        <p:nvSpPr>
          <p:cNvPr id="4" name="Slide Number Placeholder 3"/>
          <p:cNvSpPr>
            <a:spLocks noGrp="1"/>
          </p:cNvSpPr>
          <p:nvPr>
            <p:ph type="sldNum" sz="quarter" idx="10"/>
          </p:nvPr>
        </p:nvSpPr>
        <p:spPr/>
        <p:txBody>
          <a:bodyPr/>
          <a:lstStyle/>
          <a:p>
            <a:fld id="{CFCDECEA-BFF1-4946-AF07-7877DACF875E}" type="slidenum">
              <a:rPr lang="en-US" smtClean="0"/>
              <a:pPr/>
              <a:t>10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FD4456D4-8148-BC40-9487-A52C6D658469}" type="slidenum">
              <a:rPr lang="zh-CN" altLang="en-US"/>
              <a:pPr/>
              <a:t>29</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zh-CN" altLang="en-US">
              <a:latin typeface="Times" pitchFamily="-110" charset="0"/>
              <a:ea typeface="宋体" pitchFamily="-110" charset="-122"/>
              <a:cs typeface="宋体" pitchFamily="-110" charset="-122"/>
            </a:endParaRPr>
          </a:p>
          <a:p>
            <a:r>
              <a:rPr lang="en-US" altLang="zh-CN" dirty="0">
                <a:latin typeface="Times" pitchFamily="-110" charset="0"/>
                <a:ea typeface="宋体" pitchFamily="-110" charset="-122"/>
                <a:cs typeface="宋体" pitchFamily="-110" charset="-122"/>
              </a:rPr>
              <a:t>These are the names of the attacks people generally refer to when they talk about Application Security.  Note that it’s all just jargon; everyone has the same list and will claim that they can prevent it all.  The real question is: HOW do they prevent it, and can they really prevent these things from happening in real life, in the ways that your applications are vulnerable to?</a:t>
            </a:r>
          </a:p>
          <a:p>
            <a:endParaRPr lang="en-US" altLang="zh-CN" dirty="0">
              <a:latin typeface="Times" pitchFamily="-110" charset="0"/>
              <a:ea typeface="宋体" pitchFamily="-110" charset="-122"/>
              <a:cs typeface="宋体" pitchFamily="-110" charset="-122"/>
            </a:endParaRPr>
          </a:p>
          <a:p>
            <a:r>
              <a:rPr lang="en-US" altLang="zh-CN" dirty="0">
                <a:latin typeface="Times" pitchFamily="-110" charset="0"/>
                <a:ea typeface="宋体" pitchFamily="-110" charset="-122"/>
                <a:cs typeface="宋体" pitchFamily="-110" charset="-122"/>
              </a:rPr>
              <a:t>Let me give you a small example…</a:t>
            </a:r>
          </a:p>
          <a:p>
            <a:endParaRPr lang="zh-CN" altLang="en-US" dirty="0">
              <a:latin typeface="Times" pitchFamily="-110" charset="0"/>
              <a:ea typeface="宋体" pitchFamily="-110" charset="-122"/>
              <a:cs typeface="宋体" pitchFamily="-110"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ln>
            <a:miter lim="800000"/>
            <a:headEnd/>
            <a:tailEnd/>
          </a:ln>
        </p:spPr>
        <p:txBody>
          <a:bodyPr rtlCol="0"/>
          <a:lstStyle/>
          <a:p>
            <a:pPr>
              <a:defRPr/>
            </a:pPr>
            <a:fld id="{154D646E-9750-4E4F-A38C-CD18BFBD64A0}" type="slidenum">
              <a:rPr lang="zh-CN" altLang="en-US">
                <a:latin typeface="+mn-lt"/>
              </a:rPr>
              <a:pPr>
                <a:defRPr/>
              </a:pPr>
              <a:t>50</a:t>
            </a:fld>
            <a:endParaRPr lang="en-US" altLang="zh-CN">
              <a:latin typeface="+mn-lt"/>
            </a:endParaRPr>
          </a:p>
        </p:txBody>
      </p:sp>
      <p:sp>
        <p:nvSpPr>
          <p:cNvPr id="4608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D686B1FF-CD0B-43A8-B58B-66836297C138}" type="slidenum">
              <a:rPr lang="zh-CN" altLang="en-US" sz="1200"/>
              <a:pPr algn="r"/>
              <a:t>50</a:t>
            </a:fld>
            <a:endParaRPr lang="en-US" altLang="zh-CN" sz="1200"/>
          </a:p>
        </p:txBody>
      </p:sp>
      <p:sp>
        <p:nvSpPr>
          <p:cNvPr id="4608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latin typeface="Times"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lIns="91435" tIns="45718" rIns="91435" bIns="45718" numCol="1" anchor="t" anchorCtr="0" compatLnSpc="1">
            <a:prstTxWarp prst="textNoShape">
              <a:avLst/>
            </a:prstTxWarp>
          </a:bodyPr>
          <a:lstStyle/>
          <a:p>
            <a:pPr eaLnBrk="1" hangingPunct="1">
              <a:spcBef>
                <a:spcPct val="0"/>
              </a:spcBef>
            </a:pPr>
            <a:endParaRPr lang="en-US" altLang="zh-CN" smtClean="0">
              <a:latin typeface="Arial" pitchFamily="34" charset="0"/>
            </a:endParaRPr>
          </a:p>
        </p:txBody>
      </p:sp>
      <p:sp>
        <p:nvSpPr>
          <p:cNvPr id="47108" name="Slide Number Placeholder 3"/>
          <p:cNvSpPr txBox="1">
            <a:spLocks noGrp="1"/>
          </p:cNvSpPr>
          <p:nvPr/>
        </p:nvSpPr>
        <p:spPr bwMode="auto">
          <a:xfrm>
            <a:off x="3886200" y="8686800"/>
            <a:ext cx="2971800" cy="457200"/>
          </a:xfrm>
          <a:prstGeom prst="rect">
            <a:avLst/>
          </a:prstGeom>
          <a:noFill/>
          <a:ln w="9525">
            <a:noFill/>
            <a:miter lim="800000"/>
            <a:headEnd/>
            <a:tailEnd/>
          </a:ln>
        </p:spPr>
        <p:txBody>
          <a:bodyPr lIns="91435" tIns="45718" rIns="91435" bIns="45718" anchor="b"/>
          <a:lstStyle/>
          <a:p>
            <a:pPr algn="r"/>
            <a:fld id="{63CC1232-1BAD-4649-95A3-1E72B43A9A0D}" type="slidenum">
              <a:rPr lang="en-US" altLang="zh-CN" sz="1200">
                <a:latin typeface="Calibri" pitchFamily="34" charset="0"/>
              </a:rPr>
              <a:pPr algn="r"/>
              <a:t>51</a:t>
            </a:fld>
            <a:endParaRPr lang="en-US" altLang="zh-CN" sz="120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A5F80FB6-DEC2-49C7-9C4F-FD0B0EF6179B}" type="slidenum">
              <a:rPr lang="zh-CN" altLang="en-US"/>
              <a:pPr/>
              <a:t>53</a:t>
            </a:fld>
            <a:endParaRPr lang="en-US" altLang="zh-CN"/>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远程技术支持依据提供服务的工作时间，以及</a:t>
            </a:r>
            <a:r>
              <a:rPr lang="en-US" altLang="zh-CN" smtClean="0">
                <a:latin typeface="Arial" pitchFamily="34" charset="0"/>
              </a:rPr>
              <a:t>F5</a:t>
            </a:r>
            <a:r>
              <a:rPr lang="zh-CN" altLang="en-US" smtClean="0">
                <a:latin typeface="Arial" pitchFamily="34" charset="0"/>
              </a:rPr>
              <a:t>处理问题覆盖的层面，共分为</a:t>
            </a:r>
            <a:r>
              <a:rPr lang="en-US" altLang="zh-CN" smtClean="0">
                <a:latin typeface="Arial" pitchFamily="34" charset="0"/>
              </a:rPr>
              <a:t>4</a:t>
            </a:r>
            <a:r>
              <a:rPr lang="zh-CN" altLang="en-US" smtClean="0">
                <a:latin typeface="Arial" pitchFamily="34" charset="0"/>
              </a:rPr>
              <a:t>个级别，分别是</a:t>
            </a:r>
            <a:r>
              <a:rPr lang="en-US" altLang="zh-CN" smtClean="0">
                <a:latin typeface="Arial" pitchFamily="34" charset="0"/>
              </a:rPr>
              <a:t>STD-L3</a:t>
            </a:r>
            <a:r>
              <a:rPr lang="zh-CN" altLang="en-US" smtClean="0">
                <a:latin typeface="Arial" pitchFamily="34" charset="0"/>
              </a:rPr>
              <a:t>，</a:t>
            </a:r>
            <a:r>
              <a:rPr lang="en-US" altLang="zh-CN" smtClean="0">
                <a:latin typeface="Arial" pitchFamily="34" charset="0"/>
              </a:rPr>
              <a:t>STD-L1-3</a:t>
            </a:r>
            <a:r>
              <a:rPr lang="zh-CN" altLang="en-US" smtClean="0">
                <a:latin typeface="Arial" pitchFamily="34" charset="0"/>
              </a:rPr>
              <a:t>，</a:t>
            </a:r>
            <a:r>
              <a:rPr lang="en-US" altLang="zh-CN" smtClean="0">
                <a:latin typeface="Arial" pitchFamily="34" charset="0"/>
              </a:rPr>
              <a:t>PRE-L3</a:t>
            </a:r>
            <a:r>
              <a:rPr lang="zh-CN" altLang="en-US" smtClean="0">
                <a:latin typeface="Arial" pitchFamily="34" charset="0"/>
              </a:rPr>
              <a:t>和</a:t>
            </a:r>
            <a:r>
              <a:rPr lang="en-US" altLang="zh-CN" smtClean="0">
                <a:latin typeface="Arial" pitchFamily="34" charset="0"/>
              </a:rPr>
              <a:t>PRE-L1-3</a:t>
            </a:r>
            <a:r>
              <a:rPr lang="zh-CN" altLang="en-US" smtClean="0">
                <a:latin typeface="Arial" pitchFamily="34" charset="0"/>
              </a:rPr>
              <a:t>。</a:t>
            </a:r>
            <a:r>
              <a:rPr lang="en-US" altLang="zh-CN" smtClean="0">
                <a:latin typeface="Arial" pitchFamily="34" charset="0"/>
              </a:rPr>
              <a:t>STD</a:t>
            </a:r>
            <a:r>
              <a:rPr lang="zh-CN" altLang="en-US" smtClean="0">
                <a:latin typeface="Arial" pitchFamily="34" charset="0"/>
              </a:rPr>
              <a:t>和</a:t>
            </a:r>
            <a:r>
              <a:rPr lang="en-US" altLang="zh-CN" smtClean="0">
                <a:latin typeface="Arial" pitchFamily="34" charset="0"/>
              </a:rPr>
              <a:t>PRE</a:t>
            </a:r>
            <a:r>
              <a:rPr lang="zh-CN" altLang="en-US" smtClean="0">
                <a:latin typeface="Arial" pitchFamily="34" charset="0"/>
              </a:rPr>
              <a:t>的区别在于提供远程技术支持服务的时间不同，</a:t>
            </a:r>
            <a:r>
              <a:rPr lang="en-US" altLang="zh-CN" smtClean="0">
                <a:latin typeface="Arial" pitchFamily="34" charset="0"/>
              </a:rPr>
              <a:t>STD</a:t>
            </a:r>
            <a:r>
              <a:rPr lang="zh-CN" altLang="en-US" smtClean="0">
                <a:latin typeface="Arial" pitchFamily="34" charset="0"/>
              </a:rPr>
              <a:t>为当地时间周一到周五的上午</a:t>
            </a:r>
            <a:r>
              <a:rPr lang="en-US" altLang="zh-CN" smtClean="0">
                <a:latin typeface="Arial" pitchFamily="34" charset="0"/>
              </a:rPr>
              <a:t>9</a:t>
            </a:r>
            <a:r>
              <a:rPr lang="zh-CN" altLang="en-US" smtClean="0">
                <a:latin typeface="Arial" pitchFamily="34" charset="0"/>
              </a:rPr>
              <a:t>点到下午</a:t>
            </a:r>
            <a:r>
              <a:rPr lang="en-US" altLang="zh-CN" smtClean="0">
                <a:latin typeface="Arial" pitchFamily="34" charset="0"/>
              </a:rPr>
              <a:t>6</a:t>
            </a:r>
            <a:r>
              <a:rPr lang="zh-CN" altLang="en-US" smtClean="0">
                <a:latin typeface="Arial" pitchFamily="34" charset="0"/>
              </a:rPr>
              <a:t>点，即我们通常所说的</a:t>
            </a:r>
            <a:r>
              <a:rPr lang="en-US" altLang="zh-CN" smtClean="0">
                <a:latin typeface="Arial" pitchFamily="34" charset="0"/>
              </a:rPr>
              <a:t>5*8</a:t>
            </a:r>
            <a:r>
              <a:rPr lang="zh-CN" altLang="en-US" smtClean="0">
                <a:latin typeface="Arial" pitchFamily="34" charset="0"/>
              </a:rPr>
              <a:t>小时，而</a:t>
            </a:r>
            <a:r>
              <a:rPr lang="en-US" altLang="zh-CN" smtClean="0">
                <a:latin typeface="Arial" pitchFamily="34" charset="0"/>
              </a:rPr>
              <a:t>PRE</a:t>
            </a:r>
            <a:r>
              <a:rPr lang="zh-CN" altLang="en-US" smtClean="0">
                <a:latin typeface="Arial" pitchFamily="34" charset="0"/>
              </a:rPr>
              <a:t>为全天候不间断的服务，即</a:t>
            </a:r>
            <a:r>
              <a:rPr lang="en-US" altLang="zh-CN" smtClean="0">
                <a:latin typeface="Arial" pitchFamily="34" charset="0"/>
              </a:rPr>
              <a:t>7*24</a:t>
            </a:r>
            <a:r>
              <a:rPr lang="zh-CN" altLang="en-US" smtClean="0">
                <a:latin typeface="Arial" pitchFamily="34" charset="0"/>
              </a:rPr>
              <a:t>小时的服务。至于</a:t>
            </a:r>
            <a:r>
              <a:rPr lang="en-US" altLang="zh-CN" smtClean="0">
                <a:latin typeface="Arial" pitchFamily="34" charset="0"/>
              </a:rPr>
              <a:t>L3</a:t>
            </a:r>
            <a:r>
              <a:rPr lang="zh-CN" altLang="en-US" smtClean="0">
                <a:latin typeface="Arial" pitchFamily="34" charset="0"/>
              </a:rPr>
              <a:t>和</a:t>
            </a:r>
            <a:r>
              <a:rPr lang="en-US" altLang="zh-CN" smtClean="0">
                <a:latin typeface="Arial" pitchFamily="34" charset="0"/>
              </a:rPr>
              <a:t>L1-3</a:t>
            </a:r>
            <a:r>
              <a:rPr lang="zh-CN" altLang="en-US" smtClean="0">
                <a:latin typeface="Arial" pitchFamily="34" charset="0"/>
              </a:rPr>
              <a:t>的区别，是在于</a:t>
            </a:r>
            <a:r>
              <a:rPr lang="en-US" altLang="zh-CN" smtClean="0">
                <a:latin typeface="Arial" pitchFamily="34" charset="0"/>
              </a:rPr>
              <a:t>F5</a:t>
            </a:r>
            <a:r>
              <a:rPr lang="zh-CN" altLang="en-US" smtClean="0">
                <a:latin typeface="Arial" pitchFamily="34" charset="0"/>
              </a:rPr>
              <a:t>提供远程技术支持的时候需要处理问题的范围，</a:t>
            </a:r>
            <a:r>
              <a:rPr lang="en-US" altLang="zh-CN" smtClean="0">
                <a:latin typeface="Arial" pitchFamily="34" charset="0"/>
              </a:rPr>
              <a:t>L3</a:t>
            </a:r>
            <a:r>
              <a:rPr lang="zh-CN" altLang="en-US" smtClean="0">
                <a:latin typeface="Arial" pitchFamily="34" charset="0"/>
              </a:rPr>
              <a:t>代表</a:t>
            </a:r>
            <a:r>
              <a:rPr lang="en-US" altLang="zh-CN" smtClean="0">
                <a:latin typeface="Arial" pitchFamily="34" charset="0"/>
              </a:rPr>
              <a:t>F5</a:t>
            </a:r>
            <a:r>
              <a:rPr lang="zh-CN" altLang="en-US" smtClean="0">
                <a:latin typeface="Arial" pitchFamily="34" charset="0"/>
              </a:rPr>
              <a:t>只负责处理</a:t>
            </a:r>
            <a:r>
              <a:rPr lang="en-US" altLang="zh-CN" smtClean="0">
                <a:latin typeface="Arial" pitchFamily="34" charset="0"/>
              </a:rPr>
              <a:t>Level3</a:t>
            </a:r>
            <a:r>
              <a:rPr lang="zh-CN" altLang="en-US" smtClean="0">
                <a:latin typeface="Arial" pitchFamily="34" charset="0"/>
              </a:rPr>
              <a:t>的问题，由</a:t>
            </a:r>
            <a:r>
              <a:rPr lang="en-US" altLang="zh-CN" smtClean="0">
                <a:latin typeface="Arial" pitchFamily="34" charset="0"/>
              </a:rPr>
              <a:t>F5</a:t>
            </a:r>
            <a:r>
              <a:rPr lang="zh-CN" altLang="en-US" smtClean="0">
                <a:latin typeface="Arial" pitchFamily="34" charset="0"/>
              </a:rPr>
              <a:t>的授权支持中心（</a:t>
            </a:r>
            <a:r>
              <a:rPr lang="en-US" altLang="zh-CN" smtClean="0">
                <a:latin typeface="Arial" pitchFamily="34" charset="0"/>
              </a:rPr>
              <a:t>ASC</a:t>
            </a:r>
            <a:r>
              <a:rPr lang="zh-CN" altLang="en-US" smtClean="0">
                <a:latin typeface="Arial" pitchFamily="34" charset="0"/>
              </a:rPr>
              <a:t>）完成</a:t>
            </a:r>
            <a:r>
              <a:rPr lang="en-US" altLang="zh-CN" smtClean="0">
                <a:latin typeface="Arial" pitchFamily="34" charset="0"/>
              </a:rPr>
              <a:t>Level1-2</a:t>
            </a:r>
            <a:r>
              <a:rPr lang="zh-CN" altLang="en-US" smtClean="0">
                <a:latin typeface="Arial" pitchFamily="34" charset="0"/>
              </a:rPr>
              <a:t>的排错，</a:t>
            </a:r>
            <a:r>
              <a:rPr lang="en-US" altLang="zh-CN" smtClean="0">
                <a:latin typeface="Arial" pitchFamily="34" charset="0"/>
              </a:rPr>
              <a:t>L1-3</a:t>
            </a:r>
            <a:r>
              <a:rPr lang="zh-CN" altLang="en-US" smtClean="0">
                <a:latin typeface="Arial" pitchFamily="34" charset="0"/>
              </a:rPr>
              <a:t>则意味着</a:t>
            </a:r>
            <a:r>
              <a:rPr lang="en-US" altLang="zh-CN" smtClean="0">
                <a:latin typeface="Arial" pitchFamily="34" charset="0"/>
              </a:rPr>
              <a:t>F5</a:t>
            </a:r>
            <a:r>
              <a:rPr lang="zh-CN" altLang="en-US" smtClean="0">
                <a:latin typeface="Arial" pitchFamily="34" charset="0"/>
              </a:rPr>
              <a:t>完成</a:t>
            </a:r>
            <a:r>
              <a:rPr lang="en-US" altLang="zh-CN" smtClean="0">
                <a:latin typeface="Arial" pitchFamily="34" charset="0"/>
              </a:rPr>
              <a:t>Level1</a:t>
            </a:r>
            <a:r>
              <a:rPr lang="zh-CN" altLang="en-US" smtClean="0">
                <a:latin typeface="Arial" pitchFamily="34" charset="0"/>
              </a:rPr>
              <a:t>，</a:t>
            </a:r>
            <a:r>
              <a:rPr lang="en-US" altLang="zh-CN" smtClean="0">
                <a:latin typeface="Arial" pitchFamily="34" charset="0"/>
              </a:rPr>
              <a:t>2</a:t>
            </a:r>
            <a:r>
              <a:rPr lang="zh-CN" altLang="en-US" smtClean="0">
                <a:latin typeface="Arial" pitchFamily="34" charset="0"/>
              </a:rPr>
              <a:t>，</a:t>
            </a:r>
            <a:r>
              <a:rPr lang="en-US" altLang="zh-CN" smtClean="0">
                <a:latin typeface="Arial" pitchFamily="34" charset="0"/>
              </a:rPr>
              <a:t>3</a:t>
            </a:r>
            <a:r>
              <a:rPr lang="zh-CN" altLang="en-US" smtClean="0">
                <a:latin typeface="Arial" pitchFamily="34" charset="0"/>
              </a:rPr>
              <a:t>的全部工作，这会影响到是最终用户还是</a:t>
            </a:r>
            <a:r>
              <a:rPr lang="en-US" altLang="zh-CN" smtClean="0">
                <a:latin typeface="Arial" pitchFamily="34" charset="0"/>
              </a:rPr>
              <a:t>F5</a:t>
            </a:r>
            <a:r>
              <a:rPr lang="zh-CN" altLang="en-US" smtClean="0">
                <a:latin typeface="Arial" pitchFamily="34" charset="0"/>
              </a:rPr>
              <a:t>的授权服务中心有权向</a:t>
            </a:r>
            <a:r>
              <a:rPr lang="en-US" altLang="zh-CN" smtClean="0">
                <a:latin typeface="Arial" pitchFamily="34" charset="0"/>
              </a:rPr>
              <a:t>F5</a:t>
            </a:r>
            <a:r>
              <a:rPr lang="zh-CN" altLang="en-US" smtClean="0">
                <a:latin typeface="Arial" pitchFamily="34" charset="0"/>
              </a:rPr>
              <a:t>寻求技术支持的权限问题。下面我们来看一下</a:t>
            </a:r>
            <a:r>
              <a:rPr lang="en-US" altLang="zh-CN" smtClean="0">
                <a:latin typeface="Arial" pitchFamily="34" charset="0"/>
              </a:rPr>
              <a:t>Level1</a:t>
            </a:r>
            <a:r>
              <a:rPr lang="zh-CN" altLang="en-US" smtClean="0">
                <a:latin typeface="Arial" pitchFamily="34" charset="0"/>
              </a:rPr>
              <a:t>、</a:t>
            </a:r>
            <a:r>
              <a:rPr lang="en-US" altLang="zh-CN" smtClean="0">
                <a:latin typeface="Arial" pitchFamily="34" charset="0"/>
              </a:rPr>
              <a:t>2</a:t>
            </a:r>
            <a:r>
              <a:rPr lang="zh-CN" altLang="en-US" smtClean="0">
                <a:latin typeface="Arial" pitchFamily="34" charset="0"/>
              </a:rPr>
              <a:t>、</a:t>
            </a:r>
            <a:r>
              <a:rPr lang="en-US" altLang="zh-CN" smtClean="0">
                <a:latin typeface="Arial" pitchFamily="34" charset="0"/>
              </a:rPr>
              <a:t>3</a:t>
            </a:r>
            <a:r>
              <a:rPr lang="zh-CN" altLang="en-US" smtClean="0">
                <a:latin typeface="Arial" pitchFamily="34" charset="0"/>
              </a:rPr>
              <a:t>的简单定义。</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Slide Number Placeholder 10"/>
          <p:cNvSpPr>
            <a:spLocks noGrp="1"/>
          </p:cNvSpPr>
          <p:nvPr>
            <p:ph type="sldNum" sz="quarter" idx="10"/>
          </p:nvPr>
        </p:nvSpPr>
        <p:spPr/>
        <p:txBody>
          <a:bodyPr/>
          <a:lstStyle>
            <a:lvl1pPr>
              <a:defRPr/>
            </a:lvl1pPr>
          </a:lstStyle>
          <a:p>
            <a:fld id="{D607F434-4302-5746-9624-CE5DEE17DB6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10"/>
          <p:cNvSpPr>
            <a:spLocks noGrp="1"/>
          </p:cNvSpPr>
          <p:nvPr>
            <p:ph type="sldNum" sz="quarter" idx="10"/>
          </p:nvPr>
        </p:nvSpPr>
        <p:spPr/>
        <p:txBody>
          <a:bodyPr/>
          <a:lstStyle>
            <a:lvl1pPr>
              <a:defRPr/>
            </a:lvl1pPr>
          </a:lstStyle>
          <a:p>
            <a:fld id="{3E5A170D-8F82-AE48-BB70-AE2D2C03ABF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10"/>
          <p:cNvSpPr>
            <a:spLocks noGrp="1"/>
          </p:cNvSpPr>
          <p:nvPr>
            <p:ph type="sldNum" sz="quarter" idx="10"/>
          </p:nvPr>
        </p:nvSpPr>
        <p:spPr/>
        <p:txBody>
          <a:bodyPr/>
          <a:lstStyle>
            <a:lvl1pPr>
              <a:defRPr/>
            </a:lvl1pPr>
          </a:lstStyle>
          <a:p>
            <a:fld id="{1C8DEB54-0CA5-3B48-8051-5928D42E6E78}"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04800" y="368300"/>
            <a:ext cx="8382000" cy="820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400175"/>
            <a:ext cx="8382000" cy="190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04800" y="3457575"/>
            <a:ext cx="8382000" cy="190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10"/>
          <p:cNvSpPr>
            <a:spLocks noGrp="1"/>
          </p:cNvSpPr>
          <p:nvPr>
            <p:ph type="sldNum" sz="quarter" idx="10"/>
          </p:nvPr>
        </p:nvSpPr>
        <p:spPr/>
        <p:txBody>
          <a:bodyPr/>
          <a:lstStyle>
            <a:lvl1pPr>
              <a:defRPr/>
            </a:lvl1pPr>
          </a:lstStyle>
          <a:p>
            <a:fld id="{D0A837A3-AB63-6543-B331-A2675DD814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Slide Number Placeholder 10"/>
          <p:cNvSpPr>
            <a:spLocks noGrp="1"/>
          </p:cNvSpPr>
          <p:nvPr>
            <p:ph type="sldNum" sz="quarter" idx="10"/>
          </p:nvPr>
        </p:nvSpPr>
        <p:spPr/>
        <p:txBody>
          <a:bodyPr/>
          <a:lstStyle>
            <a:lvl1pPr>
              <a:defRPr/>
            </a:lvl1pPr>
          </a:lstStyle>
          <a:p>
            <a:fld id="{F9687038-6B81-5048-A6F5-2EF7ACC31B7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10"/>
          <p:cNvSpPr>
            <a:spLocks noGrp="1"/>
          </p:cNvSpPr>
          <p:nvPr>
            <p:ph type="sldNum" sz="quarter" idx="10"/>
          </p:nvPr>
        </p:nvSpPr>
        <p:spPr/>
        <p:txBody>
          <a:bodyPr/>
          <a:lstStyle>
            <a:lvl1pPr>
              <a:defRPr/>
            </a:lvl1pPr>
          </a:lstStyle>
          <a:p>
            <a:fld id="{93D589D4-8AAA-B04C-918E-998D8B6409B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0"/>
          <p:cNvSpPr>
            <a:spLocks noGrp="1"/>
          </p:cNvSpPr>
          <p:nvPr>
            <p:ph type="sldNum" sz="quarter" idx="10"/>
          </p:nvPr>
        </p:nvSpPr>
        <p:spPr/>
        <p:txBody>
          <a:bodyPr/>
          <a:lstStyle>
            <a:lvl1pPr>
              <a:defRPr/>
            </a:lvl1pPr>
          </a:lstStyle>
          <a:p>
            <a:fld id="{6178D9E8-A21F-314A-9535-DB890BE98E9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10"/>
          <p:cNvSpPr>
            <a:spLocks noGrp="1"/>
          </p:cNvSpPr>
          <p:nvPr>
            <p:ph type="sldNum" sz="quarter" idx="10"/>
          </p:nvPr>
        </p:nvSpPr>
        <p:spPr/>
        <p:txBody>
          <a:bodyPr/>
          <a:lstStyle>
            <a:lvl1pPr>
              <a:defRPr/>
            </a:lvl1pPr>
          </a:lstStyle>
          <a:p>
            <a:fld id="{B3D4FCCA-D0D6-BB4D-9AB5-B6A2C9E3665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0"/>
          <p:cNvSpPr>
            <a:spLocks noGrp="1"/>
          </p:cNvSpPr>
          <p:nvPr>
            <p:ph type="sldNum" sz="quarter" idx="10"/>
          </p:nvPr>
        </p:nvSpPr>
        <p:spPr/>
        <p:txBody>
          <a:bodyPr/>
          <a:lstStyle>
            <a:lvl1pPr>
              <a:defRPr/>
            </a:lvl1pPr>
          </a:lstStyle>
          <a:p>
            <a:fld id="{3060C27A-8FDA-734E-8CBD-CE04178AB6C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10"/>
          <p:cNvSpPr>
            <a:spLocks noGrp="1"/>
          </p:cNvSpPr>
          <p:nvPr>
            <p:ph type="sldNum" sz="quarter" idx="10"/>
          </p:nvPr>
        </p:nvSpPr>
        <p:spPr/>
        <p:txBody>
          <a:bodyPr/>
          <a:lstStyle>
            <a:lvl1pPr>
              <a:defRPr/>
            </a:lvl1pPr>
          </a:lstStyle>
          <a:p>
            <a:fld id="{DA46863B-D48E-424D-A0FE-DFA13A5B9E6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10"/>
          <p:cNvSpPr>
            <a:spLocks noGrp="1"/>
          </p:cNvSpPr>
          <p:nvPr>
            <p:ph type="sldNum" sz="quarter" idx="10"/>
          </p:nvPr>
        </p:nvSpPr>
        <p:spPr/>
        <p:txBody>
          <a:bodyPr/>
          <a:lstStyle>
            <a:lvl1pPr>
              <a:defRPr/>
            </a:lvl1pPr>
          </a:lstStyle>
          <a:p>
            <a:fld id="{2B06A291-52A3-9447-A59C-D99DA5BA5F9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415925"/>
          </a:xfrm>
          <a:prstGeom prst="rect">
            <a:avLst/>
          </a:prstGeom>
          <a:solidFill>
            <a:srgbClr val="F49900"/>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ndParaRPr>
          </a:p>
        </p:txBody>
      </p:sp>
      <p:sp>
        <p:nvSpPr>
          <p:cNvPr id="6147" name="Title Placeholder 1"/>
          <p:cNvSpPr>
            <a:spLocks noGrp="1"/>
          </p:cNvSpPr>
          <p:nvPr>
            <p:ph type="title"/>
          </p:nvPr>
        </p:nvSpPr>
        <p:spPr bwMode="auto">
          <a:xfrm>
            <a:off x="457200" y="533400"/>
            <a:ext cx="8229600" cy="808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614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0"/>
            <a:ext cx="9144000" cy="76200"/>
          </a:xfrm>
          <a:prstGeom prst="rect">
            <a:avLst/>
          </a:prstGeom>
          <a:solidFill>
            <a:srgbClr val="F7B23D"/>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ndParaRPr>
          </a:p>
        </p:txBody>
      </p:sp>
      <p:cxnSp>
        <p:nvCxnSpPr>
          <p:cNvPr id="10" name="Straight Connector 9"/>
          <p:cNvCxnSpPr/>
          <p:nvPr userDrawn="1"/>
        </p:nvCxnSpPr>
        <p:spPr>
          <a:xfrm rot="5400000">
            <a:off x="402431" y="207169"/>
            <a:ext cx="415925" cy="1588"/>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7939088" y="6537325"/>
            <a:ext cx="1081087" cy="338138"/>
          </a:xfrm>
          <a:prstGeom prst="rect">
            <a:avLst/>
          </a:prstGeom>
          <a:noFill/>
        </p:spPr>
        <p:txBody>
          <a:bodyPr>
            <a:prstTxWarp prst="textNoShape">
              <a:avLst/>
            </a:prstTxWarp>
            <a:spAutoFit/>
          </a:bodyPr>
          <a:lstStyle/>
          <a:p>
            <a:pPr algn="r"/>
            <a:r>
              <a:rPr lang="en-US" sz="800">
                <a:solidFill>
                  <a:srgbClr val="7F7F7F"/>
                </a:solidFill>
                <a:ea typeface="Arial" pitchFamily="-110" charset="0"/>
                <a:cs typeface="Arial" pitchFamily="-110" charset="0"/>
              </a:rPr>
              <a:t>© F5 Networks</a:t>
            </a:r>
          </a:p>
          <a:p>
            <a:endParaRPr lang="en-US" sz="800">
              <a:ea typeface="Arial" pitchFamily="-110" charset="0"/>
              <a:cs typeface="Arial" pitchFamily="-110" charset="0"/>
            </a:endParaRPr>
          </a:p>
        </p:txBody>
      </p:sp>
      <p:sp>
        <p:nvSpPr>
          <p:cNvPr id="11" name="Slide Number Placeholder 10"/>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110" charset="0"/>
              </a:defRPr>
            </a:lvl1pPr>
          </a:lstStyle>
          <a:p>
            <a:fld id="{D7304FAF-9715-BF43-8A20-E3F58CA9471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hdr="0" ftr="0" dt="0"/>
  <p:txStyles>
    <p:titleStyle>
      <a:lvl1pPr algn="l" defTabSz="457200" rtl="0" fontAlgn="base">
        <a:spcBef>
          <a:spcPct val="0"/>
        </a:spcBef>
        <a:spcAft>
          <a:spcPct val="0"/>
        </a:spcAft>
        <a:defRPr sz="3200" b="1" kern="1200">
          <a:solidFill>
            <a:srgbClr val="7F7F7F"/>
          </a:solidFill>
          <a:latin typeface="Arial"/>
          <a:ea typeface="Arial" pitchFamily="-110" charset="0"/>
          <a:cs typeface="Arial"/>
        </a:defRPr>
      </a:lvl1pPr>
      <a:lvl2pPr algn="l" defTabSz="457200" rtl="0" fontAlgn="base">
        <a:spcBef>
          <a:spcPct val="0"/>
        </a:spcBef>
        <a:spcAft>
          <a:spcPct val="0"/>
        </a:spcAft>
        <a:defRPr sz="3200" b="1">
          <a:solidFill>
            <a:srgbClr val="7F7F7F"/>
          </a:solidFill>
          <a:latin typeface="Arial" pitchFamily="-110" charset="0"/>
          <a:ea typeface="Arial" pitchFamily="-110" charset="0"/>
          <a:cs typeface="Arial" pitchFamily="-110" charset="0"/>
        </a:defRPr>
      </a:lvl2pPr>
      <a:lvl3pPr algn="l" defTabSz="457200" rtl="0" fontAlgn="base">
        <a:spcBef>
          <a:spcPct val="0"/>
        </a:spcBef>
        <a:spcAft>
          <a:spcPct val="0"/>
        </a:spcAft>
        <a:defRPr sz="3200" b="1">
          <a:solidFill>
            <a:srgbClr val="7F7F7F"/>
          </a:solidFill>
          <a:latin typeface="Arial" pitchFamily="-110" charset="0"/>
          <a:ea typeface="Arial" pitchFamily="-110" charset="0"/>
          <a:cs typeface="Arial" pitchFamily="-110" charset="0"/>
        </a:defRPr>
      </a:lvl3pPr>
      <a:lvl4pPr algn="l" defTabSz="457200" rtl="0" fontAlgn="base">
        <a:spcBef>
          <a:spcPct val="0"/>
        </a:spcBef>
        <a:spcAft>
          <a:spcPct val="0"/>
        </a:spcAft>
        <a:defRPr sz="3200" b="1">
          <a:solidFill>
            <a:srgbClr val="7F7F7F"/>
          </a:solidFill>
          <a:latin typeface="Arial" pitchFamily="-110" charset="0"/>
          <a:ea typeface="Arial" pitchFamily="-110" charset="0"/>
          <a:cs typeface="Arial" pitchFamily="-110" charset="0"/>
        </a:defRPr>
      </a:lvl4pPr>
      <a:lvl5pPr algn="l" defTabSz="457200" rtl="0" fontAlgn="base">
        <a:spcBef>
          <a:spcPct val="0"/>
        </a:spcBef>
        <a:spcAft>
          <a:spcPct val="0"/>
        </a:spcAft>
        <a:defRPr sz="3200" b="1">
          <a:solidFill>
            <a:srgbClr val="7F7F7F"/>
          </a:solidFill>
          <a:latin typeface="Arial" pitchFamily="-110" charset="0"/>
          <a:ea typeface="Arial" pitchFamily="-110" charset="0"/>
          <a:cs typeface="Arial" pitchFamily="-110" charset="0"/>
        </a:defRPr>
      </a:lvl5pPr>
      <a:lvl6pPr marL="457200" algn="l" defTabSz="457200" rtl="0" fontAlgn="base">
        <a:spcBef>
          <a:spcPct val="0"/>
        </a:spcBef>
        <a:spcAft>
          <a:spcPct val="0"/>
        </a:spcAft>
        <a:defRPr sz="3200" b="1">
          <a:solidFill>
            <a:srgbClr val="7F7F7F"/>
          </a:solidFill>
          <a:latin typeface="Arial" pitchFamily="-110" charset="0"/>
          <a:ea typeface="Arial" pitchFamily="-110" charset="0"/>
          <a:cs typeface="Arial" pitchFamily="-110" charset="0"/>
        </a:defRPr>
      </a:lvl6pPr>
      <a:lvl7pPr marL="914400" algn="l" defTabSz="457200" rtl="0" fontAlgn="base">
        <a:spcBef>
          <a:spcPct val="0"/>
        </a:spcBef>
        <a:spcAft>
          <a:spcPct val="0"/>
        </a:spcAft>
        <a:defRPr sz="3200" b="1">
          <a:solidFill>
            <a:srgbClr val="7F7F7F"/>
          </a:solidFill>
          <a:latin typeface="Arial" pitchFamily="-110" charset="0"/>
          <a:ea typeface="Arial" pitchFamily="-110" charset="0"/>
          <a:cs typeface="Arial" pitchFamily="-110" charset="0"/>
        </a:defRPr>
      </a:lvl7pPr>
      <a:lvl8pPr marL="1371600" algn="l" defTabSz="457200" rtl="0" fontAlgn="base">
        <a:spcBef>
          <a:spcPct val="0"/>
        </a:spcBef>
        <a:spcAft>
          <a:spcPct val="0"/>
        </a:spcAft>
        <a:defRPr sz="3200" b="1">
          <a:solidFill>
            <a:srgbClr val="7F7F7F"/>
          </a:solidFill>
          <a:latin typeface="Arial" pitchFamily="-110" charset="0"/>
          <a:ea typeface="Arial" pitchFamily="-110" charset="0"/>
          <a:cs typeface="Arial" pitchFamily="-110" charset="0"/>
        </a:defRPr>
      </a:lvl8pPr>
      <a:lvl9pPr marL="1828800" algn="l" defTabSz="457200" rtl="0" fontAlgn="base">
        <a:spcBef>
          <a:spcPct val="0"/>
        </a:spcBef>
        <a:spcAft>
          <a:spcPct val="0"/>
        </a:spcAft>
        <a:defRPr sz="3200" b="1">
          <a:solidFill>
            <a:srgbClr val="7F7F7F"/>
          </a:solidFill>
          <a:latin typeface="Arial" pitchFamily="-110" charset="0"/>
          <a:ea typeface="Arial" pitchFamily="-110" charset="0"/>
          <a:cs typeface="Arial" pitchFamily="-110" charset="0"/>
        </a:defRPr>
      </a:lvl9pPr>
    </p:titleStyle>
    <p:bodyStyle>
      <a:lvl1pPr marL="342900" indent="-342900" algn="l" defTabSz="457200" rtl="0" fontAlgn="base">
        <a:spcBef>
          <a:spcPct val="20000"/>
        </a:spcBef>
        <a:spcAft>
          <a:spcPct val="0"/>
        </a:spcAft>
        <a:buClr>
          <a:srgbClr val="B10634"/>
        </a:buClr>
        <a:buFont typeface="Arial" pitchFamily="-110" charset="0"/>
        <a:buChar char="•"/>
        <a:defRPr sz="3200" kern="1200">
          <a:solidFill>
            <a:srgbClr val="7F7F7F"/>
          </a:solidFill>
          <a:latin typeface="Arial"/>
          <a:ea typeface="Arial" pitchFamily="-110" charset="0"/>
          <a:cs typeface="Arial"/>
        </a:defRPr>
      </a:lvl1pPr>
      <a:lvl2pPr marL="742950" indent="-285750" algn="l" defTabSz="457200" rtl="0" fontAlgn="base">
        <a:spcBef>
          <a:spcPct val="20000"/>
        </a:spcBef>
        <a:spcAft>
          <a:spcPct val="0"/>
        </a:spcAft>
        <a:buFont typeface="Arial" pitchFamily="-110" charset="0"/>
        <a:buChar char="–"/>
        <a:defRPr sz="2800" kern="1200">
          <a:solidFill>
            <a:srgbClr val="7F7F7F"/>
          </a:solidFill>
          <a:latin typeface="Arial"/>
          <a:ea typeface="Arial" pitchFamily="-110" charset="0"/>
          <a:cs typeface="Arial"/>
        </a:defRPr>
      </a:lvl2pPr>
      <a:lvl3pPr marL="1143000" indent="-228600" algn="l" defTabSz="457200" rtl="0" fontAlgn="base">
        <a:spcBef>
          <a:spcPct val="20000"/>
        </a:spcBef>
        <a:spcAft>
          <a:spcPct val="0"/>
        </a:spcAft>
        <a:buClr>
          <a:srgbClr val="ECA421"/>
        </a:buClr>
        <a:buFont typeface="Arial" pitchFamily="-110" charset="0"/>
        <a:buChar char="•"/>
        <a:defRPr sz="2400" kern="1200">
          <a:solidFill>
            <a:srgbClr val="7F7F7F"/>
          </a:solidFill>
          <a:latin typeface="Arial"/>
          <a:ea typeface="Arial" pitchFamily="-110" charset="0"/>
          <a:cs typeface="Arial"/>
        </a:defRPr>
      </a:lvl3pPr>
      <a:lvl4pPr marL="1600200" indent="-228600" algn="l" defTabSz="457200" rtl="0" fontAlgn="base">
        <a:spcBef>
          <a:spcPct val="20000"/>
        </a:spcBef>
        <a:spcAft>
          <a:spcPct val="0"/>
        </a:spcAft>
        <a:buFont typeface="Arial" pitchFamily="-110" charset="0"/>
        <a:buChar char="–"/>
        <a:defRPr sz="2000" kern="1200">
          <a:solidFill>
            <a:srgbClr val="7F7F7F"/>
          </a:solidFill>
          <a:latin typeface="Arial"/>
          <a:ea typeface="Arial" pitchFamily="-110" charset="0"/>
          <a:cs typeface="Arial"/>
        </a:defRPr>
      </a:lvl4pPr>
      <a:lvl5pPr marL="2057400" indent="-228600" algn="l" defTabSz="457200" rtl="0" fontAlgn="base">
        <a:spcBef>
          <a:spcPct val="20000"/>
        </a:spcBef>
        <a:spcAft>
          <a:spcPct val="0"/>
        </a:spcAft>
        <a:buFont typeface="Arial" pitchFamily="-110" charset="0"/>
        <a:buChar char="»"/>
        <a:defRPr sz="2000" kern="1200">
          <a:solidFill>
            <a:srgbClr val="7F7F7F"/>
          </a:solidFill>
          <a:latin typeface="Arial"/>
          <a:ea typeface="Arial" pitchFamily="-110"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jpeg"/><Relationship Id="rId9" Type="http://schemas.openxmlformats.org/officeDocument/2006/relationships/image" Target="../media/image53.wmf"/></Relationships>
</file>

<file path=ppt/slides/_rels/slide11.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18" Type="http://schemas.openxmlformats.org/officeDocument/2006/relationships/image" Target="../media/image73.png"/><Relationship Id="rId26" Type="http://schemas.openxmlformats.org/officeDocument/2006/relationships/image" Target="../media/image81.png"/><Relationship Id="rId3" Type="http://schemas.openxmlformats.org/officeDocument/2006/relationships/image" Target="../media/image58.png"/><Relationship Id="rId21" Type="http://schemas.openxmlformats.org/officeDocument/2006/relationships/image" Target="../media/image76.png"/><Relationship Id="rId34" Type="http://schemas.openxmlformats.org/officeDocument/2006/relationships/image" Target="../media/image89.png"/><Relationship Id="rId7" Type="http://schemas.openxmlformats.org/officeDocument/2006/relationships/image" Target="../media/image62.png"/><Relationship Id="rId12" Type="http://schemas.openxmlformats.org/officeDocument/2006/relationships/image" Target="../media/image67.png"/><Relationship Id="rId17" Type="http://schemas.openxmlformats.org/officeDocument/2006/relationships/image" Target="../media/image72.png"/><Relationship Id="rId25" Type="http://schemas.openxmlformats.org/officeDocument/2006/relationships/image" Target="../media/image80.png"/><Relationship Id="rId33" Type="http://schemas.openxmlformats.org/officeDocument/2006/relationships/image" Target="../media/image88.png"/><Relationship Id="rId2" Type="http://schemas.openxmlformats.org/officeDocument/2006/relationships/image" Target="../media/image57.png"/><Relationship Id="rId16" Type="http://schemas.openxmlformats.org/officeDocument/2006/relationships/image" Target="../media/image71.png"/><Relationship Id="rId20" Type="http://schemas.openxmlformats.org/officeDocument/2006/relationships/image" Target="../media/image75.png"/><Relationship Id="rId29"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24" Type="http://schemas.openxmlformats.org/officeDocument/2006/relationships/image" Target="../media/image79.png"/><Relationship Id="rId32" Type="http://schemas.openxmlformats.org/officeDocument/2006/relationships/image" Target="../media/image87.png"/><Relationship Id="rId5" Type="http://schemas.openxmlformats.org/officeDocument/2006/relationships/image" Target="../media/image60.png"/><Relationship Id="rId15" Type="http://schemas.openxmlformats.org/officeDocument/2006/relationships/image" Target="../media/image70.png"/><Relationship Id="rId23" Type="http://schemas.openxmlformats.org/officeDocument/2006/relationships/image" Target="../media/image78.png"/><Relationship Id="rId28" Type="http://schemas.openxmlformats.org/officeDocument/2006/relationships/image" Target="../media/image83.png"/><Relationship Id="rId10" Type="http://schemas.openxmlformats.org/officeDocument/2006/relationships/image" Target="../media/image65.png"/><Relationship Id="rId19" Type="http://schemas.openxmlformats.org/officeDocument/2006/relationships/image" Target="../media/image74.png"/><Relationship Id="rId31" Type="http://schemas.openxmlformats.org/officeDocument/2006/relationships/image" Target="../media/image86.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 Id="rId22" Type="http://schemas.openxmlformats.org/officeDocument/2006/relationships/image" Target="../media/image77.png"/><Relationship Id="rId27" Type="http://schemas.openxmlformats.org/officeDocument/2006/relationships/image" Target="../media/image82.png"/><Relationship Id="rId30" Type="http://schemas.openxmlformats.org/officeDocument/2006/relationships/image" Target="../media/image85.png"/><Relationship Id="rId35" Type="http://schemas.openxmlformats.org/officeDocument/2006/relationships/image" Target="../media/image90.png"/></Relationships>
</file>

<file path=ppt/slides/_rels/slide12.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2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image" Target="../media/image103.png"/><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adntech.com/site/" TargetMode="External"/><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109.gif"/></Relationships>
</file>

<file path=ppt/slides/_rels/slide3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f5demo.com/compression/" TargetMode="External"/><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111.gif"/><Relationship Id="rId2" Type="http://schemas.openxmlformats.org/officeDocument/2006/relationships/image" Target="../media/image110.gif"/><Relationship Id="rId1" Type="http://schemas.openxmlformats.org/officeDocument/2006/relationships/slideLayout" Target="../slideLayouts/slideLayout2.xml"/><Relationship Id="rId4" Type="http://schemas.openxmlformats.org/officeDocument/2006/relationships/image" Target="../media/image112.gif"/></Relationships>
</file>

<file path=ppt/slides/_rels/slide4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hyperlink" Target="http://www.medibolt.com/rocnrol/images/browser.gif" TargetMode="External"/><Relationship Id="rId7" Type="http://schemas.openxmlformats.org/officeDocument/2006/relationships/image" Target="../media/image121.png"/><Relationship Id="rId2"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jpeg"/><Relationship Id="rId9" Type="http://schemas.openxmlformats.org/officeDocument/2006/relationships/image" Target="../media/image1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5.jpeg"/><Relationship Id="rId7" Type="http://schemas.openxmlformats.org/officeDocument/2006/relationships/image" Target="../media/image129.png"/><Relationship Id="rId2" Type="http://schemas.openxmlformats.org/officeDocument/2006/relationships/image" Target="../media/image124.jpeg"/><Relationship Id="rId1" Type="http://schemas.openxmlformats.org/officeDocument/2006/relationships/slideLayout" Target="../slideLayouts/slideLayout2.xml"/><Relationship Id="rId6" Type="http://schemas.openxmlformats.org/officeDocument/2006/relationships/image" Target="../media/image128.png"/><Relationship Id="rId5" Type="http://schemas.openxmlformats.org/officeDocument/2006/relationships/image" Target="../media/image127.jpeg"/><Relationship Id="rId4" Type="http://schemas.openxmlformats.org/officeDocument/2006/relationships/image" Target="../media/image126.jpeg"/></Relationships>
</file>

<file path=ppt/slides/_rels/slide46.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jpeg"/><Relationship Id="rId1" Type="http://schemas.openxmlformats.org/officeDocument/2006/relationships/slideLayout" Target="../slideLayouts/slideLayout7.xml"/><Relationship Id="rId4" Type="http://schemas.openxmlformats.org/officeDocument/2006/relationships/image" Target="../media/image133.png"/></Relationships>
</file>

<file path=ppt/slides/_rels/slide47.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jpeg"/><Relationship Id="rId1" Type="http://schemas.openxmlformats.org/officeDocument/2006/relationships/slideLayout" Target="../slideLayouts/slideLayout7.xml"/><Relationship Id="rId4" Type="http://schemas.openxmlformats.org/officeDocument/2006/relationships/image" Target="../media/image136.png"/></Relationships>
</file>

<file path=ppt/slides/_rels/slide48.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7.xml"/><Relationship Id="rId4" Type="http://schemas.openxmlformats.org/officeDocument/2006/relationships/image" Target="../media/image139.png"/></Relationships>
</file>

<file path=ppt/slides/_rels/slide49.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7.xml"/><Relationship Id="rId4" Type="http://schemas.openxmlformats.org/officeDocument/2006/relationships/image" Target="../media/image142.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3" Type="http://schemas.openxmlformats.org/officeDocument/2006/relationships/image" Target="../media/image143.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45.png"/><Relationship Id="rId4" Type="http://schemas.openxmlformats.org/officeDocument/2006/relationships/image" Target="../media/image144.png"/></Relationships>
</file>

<file path=ppt/slides/_rels/slide51.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4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53.png"/><Relationship Id="rId13" Type="http://schemas.openxmlformats.org/officeDocument/2006/relationships/image" Target="../media/image158.png"/><Relationship Id="rId3" Type="http://schemas.openxmlformats.org/officeDocument/2006/relationships/image" Target="../media/image148.png"/><Relationship Id="rId7" Type="http://schemas.openxmlformats.org/officeDocument/2006/relationships/image" Target="../media/image152.png"/><Relationship Id="rId12" Type="http://schemas.openxmlformats.org/officeDocument/2006/relationships/image" Target="../media/image15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51.wmf"/><Relationship Id="rId11" Type="http://schemas.openxmlformats.org/officeDocument/2006/relationships/image" Target="../media/image156.png"/><Relationship Id="rId5" Type="http://schemas.openxmlformats.org/officeDocument/2006/relationships/image" Target="../media/image150.png"/><Relationship Id="rId10" Type="http://schemas.openxmlformats.org/officeDocument/2006/relationships/image" Target="../media/image155.png"/><Relationship Id="rId4" Type="http://schemas.openxmlformats.org/officeDocument/2006/relationships/image" Target="../media/image149.png"/><Relationship Id="rId9" Type="http://schemas.openxmlformats.org/officeDocument/2006/relationships/image" Target="../media/image154.png"/><Relationship Id="rId14" Type="http://schemas.openxmlformats.org/officeDocument/2006/relationships/image" Target="../media/image159.png"/></Relationships>
</file>

<file path=ppt/slides/_rels/slide57.x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slideLayout" Target="../slideLayouts/slideLayout6.xml"/><Relationship Id="rId6" Type="http://schemas.openxmlformats.org/officeDocument/2006/relationships/image" Target="../media/image156.png"/><Relationship Id="rId5" Type="http://schemas.openxmlformats.org/officeDocument/2006/relationships/image" Target="../media/image163.wmf"/><Relationship Id="rId4" Type="http://schemas.openxmlformats.org/officeDocument/2006/relationships/image" Target="../media/image162.wmf"/></Relationships>
</file>

<file path=ppt/slides/_rels/slide58.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66.png"/><Relationship Id="rId7" Type="http://schemas.openxmlformats.org/officeDocument/2006/relationships/image" Target="../media/image17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69.png"/><Relationship Id="rId5" Type="http://schemas.openxmlformats.org/officeDocument/2006/relationships/image" Target="../media/image168.png"/><Relationship Id="rId4" Type="http://schemas.openxmlformats.org/officeDocument/2006/relationships/image" Target="../media/image167.png"/></Relationships>
</file>

<file path=ppt/slides/_rels/slide62.xml.rels><?xml version="1.0" encoding="UTF-8" standalone="yes"?>
<Relationships xmlns="http://schemas.openxmlformats.org/package/2006/relationships"><Relationship Id="rId8" Type="http://schemas.openxmlformats.org/officeDocument/2006/relationships/image" Target="../media/image179.png"/><Relationship Id="rId13" Type="http://schemas.openxmlformats.org/officeDocument/2006/relationships/image" Target="../media/image184.png"/><Relationship Id="rId18" Type="http://schemas.openxmlformats.org/officeDocument/2006/relationships/oleObject" Target="../embeddings/oleObject3.bin"/><Relationship Id="rId26" Type="http://schemas.openxmlformats.org/officeDocument/2006/relationships/image" Target="../media/image191.jpeg"/><Relationship Id="rId39" Type="http://schemas.openxmlformats.org/officeDocument/2006/relationships/image" Target="../media/image202.png"/><Relationship Id="rId3" Type="http://schemas.openxmlformats.org/officeDocument/2006/relationships/notesSlide" Target="../notesSlides/notesSlide13.xml"/><Relationship Id="rId21" Type="http://schemas.openxmlformats.org/officeDocument/2006/relationships/oleObject" Target="../embeddings/oleObject6.bin"/><Relationship Id="rId34" Type="http://schemas.openxmlformats.org/officeDocument/2006/relationships/image" Target="../media/image197.png"/><Relationship Id="rId42" Type="http://schemas.openxmlformats.org/officeDocument/2006/relationships/image" Target="../media/image205.png"/><Relationship Id="rId7" Type="http://schemas.openxmlformats.org/officeDocument/2006/relationships/image" Target="../media/image178.png"/><Relationship Id="rId12" Type="http://schemas.openxmlformats.org/officeDocument/2006/relationships/image" Target="../media/image183.png"/><Relationship Id="rId17" Type="http://schemas.openxmlformats.org/officeDocument/2006/relationships/oleObject" Target="../embeddings/oleObject2.bin"/><Relationship Id="rId25" Type="http://schemas.openxmlformats.org/officeDocument/2006/relationships/image" Target="../media/image190.jpeg"/><Relationship Id="rId33" Type="http://schemas.openxmlformats.org/officeDocument/2006/relationships/image" Target="../media/image196.png"/><Relationship Id="rId38" Type="http://schemas.openxmlformats.org/officeDocument/2006/relationships/image" Target="../media/image201.png"/><Relationship Id="rId46" Type="http://schemas.openxmlformats.org/officeDocument/2006/relationships/oleObject" Target="../embeddings/oleObject10.bin"/><Relationship Id="rId2" Type="http://schemas.openxmlformats.org/officeDocument/2006/relationships/slideLayout" Target="../slideLayouts/slideLayout7.xml"/><Relationship Id="rId16" Type="http://schemas.openxmlformats.org/officeDocument/2006/relationships/oleObject" Target="../embeddings/oleObject1.bin"/><Relationship Id="rId20" Type="http://schemas.openxmlformats.org/officeDocument/2006/relationships/oleObject" Target="../embeddings/oleObject5.bin"/><Relationship Id="rId29" Type="http://schemas.openxmlformats.org/officeDocument/2006/relationships/image" Target="../media/image194.png"/><Relationship Id="rId41" Type="http://schemas.openxmlformats.org/officeDocument/2006/relationships/image" Target="../media/image204.png"/><Relationship Id="rId1" Type="http://schemas.openxmlformats.org/officeDocument/2006/relationships/vmlDrawing" Target="../drawings/vmlDrawing1.vml"/><Relationship Id="rId6" Type="http://schemas.openxmlformats.org/officeDocument/2006/relationships/image" Target="../media/image177.png"/><Relationship Id="rId11" Type="http://schemas.openxmlformats.org/officeDocument/2006/relationships/image" Target="../media/image182.png"/><Relationship Id="rId24" Type="http://schemas.openxmlformats.org/officeDocument/2006/relationships/image" Target="../media/image189.png"/><Relationship Id="rId32" Type="http://schemas.openxmlformats.org/officeDocument/2006/relationships/image" Target="../media/image195.png"/><Relationship Id="rId37" Type="http://schemas.openxmlformats.org/officeDocument/2006/relationships/image" Target="../media/image200.png"/><Relationship Id="rId40" Type="http://schemas.openxmlformats.org/officeDocument/2006/relationships/image" Target="../media/image203.jpeg"/><Relationship Id="rId45" Type="http://schemas.openxmlformats.org/officeDocument/2006/relationships/oleObject" Target="../embeddings/oleObject9.bin"/><Relationship Id="rId5" Type="http://schemas.openxmlformats.org/officeDocument/2006/relationships/image" Target="../media/image176.png"/><Relationship Id="rId15" Type="http://schemas.openxmlformats.org/officeDocument/2006/relationships/image" Target="../media/image186.png"/><Relationship Id="rId23" Type="http://schemas.openxmlformats.org/officeDocument/2006/relationships/image" Target="../media/image188.png"/><Relationship Id="rId28" Type="http://schemas.openxmlformats.org/officeDocument/2006/relationships/image" Target="../media/image193.png"/><Relationship Id="rId36" Type="http://schemas.openxmlformats.org/officeDocument/2006/relationships/image" Target="../media/image199.png"/><Relationship Id="rId10" Type="http://schemas.openxmlformats.org/officeDocument/2006/relationships/image" Target="../media/image181.png"/><Relationship Id="rId19" Type="http://schemas.openxmlformats.org/officeDocument/2006/relationships/oleObject" Target="../embeddings/oleObject4.bin"/><Relationship Id="rId31" Type="http://schemas.openxmlformats.org/officeDocument/2006/relationships/oleObject" Target="../embeddings/oleObject8.bin"/><Relationship Id="rId44" Type="http://schemas.openxmlformats.org/officeDocument/2006/relationships/image" Target="../media/image207.png"/><Relationship Id="rId4" Type="http://schemas.openxmlformats.org/officeDocument/2006/relationships/image" Target="../media/image175.png"/><Relationship Id="rId9" Type="http://schemas.openxmlformats.org/officeDocument/2006/relationships/image" Target="../media/image180.png"/><Relationship Id="rId14" Type="http://schemas.openxmlformats.org/officeDocument/2006/relationships/image" Target="../media/image185.png"/><Relationship Id="rId22" Type="http://schemas.openxmlformats.org/officeDocument/2006/relationships/image" Target="../media/image187.png"/><Relationship Id="rId27" Type="http://schemas.openxmlformats.org/officeDocument/2006/relationships/image" Target="../media/image192.png"/><Relationship Id="rId30" Type="http://schemas.openxmlformats.org/officeDocument/2006/relationships/oleObject" Target="../embeddings/oleObject7.bin"/><Relationship Id="rId35" Type="http://schemas.openxmlformats.org/officeDocument/2006/relationships/image" Target="../media/image198.png"/><Relationship Id="rId43" Type="http://schemas.openxmlformats.org/officeDocument/2006/relationships/image" Target="../media/image206.png"/></Relationships>
</file>

<file path=ppt/slides/_rels/slide63.xml.rels><?xml version="1.0" encoding="UTF-8" standalone="yes"?>
<Relationships xmlns="http://schemas.openxmlformats.org/package/2006/relationships"><Relationship Id="rId2" Type="http://schemas.openxmlformats.org/officeDocument/2006/relationships/image" Target="../media/image20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wmf"/><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jpeg"/><Relationship Id="rId17" Type="http://schemas.openxmlformats.org/officeDocument/2006/relationships/image" Target="../media/image29.png"/><Relationship Id="rId2" Type="http://schemas.openxmlformats.org/officeDocument/2006/relationships/notesSlide" Target="../notesSlides/notesSlide4.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jpe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0.jpeg"/><Relationship Id="rId18" Type="http://schemas.openxmlformats.org/officeDocument/2006/relationships/image" Target="../media/image45.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image" Target="../media/image30.jpeg"/><Relationship Id="rId16"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25.wmf"/><Relationship Id="rId5" Type="http://schemas.openxmlformats.org/officeDocument/2006/relationships/image" Target="../media/image33.png"/><Relationship Id="rId15" Type="http://schemas.openxmlformats.org/officeDocument/2006/relationships/image" Target="../media/image42.png"/><Relationship Id="rId10" Type="http://schemas.openxmlformats.org/officeDocument/2006/relationships/image" Target="../media/image38.png"/><Relationship Id="rId19" Type="http://schemas.openxmlformats.org/officeDocument/2006/relationships/image" Target="../media/image46.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8194" name="Title 1"/>
          <p:cNvSpPr>
            <a:spLocks noGrp="1"/>
          </p:cNvSpPr>
          <p:nvPr>
            <p:ph type="ctrTitle"/>
          </p:nvPr>
        </p:nvSpPr>
        <p:spPr>
          <a:xfrm>
            <a:off x="2819400" y="2196035"/>
            <a:ext cx="6324600" cy="893762"/>
          </a:xfrm>
        </p:spPr>
        <p:txBody>
          <a:bodyPr anchor="ctr"/>
          <a:lstStyle/>
          <a:p>
            <a:r>
              <a:rPr lang="en-US" altLang="zh-CN" sz="2800" dirty="0" smtClean="0">
                <a:solidFill>
                  <a:schemeClr val="bg1"/>
                </a:solidFill>
                <a:latin typeface="Arial" pitchFamily="-110" charset="0"/>
                <a:ea typeface="宋体" pitchFamily="-110" charset="-122"/>
                <a:cs typeface="宋体" pitchFamily="-110" charset="-122"/>
              </a:rPr>
              <a:t>F5 </a:t>
            </a:r>
            <a:r>
              <a:rPr lang="zh-CN" altLang="en-US" sz="2800" dirty="0" smtClean="0">
                <a:solidFill>
                  <a:schemeClr val="bg1"/>
                </a:solidFill>
                <a:latin typeface="Arial" pitchFamily="-110" charset="0"/>
                <a:ea typeface="宋体" pitchFamily="-110" charset="-122"/>
                <a:cs typeface="宋体" pitchFamily="-110" charset="-122"/>
              </a:rPr>
              <a:t>解决方案与技术交流</a:t>
            </a:r>
            <a:endParaRPr lang="en-US" sz="3000" dirty="0">
              <a:solidFill>
                <a:schemeClr val="bg1"/>
              </a:solidFill>
              <a:latin typeface="Arial" pitchFamily="-110" charset="0"/>
              <a:cs typeface="Arial" pitchFamily="-110" charset="0"/>
            </a:endParaRPr>
          </a:p>
        </p:txBody>
      </p:sp>
      <p:pic>
        <p:nvPicPr>
          <p:cNvPr id="8196" name="Picture 4" descr="F5logo_tagline.jpg"/>
          <p:cNvPicPr>
            <a:picLocks noChangeAspect="1"/>
          </p:cNvPicPr>
          <p:nvPr/>
        </p:nvPicPr>
        <p:blipFill>
          <a:blip r:embed="rId4" cstate="print"/>
          <a:srcRect/>
          <a:stretch>
            <a:fillRect/>
          </a:stretch>
        </p:blipFill>
        <p:spPr bwMode="auto">
          <a:xfrm>
            <a:off x="5361139" y="530830"/>
            <a:ext cx="2383751" cy="863452"/>
          </a:xfrm>
          <a:prstGeom prst="rect">
            <a:avLst/>
          </a:prstGeom>
          <a:noFill/>
          <a:ln w="9525">
            <a:noFill/>
            <a:miter lim="800000"/>
            <a:headEnd/>
            <a:tailEnd/>
          </a:ln>
        </p:spPr>
      </p:pic>
      <p:sp>
        <p:nvSpPr>
          <p:cNvPr id="8" name="副标题 2"/>
          <p:cNvSpPr>
            <a:spLocks noGrp="1"/>
          </p:cNvSpPr>
          <p:nvPr>
            <p:ph type="subTitle" idx="1"/>
          </p:nvPr>
        </p:nvSpPr>
        <p:spPr>
          <a:xfrm>
            <a:off x="1113605" y="3931655"/>
            <a:ext cx="6400800" cy="2395401"/>
          </a:xfrm>
        </p:spPr>
        <p:txBody>
          <a:bodyPr/>
          <a:lstStyle/>
          <a:p>
            <a:r>
              <a:rPr lang="zh-CN" altLang="en-US" b="1" dirty="0" smtClean="0">
                <a:solidFill>
                  <a:schemeClr val="tx2"/>
                </a:solidFill>
              </a:rPr>
              <a:t>刘振</a:t>
            </a:r>
            <a:endParaRPr lang="en-US" altLang="zh-CN" b="1" dirty="0" smtClean="0">
              <a:solidFill>
                <a:schemeClr val="tx2"/>
              </a:solidFill>
            </a:endParaRPr>
          </a:p>
          <a:p>
            <a:r>
              <a:rPr lang="en-US" altLang="zh-CN" b="1" dirty="0" smtClean="0">
                <a:solidFill>
                  <a:schemeClr val="tx2"/>
                </a:solidFill>
              </a:rPr>
              <a:t>13922405316</a:t>
            </a:r>
          </a:p>
          <a:p>
            <a:r>
              <a:rPr lang="zh-CN" altLang="en-US" b="1" dirty="0" smtClean="0">
                <a:solidFill>
                  <a:schemeClr val="tx2"/>
                </a:solidFill>
              </a:rPr>
              <a:t>上海怡德数码技术有限公司</a:t>
            </a:r>
            <a:endParaRPr lang="zh-CN" altLang="en-US" b="1"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统一应用交付的数据中心架构</a:t>
            </a:r>
            <a:endParaRPr lang="en-US" dirty="0"/>
          </a:p>
        </p:txBody>
      </p:sp>
      <p:grpSp>
        <p:nvGrpSpPr>
          <p:cNvPr id="3" name="Group 153"/>
          <p:cNvGrpSpPr/>
          <p:nvPr/>
        </p:nvGrpSpPr>
        <p:grpSpPr>
          <a:xfrm>
            <a:off x="1415984" y="1448594"/>
            <a:ext cx="338138" cy="5105400"/>
            <a:chOff x="1406151" y="1133961"/>
            <a:chExt cx="338138" cy="5105400"/>
          </a:xfrm>
        </p:grpSpPr>
        <p:sp>
          <p:nvSpPr>
            <p:cNvPr id="31" name="AutoShape 96"/>
            <p:cNvSpPr>
              <a:spLocks noChangeArrowheads="1"/>
            </p:cNvSpPr>
            <p:nvPr/>
          </p:nvSpPr>
          <p:spPr bwMode="auto">
            <a:xfrm rot="16200000">
              <a:off x="-977480" y="3517592"/>
              <a:ext cx="5105400" cy="338138"/>
            </a:xfrm>
            <a:prstGeom prst="roundRect">
              <a:avLst>
                <a:gd name="adj" fmla="val 16667"/>
              </a:avLst>
            </a:prstGeom>
            <a:solidFill>
              <a:srgbClr val="C00000"/>
            </a:solidFill>
            <a:ln w="12700">
              <a:solidFill>
                <a:srgbClr val="C0C0C0"/>
              </a:solidFill>
              <a:round/>
              <a:headEnd/>
              <a:tailEnd/>
            </a:ln>
          </p:spPr>
          <p:txBody>
            <a:bodyPr wrap="none" anchor="ctr"/>
            <a:lstStyle/>
            <a:p>
              <a:pPr algn="ctr"/>
              <a:r>
                <a:rPr lang="en-US" sz="1600" b="1" dirty="0">
                  <a:solidFill>
                    <a:schemeClr val="bg1"/>
                  </a:solidFill>
                </a:rPr>
                <a:t>Data Center &amp; </a:t>
              </a:r>
              <a:r>
                <a:rPr lang="en-US" sz="1600" b="1" dirty="0" smtClean="0">
                  <a:solidFill>
                    <a:schemeClr val="bg1"/>
                  </a:solidFill>
                </a:rPr>
                <a:t>Link Pool  </a:t>
              </a:r>
              <a:r>
                <a:rPr lang="en-US" sz="1600" b="1" dirty="0">
                  <a:solidFill>
                    <a:schemeClr val="bg1"/>
                  </a:solidFill>
                </a:rPr>
                <a:t>Virtualization</a:t>
              </a:r>
            </a:p>
          </p:txBody>
        </p:sp>
        <p:pic>
          <p:nvPicPr>
            <p:cNvPr id="33" name="Picture 17" descr="f5_logo"/>
            <p:cNvPicPr>
              <a:picLocks noChangeAspect="1" noChangeArrowheads="1"/>
            </p:cNvPicPr>
            <p:nvPr/>
          </p:nvPicPr>
          <p:blipFill>
            <a:blip r:embed="rId3" cstate="print"/>
            <a:srcRect/>
            <a:stretch>
              <a:fillRect/>
            </a:stretch>
          </p:blipFill>
          <p:spPr bwMode="auto">
            <a:xfrm>
              <a:off x="1418738" y="5335054"/>
              <a:ext cx="312738" cy="311150"/>
            </a:xfrm>
            <a:prstGeom prst="rect">
              <a:avLst/>
            </a:prstGeom>
            <a:noFill/>
            <a:ln w="9525">
              <a:noFill/>
              <a:miter lim="800000"/>
              <a:headEnd/>
              <a:tailEnd/>
            </a:ln>
          </p:spPr>
        </p:pic>
      </p:grpSp>
      <p:grpSp>
        <p:nvGrpSpPr>
          <p:cNvPr id="4" name="Group 154"/>
          <p:cNvGrpSpPr/>
          <p:nvPr/>
        </p:nvGrpSpPr>
        <p:grpSpPr>
          <a:xfrm>
            <a:off x="3207605" y="1448594"/>
            <a:ext cx="338138" cy="5105400"/>
            <a:chOff x="3207605" y="1133961"/>
            <a:chExt cx="338138" cy="5105400"/>
          </a:xfrm>
        </p:grpSpPr>
        <p:sp>
          <p:nvSpPr>
            <p:cNvPr id="28" name="AutoShape 96"/>
            <p:cNvSpPr>
              <a:spLocks noChangeArrowheads="1"/>
            </p:cNvSpPr>
            <p:nvPr/>
          </p:nvSpPr>
          <p:spPr bwMode="auto">
            <a:xfrm rot="16200000">
              <a:off x="823974" y="3517592"/>
              <a:ext cx="5105400" cy="338138"/>
            </a:xfrm>
            <a:prstGeom prst="roundRect">
              <a:avLst>
                <a:gd name="adj" fmla="val 16667"/>
              </a:avLst>
            </a:prstGeom>
            <a:solidFill>
              <a:srgbClr val="C00000"/>
            </a:solidFill>
            <a:ln w="12700">
              <a:solidFill>
                <a:srgbClr val="C0C0C0"/>
              </a:solidFill>
              <a:round/>
              <a:headEnd/>
              <a:tailEnd/>
            </a:ln>
          </p:spPr>
          <p:txBody>
            <a:bodyPr wrap="none" anchor="ctr"/>
            <a:lstStyle/>
            <a:p>
              <a:pPr algn="ctr"/>
              <a:r>
                <a:rPr lang="en-US" sz="1600" b="1" dirty="0">
                  <a:solidFill>
                    <a:schemeClr val="bg1"/>
                  </a:solidFill>
                </a:rPr>
                <a:t>Web Server </a:t>
              </a:r>
              <a:r>
                <a:rPr lang="en-US" sz="1600" b="1" dirty="0" smtClean="0">
                  <a:solidFill>
                    <a:schemeClr val="bg1"/>
                  </a:solidFill>
                </a:rPr>
                <a:t>Pool Virtualization</a:t>
              </a:r>
              <a:endParaRPr lang="en-US" sz="1600" b="1" dirty="0">
                <a:solidFill>
                  <a:schemeClr val="bg1"/>
                </a:solidFill>
              </a:endParaRPr>
            </a:p>
          </p:txBody>
        </p:sp>
        <p:pic>
          <p:nvPicPr>
            <p:cNvPr id="34" name="Picture 17" descr="f5_logo"/>
            <p:cNvPicPr>
              <a:picLocks noChangeAspect="1" noChangeArrowheads="1"/>
            </p:cNvPicPr>
            <p:nvPr/>
          </p:nvPicPr>
          <p:blipFill>
            <a:blip r:embed="rId3" cstate="print"/>
            <a:srcRect/>
            <a:stretch>
              <a:fillRect/>
            </a:stretch>
          </p:blipFill>
          <p:spPr bwMode="auto">
            <a:xfrm>
              <a:off x="3220901" y="5326889"/>
              <a:ext cx="312738" cy="311150"/>
            </a:xfrm>
            <a:prstGeom prst="rect">
              <a:avLst/>
            </a:prstGeom>
            <a:noFill/>
            <a:ln w="9525">
              <a:noFill/>
              <a:miter lim="800000"/>
              <a:headEnd/>
              <a:tailEnd/>
            </a:ln>
          </p:spPr>
        </p:pic>
      </p:grpSp>
      <p:grpSp>
        <p:nvGrpSpPr>
          <p:cNvPr id="5" name="Group 155"/>
          <p:cNvGrpSpPr/>
          <p:nvPr/>
        </p:nvGrpSpPr>
        <p:grpSpPr>
          <a:xfrm>
            <a:off x="5104909" y="1448595"/>
            <a:ext cx="344615" cy="5105399"/>
            <a:chOff x="5104909" y="1133961"/>
            <a:chExt cx="344615" cy="5105399"/>
          </a:xfrm>
        </p:grpSpPr>
        <p:sp>
          <p:nvSpPr>
            <p:cNvPr id="25" name="AutoShape 96"/>
            <p:cNvSpPr>
              <a:spLocks noChangeArrowheads="1"/>
            </p:cNvSpPr>
            <p:nvPr/>
          </p:nvSpPr>
          <p:spPr bwMode="auto">
            <a:xfrm rot="16200000">
              <a:off x="2721278" y="3517592"/>
              <a:ext cx="5105399" cy="338138"/>
            </a:xfrm>
            <a:prstGeom prst="roundRect">
              <a:avLst>
                <a:gd name="adj" fmla="val 16667"/>
              </a:avLst>
            </a:prstGeom>
            <a:solidFill>
              <a:srgbClr val="C00000"/>
            </a:solidFill>
            <a:ln w="12700">
              <a:solidFill>
                <a:srgbClr val="C0C0C0"/>
              </a:solidFill>
              <a:round/>
              <a:headEnd/>
              <a:tailEnd/>
            </a:ln>
          </p:spPr>
          <p:txBody>
            <a:bodyPr wrap="none" anchor="ctr"/>
            <a:lstStyle/>
            <a:p>
              <a:pPr algn="ctr"/>
              <a:r>
                <a:rPr lang="en-US" sz="1600" b="1" dirty="0">
                  <a:solidFill>
                    <a:schemeClr val="bg1"/>
                  </a:solidFill>
                </a:rPr>
                <a:t>Application Server </a:t>
              </a:r>
              <a:r>
                <a:rPr lang="en-US" sz="1600" b="1" dirty="0" smtClean="0">
                  <a:solidFill>
                    <a:schemeClr val="bg1"/>
                  </a:solidFill>
                </a:rPr>
                <a:t>Pool Virtualization</a:t>
              </a:r>
              <a:endParaRPr lang="en-US" sz="1600" b="1" dirty="0">
                <a:solidFill>
                  <a:schemeClr val="bg1"/>
                </a:solidFill>
              </a:endParaRPr>
            </a:p>
          </p:txBody>
        </p:sp>
        <p:pic>
          <p:nvPicPr>
            <p:cNvPr id="35" name="Picture 17" descr="f5_logo"/>
            <p:cNvPicPr>
              <a:picLocks noChangeAspect="1" noChangeArrowheads="1"/>
            </p:cNvPicPr>
            <p:nvPr/>
          </p:nvPicPr>
          <p:blipFill>
            <a:blip r:embed="rId3" cstate="print"/>
            <a:srcRect/>
            <a:stretch>
              <a:fillRect/>
            </a:stretch>
          </p:blipFill>
          <p:spPr bwMode="auto">
            <a:xfrm>
              <a:off x="5136786" y="5348661"/>
              <a:ext cx="312738" cy="311150"/>
            </a:xfrm>
            <a:prstGeom prst="rect">
              <a:avLst/>
            </a:prstGeom>
            <a:noFill/>
            <a:ln w="9525">
              <a:noFill/>
              <a:miter lim="800000"/>
              <a:headEnd/>
              <a:tailEnd/>
            </a:ln>
          </p:spPr>
        </p:pic>
      </p:grpSp>
      <p:grpSp>
        <p:nvGrpSpPr>
          <p:cNvPr id="6" name="Group 156"/>
          <p:cNvGrpSpPr/>
          <p:nvPr/>
        </p:nvGrpSpPr>
        <p:grpSpPr>
          <a:xfrm>
            <a:off x="7181372" y="1448595"/>
            <a:ext cx="341881" cy="5105399"/>
            <a:chOff x="7181372" y="1133961"/>
            <a:chExt cx="341881" cy="5105399"/>
          </a:xfrm>
        </p:grpSpPr>
        <p:sp>
          <p:nvSpPr>
            <p:cNvPr id="22" name="AutoShape 96"/>
            <p:cNvSpPr>
              <a:spLocks noChangeArrowheads="1"/>
            </p:cNvSpPr>
            <p:nvPr/>
          </p:nvSpPr>
          <p:spPr bwMode="auto">
            <a:xfrm rot="16200000">
              <a:off x="4797741" y="3517592"/>
              <a:ext cx="5105399" cy="338138"/>
            </a:xfrm>
            <a:prstGeom prst="roundRect">
              <a:avLst>
                <a:gd name="adj" fmla="val 16667"/>
              </a:avLst>
            </a:prstGeom>
            <a:solidFill>
              <a:srgbClr val="C00000"/>
            </a:solidFill>
            <a:ln w="12700">
              <a:solidFill>
                <a:srgbClr val="C0C0C0"/>
              </a:solidFill>
              <a:round/>
              <a:headEnd/>
              <a:tailEnd/>
            </a:ln>
          </p:spPr>
          <p:txBody>
            <a:bodyPr wrap="none" anchor="ctr"/>
            <a:lstStyle/>
            <a:p>
              <a:pPr algn="ctr"/>
              <a:r>
                <a:rPr lang="en-US" sz="1600" b="1" dirty="0">
                  <a:solidFill>
                    <a:schemeClr val="bg1"/>
                  </a:solidFill>
                </a:rPr>
                <a:t>File Storage </a:t>
              </a:r>
              <a:r>
                <a:rPr lang="en-US" sz="1600" b="1" dirty="0" smtClean="0">
                  <a:solidFill>
                    <a:schemeClr val="bg1"/>
                  </a:solidFill>
                </a:rPr>
                <a:t>Pool Virtualization</a:t>
              </a:r>
              <a:endParaRPr lang="en-US" sz="1600" b="1" dirty="0">
                <a:solidFill>
                  <a:schemeClr val="bg1"/>
                </a:solidFill>
              </a:endParaRPr>
            </a:p>
          </p:txBody>
        </p:sp>
        <p:pic>
          <p:nvPicPr>
            <p:cNvPr id="36" name="Picture 17" descr="f5_logo"/>
            <p:cNvPicPr>
              <a:picLocks noChangeAspect="1" noChangeArrowheads="1"/>
            </p:cNvPicPr>
            <p:nvPr/>
          </p:nvPicPr>
          <p:blipFill>
            <a:blip r:embed="rId3" cstate="print"/>
            <a:srcRect/>
            <a:stretch>
              <a:fillRect/>
            </a:stretch>
          </p:blipFill>
          <p:spPr bwMode="auto">
            <a:xfrm>
              <a:off x="7210515" y="5332332"/>
              <a:ext cx="312738" cy="311150"/>
            </a:xfrm>
            <a:prstGeom prst="rect">
              <a:avLst/>
            </a:prstGeom>
            <a:noFill/>
            <a:ln w="9525">
              <a:noFill/>
              <a:miter lim="800000"/>
              <a:headEnd/>
              <a:tailEnd/>
            </a:ln>
          </p:spPr>
        </p:pic>
      </p:grpSp>
      <p:grpSp>
        <p:nvGrpSpPr>
          <p:cNvPr id="7" name="Group 814"/>
          <p:cNvGrpSpPr>
            <a:grpSpLocks/>
          </p:cNvGrpSpPr>
          <p:nvPr/>
        </p:nvGrpSpPr>
        <p:grpSpPr bwMode="auto">
          <a:xfrm>
            <a:off x="104340" y="1438069"/>
            <a:ext cx="1346200" cy="1150938"/>
            <a:chOff x="-1803400" y="5356226"/>
            <a:chExt cx="1346200" cy="1150264"/>
          </a:xfrm>
        </p:grpSpPr>
        <p:sp>
          <p:nvSpPr>
            <p:cNvPr id="38" name="AutoShape 26"/>
            <p:cNvSpPr>
              <a:spLocks noChangeArrowheads="1"/>
            </p:cNvSpPr>
            <p:nvPr/>
          </p:nvSpPr>
          <p:spPr bwMode="auto">
            <a:xfrm>
              <a:off x="-1671863" y="5356226"/>
              <a:ext cx="1009136" cy="1009136"/>
            </a:xfrm>
            <a:prstGeom prst="roundRect">
              <a:avLst>
                <a:gd name="adj" fmla="val 16667"/>
              </a:avLst>
            </a:prstGeom>
            <a:blipFill dpi="0" rotWithShape="1">
              <a:blip r:embed="rId4"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8" name="Group 1600"/>
            <p:cNvGrpSpPr>
              <a:grpSpLocks/>
            </p:cNvGrpSpPr>
            <p:nvPr/>
          </p:nvGrpSpPr>
          <p:grpSpPr bwMode="auto">
            <a:xfrm>
              <a:off x="-1551155" y="5610370"/>
              <a:ext cx="747509" cy="604166"/>
              <a:chOff x="58" y="2408"/>
              <a:chExt cx="1455" cy="1176"/>
            </a:xfrm>
          </p:grpSpPr>
          <p:pic>
            <p:nvPicPr>
              <p:cNvPr id="42" name="Picture 1601"/>
              <p:cNvPicPr>
                <a:picLocks noChangeAspect="1" noChangeArrowheads="1"/>
              </p:cNvPicPr>
              <p:nvPr/>
            </p:nvPicPr>
            <p:blipFill>
              <a:blip r:embed="rId5" cstate="print">
                <a:lum bright="18000"/>
              </a:blip>
              <a:srcRect/>
              <a:stretch>
                <a:fillRect/>
              </a:stretch>
            </p:blipFill>
            <p:spPr bwMode="gray">
              <a:xfrm>
                <a:off x="58" y="3329"/>
                <a:ext cx="1230" cy="170"/>
              </a:xfrm>
              <a:prstGeom prst="rect">
                <a:avLst/>
              </a:prstGeom>
              <a:noFill/>
              <a:ln w="9525">
                <a:noFill/>
                <a:miter lim="800000"/>
                <a:headEnd/>
                <a:tailEnd/>
              </a:ln>
            </p:spPr>
          </p:pic>
          <p:sp>
            <p:nvSpPr>
              <p:cNvPr id="43" name="Freeform 1602"/>
              <p:cNvSpPr>
                <a:spLocks/>
              </p:cNvSpPr>
              <p:nvPr/>
            </p:nvSpPr>
            <p:spPr bwMode="gray">
              <a:xfrm>
                <a:off x="155" y="2446"/>
                <a:ext cx="1032" cy="782"/>
              </a:xfrm>
              <a:custGeom>
                <a:avLst/>
                <a:gdLst>
                  <a:gd name="T0" fmla="*/ 996 w 519"/>
                  <a:gd name="T1" fmla="*/ 0 h 393"/>
                  <a:gd name="T2" fmla="*/ 996 w 519"/>
                  <a:gd name="T3" fmla="*/ 714 h 393"/>
                  <a:gd name="T4" fmla="*/ 36 w 519"/>
                  <a:gd name="T5" fmla="*/ 714 h 393"/>
                  <a:gd name="T6" fmla="*/ 36 w 519"/>
                  <a:gd name="T7" fmla="*/ 0 h 393"/>
                  <a:gd name="T8" fmla="*/ 0 w 519"/>
                  <a:gd name="T9" fmla="*/ 0 h 393"/>
                  <a:gd name="T10" fmla="*/ 0 w 519"/>
                  <a:gd name="T11" fmla="*/ 766 h 393"/>
                  <a:gd name="T12" fmla="*/ 14 w 519"/>
                  <a:gd name="T13" fmla="*/ 782 h 393"/>
                  <a:gd name="T14" fmla="*/ 1018 w 519"/>
                  <a:gd name="T15" fmla="*/ 782 h 393"/>
                  <a:gd name="T16" fmla="*/ 1032 w 519"/>
                  <a:gd name="T17" fmla="*/ 766 h 393"/>
                  <a:gd name="T18" fmla="*/ 1032 w 519"/>
                  <a:gd name="T19" fmla="*/ 0 h 393"/>
                  <a:gd name="T20" fmla="*/ 996 w 519"/>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9"/>
                  <a:gd name="T34" fmla="*/ 0 h 393"/>
                  <a:gd name="T35" fmla="*/ 519 w 519"/>
                  <a:gd name="T36" fmla="*/ 393 h 3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9" h="393">
                    <a:moveTo>
                      <a:pt x="501" y="0"/>
                    </a:moveTo>
                    <a:cubicBezTo>
                      <a:pt x="501" y="359"/>
                      <a:pt x="501" y="359"/>
                      <a:pt x="501" y="359"/>
                    </a:cubicBezTo>
                    <a:cubicBezTo>
                      <a:pt x="18" y="359"/>
                      <a:pt x="18" y="359"/>
                      <a:pt x="18" y="359"/>
                    </a:cubicBezTo>
                    <a:cubicBezTo>
                      <a:pt x="18" y="0"/>
                      <a:pt x="18" y="0"/>
                      <a:pt x="18" y="0"/>
                    </a:cubicBezTo>
                    <a:cubicBezTo>
                      <a:pt x="0" y="0"/>
                      <a:pt x="0" y="0"/>
                      <a:pt x="0" y="0"/>
                    </a:cubicBezTo>
                    <a:cubicBezTo>
                      <a:pt x="0" y="385"/>
                      <a:pt x="0" y="385"/>
                      <a:pt x="0" y="385"/>
                    </a:cubicBezTo>
                    <a:cubicBezTo>
                      <a:pt x="0" y="389"/>
                      <a:pt x="3" y="393"/>
                      <a:pt x="7" y="393"/>
                    </a:cubicBezTo>
                    <a:cubicBezTo>
                      <a:pt x="512" y="393"/>
                      <a:pt x="512" y="393"/>
                      <a:pt x="512" y="393"/>
                    </a:cubicBezTo>
                    <a:cubicBezTo>
                      <a:pt x="516" y="393"/>
                      <a:pt x="519" y="389"/>
                      <a:pt x="519" y="385"/>
                    </a:cubicBezTo>
                    <a:cubicBezTo>
                      <a:pt x="519" y="0"/>
                      <a:pt x="519" y="0"/>
                      <a:pt x="519" y="0"/>
                    </a:cubicBezTo>
                    <a:lnTo>
                      <a:pt x="501"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4" name="Freeform 1603"/>
              <p:cNvSpPr>
                <a:spLocks/>
              </p:cNvSpPr>
              <p:nvPr/>
            </p:nvSpPr>
            <p:spPr bwMode="gray">
              <a:xfrm>
                <a:off x="477" y="3228"/>
                <a:ext cx="389" cy="135"/>
              </a:xfrm>
              <a:custGeom>
                <a:avLst/>
                <a:gdLst>
                  <a:gd name="T0" fmla="*/ 343 w 195"/>
                  <a:gd name="T1" fmla="*/ 85 h 68"/>
                  <a:gd name="T2" fmla="*/ 327 w 195"/>
                  <a:gd name="T3" fmla="*/ 0 h 68"/>
                  <a:gd name="T4" fmla="*/ 62 w 195"/>
                  <a:gd name="T5" fmla="*/ 0 h 68"/>
                  <a:gd name="T6" fmla="*/ 46 w 195"/>
                  <a:gd name="T7" fmla="*/ 85 h 68"/>
                  <a:gd name="T8" fmla="*/ 0 w 195"/>
                  <a:gd name="T9" fmla="*/ 135 h 68"/>
                  <a:gd name="T10" fmla="*/ 389 w 195"/>
                  <a:gd name="T11" fmla="*/ 135 h 68"/>
                  <a:gd name="T12" fmla="*/ 343 w 195"/>
                  <a:gd name="T13" fmla="*/ 85 h 68"/>
                  <a:gd name="T14" fmla="*/ 0 60000 65536"/>
                  <a:gd name="T15" fmla="*/ 0 60000 65536"/>
                  <a:gd name="T16" fmla="*/ 0 60000 65536"/>
                  <a:gd name="T17" fmla="*/ 0 60000 65536"/>
                  <a:gd name="T18" fmla="*/ 0 60000 65536"/>
                  <a:gd name="T19" fmla="*/ 0 60000 65536"/>
                  <a:gd name="T20" fmla="*/ 0 60000 65536"/>
                  <a:gd name="T21" fmla="*/ 0 w 195"/>
                  <a:gd name="T22" fmla="*/ 0 h 68"/>
                  <a:gd name="T23" fmla="*/ 195 w 195"/>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68">
                    <a:moveTo>
                      <a:pt x="172" y="43"/>
                    </a:moveTo>
                    <a:cubicBezTo>
                      <a:pt x="166" y="32"/>
                      <a:pt x="164" y="9"/>
                      <a:pt x="164" y="0"/>
                    </a:cubicBezTo>
                    <a:cubicBezTo>
                      <a:pt x="31" y="0"/>
                      <a:pt x="31" y="0"/>
                      <a:pt x="31" y="0"/>
                    </a:cubicBezTo>
                    <a:cubicBezTo>
                      <a:pt x="31" y="9"/>
                      <a:pt x="29" y="32"/>
                      <a:pt x="23" y="43"/>
                    </a:cubicBezTo>
                    <a:cubicBezTo>
                      <a:pt x="17" y="56"/>
                      <a:pt x="8" y="62"/>
                      <a:pt x="0" y="68"/>
                    </a:cubicBezTo>
                    <a:cubicBezTo>
                      <a:pt x="195" y="68"/>
                      <a:pt x="195" y="68"/>
                      <a:pt x="195" y="68"/>
                    </a:cubicBezTo>
                    <a:cubicBezTo>
                      <a:pt x="187" y="62"/>
                      <a:pt x="178" y="56"/>
                      <a:pt x="172" y="43"/>
                    </a:cubicBezTo>
                    <a:close/>
                  </a:path>
                </a:pathLst>
              </a:custGeom>
              <a:gradFill rotWithShape="1">
                <a:gsLst>
                  <a:gs pos="0">
                    <a:srgbClr val="737373"/>
                  </a:gs>
                  <a:gs pos="50000">
                    <a:srgbClr val="EAEAEA"/>
                  </a:gs>
                  <a:gs pos="100000">
                    <a:srgbClr val="737373"/>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5" name="Rectangle 1604"/>
              <p:cNvSpPr>
                <a:spLocks noChangeArrowheads="1"/>
              </p:cNvSpPr>
              <p:nvPr/>
            </p:nvSpPr>
            <p:spPr bwMode="gray">
              <a:xfrm>
                <a:off x="676" y="3187"/>
                <a:ext cx="78" cy="14"/>
              </a:xfrm>
              <a:prstGeom prst="rect">
                <a:avLst/>
              </a:prstGeom>
              <a:solidFill>
                <a:srgbClr val="DBDBDB"/>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6" name="Rectangle 1605"/>
              <p:cNvSpPr>
                <a:spLocks noChangeArrowheads="1"/>
              </p:cNvSpPr>
              <p:nvPr/>
            </p:nvSpPr>
            <p:spPr bwMode="gray">
              <a:xfrm>
                <a:off x="588" y="3187"/>
                <a:ext cx="78" cy="14"/>
              </a:xfrm>
              <a:prstGeom prst="rect">
                <a:avLst/>
              </a:prstGeom>
              <a:solidFill>
                <a:srgbClr val="DBDBDB"/>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7" name="Freeform 1606"/>
              <p:cNvSpPr>
                <a:spLocks/>
              </p:cNvSpPr>
              <p:nvPr/>
            </p:nvSpPr>
            <p:spPr bwMode="gray">
              <a:xfrm>
                <a:off x="666" y="2446"/>
                <a:ext cx="486" cy="714"/>
              </a:xfrm>
              <a:custGeom>
                <a:avLst/>
                <a:gdLst>
                  <a:gd name="T0" fmla="*/ 486 w 577"/>
                  <a:gd name="T1" fmla="*/ 0 h 848"/>
                  <a:gd name="T2" fmla="*/ 0 w 577"/>
                  <a:gd name="T3" fmla="*/ 0 h 848"/>
                  <a:gd name="T4" fmla="*/ 261 w 577"/>
                  <a:gd name="T5" fmla="*/ 714 h 848"/>
                  <a:gd name="T6" fmla="*/ 486 w 577"/>
                  <a:gd name="T7" fmla="*/ 714 h 848"/>
                  <a:gd name="T8" fmla="*/ 486 w 577"/>
                  <a:gd name="T9" fmla="*/ 0 h 848"/>
                  <a:gd name="T10" fmla="*/ 0 60000 65536"/>
                  <a:gd name="T11" fmla="*/ 0 60000 65536"/>
                  <a:gd name="T12" fmla="*/ 0 60000 65536"/>
                  <a:gd name="T13" fmla="*/ 0 60000 65536"/>
                  <a:gd name="T14" fmla="*/ 0 60000 65536"/>
                  <a:gd name="T15" fmla="*/ 0 w 577"/>
                  <a:gd name="T16" fmla="*/ 0 h 848"/>
                  <a:gd name="T17" fmla="*/ 577 w 577"/>
                  <a:gd name="T18" fmla="*/ 848 h 848"/>
                </a:gdLst>
                <a:ahLst/>
                <a:cxnLst>
                  <a:cxn ang="T10">
                    <a:pos x="T0" y="T1"/>
                  </a:cxn>
                  <a:cxn ang="T11">
                    <a:pos x="T2" y="T3"/>
                  </a:cxn>
                  <a:cxn ang="T12">
                    <a:pos x="T4" y="T5"/>
                  </a:cxn>
                  <a:cxn ang="T13">
                    <a:pos x="T6" y="T7"/>
                  </a:cxn>
                  <a:cxn ang="T14">
                    <a:pos x="T8" y="T9"/>
                  </a:cxn>
                </a:cxnLst>
                <a:rect l="T15" t="T16" r="T17" b="T18"/>
                <a:pathLst>
                  <a:path w="577" h="848">
                    <a:moveTo>
                      <a:pt x="577" y="0"/>
                    </a:moveTo>
                    <a:lnTo>
                      <a:pt x="0" y="0"/>
                    </a:lnTo>
                    <a:lnTo>
                      <a:pt x="310" y="848"/>
                    </a:lnTo>
                    <a:lnTo>
                      <a:pt x="577" y="848"/>
                    </a:lnTo>
                    <a:lnTo>
                      <a:pt x="577" y="0"/>
                    </a:lnTo>
                    <a:close/>
                  </a:path>
                </a:pathLst>
              </a:custGeom>
              <a:gradFill rotWithShape="1">
                <a:gsLst>
                  <a:gs pos="0">
                    <a:srgbClr val="191919"/>
                  </a:gs>
                  <a:gs pos="100000">
                    <a:srgbClr val="4D4D4D"/>
                  </a:gs>
                </a:gsLst>
                <a:lin ang="5400000" scaled="1"/>
              </a:gradFill>
              <a:ln w="9525">
                <a:solidFill>
                  <a:srgbClr val="000000"/>
                </a:solid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8" name="Freeform 1607"/>
              <p:cNvSpPr>
                <a:spLocks/>
              </p:cNvSpPr>
              <p:nvPr/>
            </p:nvSpPr>
            <p:spPr bwMode="gray">
              <a:xfrm>
                <a:off x="191" y="2559"/>
                <a:ext cx="445" cy="601"/>
              </a:xfrm>
              <a:custGeom>
                <a:avLst/>
                <a:gdLst>
                  <a:gd name="T0" fmla="*/ 0 w 529"/>
                  <a:gd name="T1" fmla="*/ 601 h 713"/>
                  <a:gd name="T2" fmla="*/ 445 w 529"/>
                  <a:gd name="T3" fmla="*/ 601 h 713"/>
                  <a:gd name="T4" fmla="*/ 0 w 529"/>
                  <a:gd name="T5" fmla="*/ 0 h 713"/>
                  <a:gd name="T6" fmla="*/ 0 w 529"/>
                  <a:gd name="T7" fmla="*/ 601 h 713"/>
                  <a:gd name="T8" fmla="*/ 0 60000 65536"/>
                  <a:gd name="T9" fmla="*/ 0 60000 65536"/>
                  <a:gd name="T10" fmla="*/ 0 60000 65536"/>
                  <a:gd name="T11" fmla="*/ 0 60000 65536"/>
                  <a:gd name="T12" fmla="*/ 0 w 529"/>
                  <a:gd name="T13" fmla="*/ 0 h 713"/>
                  <a:gd name="T14" fmla="*/ 529 w 529"/>
                  <a:gd name="T15" fmla="*/ 713 h 713"/>
                </a:gdLst>
                <a:ahLst/>
                <a:cxnLst>
                  <a:cxn ang="T8">
                    <a:pos x="T0" y="T1"/>
                  </a:cxn>
                  <a:cxn ang="T9">
                    <a:pos x="T2" y="T3"/>
                  </a:cxn>
                  <a:cxn ang="T10">
                    <a:pos x="T4" y="T5"/>
                  </a:cxn>
                  <a:cxn ang="T11">
                    <a:pos x="T6" y="T7"/>
                  </a:cxn>
                </a:cxnLst>
                <a:rect l="T12" t="T13" r="T14" b="T15"/>
                <a:pathLst>
                  <a:path w="529" h="713">
                    <a:moveTo>
                      <a:pt x="0" y="713"/>
                    </a:moveTo>
                    <a:lnTo>
                      <a:pt x="529" y="713"/>
                    </a:lnTo>
                    <a:lnTo>
                      <a:pt x="0" y="0"/>
                    </a:lnTo>
                    <a:lnTo>
                      <a:pt x="0" y="713"/>
                    </a:lnTo>
                    <a:close/>
                  </a:path>
                </a:pathLst>
              </a:custGeom>
              <a:gradFill rotWithShape="1">
                <a:gsLst>
                  <a:gs pos="0">
                    <a:srgbClr val="4D4D4D"/>
                  </a:gs>
                  <a:gs pos="100000">
                    <a:srgbClr val="191919"/>
                  </a:gs>
                </a:gsLst>
                <a:lin ang="5400000" scaled="1"/>
              </a:gradFill>
              <a:ln w="9525">
                <a:solidFill>
                  <a:srgbClr val="000000"/>
                </a:solid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9" name="Freeform 1608"/>
              <p:cNvSpPr>
                <a:spLocks/>
              </p:cNvSpPr>
              <p:nvPr/>
            </p:nvSpPr>
            <p:spPr bwMode="gray">
              <a:xfrm>
                <a:off x="191" y="2446"/>
                <a:ext cx="736" cy="714"/>
              </a:xfrm>
              <a:custGeom>
                <a:avLst/>
                <a:gdLst>
                  <a:gd name="T0" fmla="*/ 0 w 874"/>
                  <a:gd name="T1" fmla="*/ 0 h 848"/>
                  <a:gd name="T2" fmla="*/ 0 w 874"/>
                  <a:gd name="T3" fmla="*/ 114 h 848"/>
                  <a:gd name="T4" fmla="*/ 445 w 874"/>
                  <a:gd name="T5" fmla="*/ 714 h 848"/>
                  <a:gd name="T6" fmla="*/ 736 w 874"/>
                  <a:gd name="T7" fmla="*/ 714 h 848"/>
                  <a:gd name="T8" fmla="*/ 475 w 874"/>
                  <a:gd name="T9" fmla="*/ 0 h 848"/>
                  <a:gd name="T10" fmla="*/ 0 w 874"/>
                  <a:gd name="T11" fmla="*/ 0 h 848"/>
                  <a:gd name="T12" fmla="*/ 0 60000 65536"/>
                  <a:gd name="T13" fmla="*/ 0 60000 65536"/>
                  <a:gd name="T14" fmla="*/ 0 60000 65536"/>
                  <a:gd name="T15" fmla="*/ 0 60000 65536"/>
                  <a:gd name="T16" fmla="*/ 0 60000 65536"/>
                  <a:gd name="T17" fmla="*/ 0 60000 65536"/>
                  <a:gd name="T18" fmla="*/ 0 w 874"/>
                  <a:gd name="T19" fmla="*/ 0 h 848"/>
                  <a:gd name="T20" fmla="*/ 874 w 874"/>
                  <a:gd name="T21" fmla="*/ 848 h 848"/>
                </a:gdLst>
                <a:ahLst/>
                <a:cxnLst>
                  <a:cxn ang="T12">
                    <a:pos x="T0" y="T1"/>
                  </a:cxn>
                  <a:cxn ang="T13">
                    <a:pos x="T2" y="T3"/>
                  </a:cxn>
                  <a:cxn ang="T14">
                    <a:pos x="T4" y="T5"/>
                  </a:cxn>
                  <a:cxn ang="T15">
                    <a:pos x="T6" y="T7"/>
                  </a:cxn>
                  <a:cxn ang="T16">
                    <a:pos x="T8" y="T9"/>
                  </a:cxn>
                  <a:cxn ang="T17">
                    <a:pos x="T10" y="T11"/>
                  </a:cxn>
                </a:cxnLst>
                <a:rect l="T18" t="T19" r="T20" b="T21"/>
                <a:pathLst>
                  <a:path w="874" h="848">
                    <a:moveTo>
                      <a:pt x="0" y="0"/>
                    </a:moveTo>
                    <a:lnTo>
                      <a:pt x="0" y="135"/>
                    </a:lnTo>
                    <a:lnTo>
                      <a:pt x="529" y="848"/>
                    </a:lnTo>
                    <a:lnTo>
                      <a:pt x="874" y="848"/>
                    </a:lnTo>
                    <a:lnTo>
                      <a:pt x="564" y="0"/>
                    </a:lnTo>
                    <a:lnTo>
                      <a:pt x="0" y="0"/>
                    </a:lnTo>
                    <a:close/>
                  </a:path>
                </a:pathLst>
              </a:custGeom>
              <a:solidFill>
                <a:srgbClr val="070707"/>
              </a:solidFill>
              <a:ln w="9525">
                <a:solidFill>
                  <a:srgbClr val="000000"/>
                </a:solid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0" name="Freeform 1609"/>
              <p:cNvSpPr>
                <a:spLocks/>
              </p:cNvSpPr>
              <p:nvPr/>
            </p:nvSpPr>
            <p:spPr bwMode="gray">
              <a:xfrm>
                <a:off x="155" y="2408"/>
                <a:ext cx="1032" cy="38"/>
              </a:xfrm>
              <a:custGeom>
                <a:avLst/>
                <a:gdLst>
                  <a:gd name="T0" fmla="*/ 36 w 519"/>
                  <a:gd name="T1" fmla="*/ 38 h 19"/>
                  <a:gd name="T2" fmla="*/ 996 w 519"/>
                  <a:gd name="T3" fmla="*/ 38 h 19"/>
                  <a:gd name="T4" fmla="*/ 996 w 519"/>
                  <a:gd name="T5" fmla="*/ 38 h 19"/>
                  <a:gd name="T6" fmla="*/ 1032 w 519"/>
                  <a:gd name="T7" fmla="*/ 38 h 19"/>
                  <a:gd name="T8" fmla="*/ 1032 w 519"/>
                  <a:gd name="T9" fmla="*/ 16 h 19"/>
                  <a:gd name="T10" fmla="*/ 1018 w 519"/>
                  <a:gd name="T11" fmla="*/ 0 h 19"/>
                  <a:gd name="T12" fmla="*/ 14 w 519"/>
                  <a:gd name="T13" fmla="*/ 0 h 19"/>
                  <a:gd name="T14" fmla="*/ 0 w 519"/>
                  <a:gd name="T15" fmla="*/ 16 h 19"/>
                  <a:gd name="T16" fmla="*/ 0 w 519"/>
                  <a:gd name="T17" fmla="*/ 38 h 19"/>
                  <a:gd name="T18" fmla="*/ 36 w 519"/>
                  <a:gd name="T19" fmla="*/ 3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9"/>
                  <a:gd name="T31" fmla="*/ 0 h 19"/>
                  <a:gd name="T32" fmla="*/ 519 w 5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9" h="19">
                    <a:moveTo>
                      <a:pt x="18" y="19"/>
                    </a:moveTo>
                    <a:cubicBezTo>
                      <a:pt x="501" y="19"/>
                      <a:pt x="501" y="19"/>
                      <a:pt x="501" y="19"/>
                    </a:cubicBezTo>
                    <a:cubicBezTo>
                      <a:pt x="501" y="19"/>
                      <a:pt x="501" y="19"/>
                      <a:pt x="501" y="19"/>
                    </a:cubicBezTo>
                    <a:cubicBezTo>
                      <a:pt x="519" y="19"/>
                      <a:pt x="519" y="19"/>
                      <a:pt x="519" y="19"/>
                    </a:cubicBezTo>
                    <a:cubicBezTo>
                      <a:pt x="519" y="8"/>
                      <a:pt x="519" y="8"/>
                      <a:pt x="519" y="8"/>
                    </a:cubicBezTo>
                    <a:cubicBezTo>
                      <a:pt x="519" y="4"/>
                      <a:pt x="516" y="0"/>
                      <a:pt x="512" y="0"/>
                    </a:cubicBezTo>
                    <a:cubicBezTo>
                      <a:pt x="7" y="0"/>
                      <a:pt x="7" y="0"/>
                      <a:pt x="7" y="0"/>
                    </a:cubicBezTo>
                    <a:cubicBezTo>
                      <a:pt x="3" y="0"/>
                      <a:pt x="0" y="4"/>
                      <a:pt x="0" y="8"/>
                    </a:cubicBezTo>
                    <a:cubicBezTo>
                      <a:pt x="0" y="19"/>
                      <a:pt x="0" y="19"/>
                      <a:pt x="0" y="19"/>
                    </a:cubicBezTo>
                    <a:cubicBezTo>
                      <a:pt x="18" y="19"/>
                      <a:pt x="18" y="19"/>
                      <a:pt x="18" y="19"/>
                    </a:cubicBezTo>
                    <a:close/>
                  </a:path>
                </a:pathLst>
              </a:custGeom>
              <a:gradFill rotWithShape="1">
                <a:gsLst>
                  <a:gs pos="0">
                    <a:srgbClr val="EAEAEA"/>
                  </a:gs>
                  <a:gs pos="100000">
                    <a:srgbClr val="949494"/>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1" name="Freeform 1610"/>
              <p:cNvSpPr>
                <a:spLocks/>
              </p:cNvSpPr>
              <p:nvPr/>
            </p:nvSpPr>
            <p:spPr bwMode="gray">
              <a:xfrm>
                <a:off x="477" y="3363"/>
                <a:ext cx="389" cy="33"/>
              </a:xfrm>
              <a:custGeom>
                <a:avLst/>
                <a:gdLst>
                  <a:gd name="T0" fmla="*/ 0 w 195"/>
                  <a:gd name="T1" fmla="*/ 0 h 16"/>
                  <a:gd name="T2" fmla="*/ 0 w 195"/>
                  <a:gd name="T3" fmla="*/ 21 h 16"/>
                  <a:gd name="T4" fmla="*/ 8 w 195"/>
                  <a:gd name="T5" fmla="*/ 33 h 16"/>
                  <a:gd name="T6" fmla="*/ 381 w 195"/>
                  <a:gd name="T7" fmla="*/ 33 h 16"/>
                  <a:gd name="T8" fmla="*/ 389 w 195"/>
                  <a:gd name="T9" fmla="*/ 21 h 16"/>
                  <a:gd name="T10" fmla="*/ 389 w 195"/>
                  <a:gd name="T11" fmla="*/ 0 h 16"/>
                  <a:gd name="T12" fmla="*/ 0 w 195"/>
                  <a:gd name="T13" fmla="*/ 0 h 16"/>
                  <a:gd name="T14" fmla="*/ 0 60000 65536"/>
                  <a:gd name="T15" fmla="*/ 0 60000 65536"/>
                  <a:gd name="T16" fmla="*/ 0 60000 65536"/>
                  <a:gd name="T17" fmla="*/ 0 60000 65536"/>
                  <a:gd name="T18" fmla="*/ 0 60000 65536"/>
                  <a:gd name="T19" fmla="*/ 0 60000 65536"/>
                  <a:gd name="T20" fmla="*/ 0 60000 65536"/>
                  <a:gd name="T21" fmla="*/ 0 w 195"/>
                  <a:gd name="T22" fmla="*/ 0 h 16"/>
                  <a:gd name="T23" fmla="*/ 195 w 195"/>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16">
                    <a:moveTo>
                      <a:pt x="0" y="0"/>
                    </a:moveTo>
                    <a:cubicBezTo>
                      <a:pt x="0" y="10"/>
                      <a:pt x="0" y="10"/>
                      <a:pt x="0" y="10"/>
                    </a:cubicBezTo>
                    <a:cubicBezTo>
                      <a:pt x="0" y="13"/>
                      <a:pt x="2" y="16"/>
                      <a:pt x="4" y="16"/>
                    </a:cubicBezTo>
                    <a:cubicBezTo>
                      <a:pt x="191" y="16"/>
                      <a:pt x="191" y="16"/>
                      <a:pt x="191" y="16"/>
                    </a:cubicBezTo>
                    <a:cubicBezTo>
                      <a:pt x="193" y="16"/>
                      <a:pt x="195" y="13"/>
                      <a:pt x="195" y="10"/>
                    </a:cubicBezTo>
                    <a:cubicBezTo>
                      <a:pt x="195" y="0"/>
                      <a:pt x="195" y="0"/>
                      <a:pt x="195" y="0"/>
                    </a:cubicBezTo>
                    <a:lnTo>
                      <a:pt x="0" y="0"/>
                    </a:lnTo>
                    <a:close/>
                  </a:path>
                </a:pathLst>
              </a:custGeom>
              <a:gradFill rotWithShape="1">
                <a:gsLst>
                  <a:gs pos="0">
                    <a:srgbClr val="949494"/>
                  </a:gs>
                  <a:gs pos="50000">
                    <a:srgbClr val="EAEAEA"/>
                  </a:gs>
                  <a:gs pos="100000">
                    <a:srgbClr val="949494"/>
                  </a:gs>
                </a:gsLst>
                <a:lin ang="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2" name="Rectangle 1611"/>
              <p:cNvSpPr>
                <a:spLocks noChangeArrowheads="1"/>
              </p:cNvSpPr>
              <p:nvPr/>
            </p:nvSpPr>
            <p:spPr bwMode="gray">
              <a:xfrm>
                <a:off x="1099" y="3187"/>
                <a:ext cx="49" cy="14"/>
              </a:xfrm>
              <a:prstGeom prst="rect">
                <a:avLst/>
              </a:prstGeom>
              <a:solidFill>
                <a:srgbClr val="DBDBDB"/>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3" name="Rectangle 1612"/>
              <p:cNvSpPr>
                <a:spLocks noChangeArrowheads="1"/>
              </p:cNvSpPr>
              <p:nvPr/>
            </p:nvSpPr>
            <p:spPr bwMode="gray">
              <a:xfrm>
                <a:off x="191" y="2446"/>
                <a:ext cx="960" cy="714"/>
              </a:xfrm>
              <a:prstGeom prst="rect">
                <a:avLst/>
              </a:prstGeom>
              <a:noFill/>
              <a:ln w="12700">
                <a:solidFill>
                  <a:srgbClr val="C0C0C0"/>
                </a:solidFill>
                <a:miter lim="800000"/>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sp>
            <p:nvSpPr>
              <p:cNvPr id="54" name="Freeform 1613"/>
              <p:cNvSpPr>
                <a:spLocks/>
              </p:cNvSpPr>
              <p:nvPr/>
            </p:nvSpPr>
            <p:spPr bwMode="gray">
              <a:xfrm>
                <a:off x="1056" y="2643"/>
                <a:ext cx="457" cy="941"/>
              </a:xfrm>
              <a:custGeom>
                <a:avLst/>
                <a:gdLst>
                  <a:gd name="T0" fmla="*/ 68 w 236"/>
                  <a:gd name="T1" fmla="*/ 0 h 438"/>
                  <a:gd name="T2" fmla="*/ 19 w 236"/>
                  <a:gd name="T3" fmla="*/ 0 h 438"/>
                  <a:gd name="T4" fmla="*/ 0 w 236"/>
                  <a:gd name="T5" fmla="*/ 19 h 438"/>
                  <a:gd name="T6" fmla="*/ 0 w 236"/>
                  <a:gd name="T7" fmla="*/ 920 h 438"/>
                  <a:gd name="T8" fmla="*/ 19 w 236"/>
                  <a:gd name="T9" fmla="*/ 941 h 438"/>
                  <a:gd name="T10" fmla="*/ 438 w 236"/>
                  <a:gd name="T11" fmla="*/ 941 h 438"/>
                  <a:gd name="T12" fmla="*/ 457 w 236"/>
                  <a:gd name="T13" fmla="*/ 920 h 438"/>
                  <a:gd name="T14" fmla="*/ 457 w 236"/>
                  <a:gd name="T15" fmla="*/ 855 h 438"/>
                  <a:gd name="T16" fmla="*/ 68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5" name="Freeform 1614"/>
              <p:cNvSpPr>
                <a:spLocks/>
              </p:cNvSpPr>
              <p:nvPr/>
            </p:nvSpPr>
            <p:spPr bwMode="gray">
              <a:xfrm>
                <a:off x="1124" y="2643"/>
                <a:ext cx="388" cy="856"/>
              </a:xfrm>
              <a:custGeom>
                <a:avLst/>
                <a:gdLst>
                  <a:gd name="T0" fmla="*/ 388 w 201"/>
                  <a:gd name="T1" fmla="*/ 19 h 398"/>
                  <a:gd name="T2" fmla="*/ 369 w 201"/>
                  <a:gd name="T3" fmla="*/ 0 h 398"/>
                  <a:gd name="T4" fmla="*/ 0 w 201"/>
                  <a:gd name="T5" fmla="*/ 0 h 398"/>
                  <a:gd name="T6" fmla="*/ 388 w 201"/>
                  <a:gd name="T7" fmla="*/ 856 h 398"/>
                  <a:gd name="T8" fmla="*/ 388 w 201"/>
                  <a:gd name="T9" fmla="*/ 19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6" name="Freeform 1615"/>
              <p:cNvSpPr>
                <a:spLocks/>
              </p:cNvSpPr>
              <p:nvPr/>
            </p:nvSpPr>
            <p:spPr bwMode="gray">
              <a:xfrm>
                <a:off x="1160" y="2680"/>
                <a:ext cx="321" cy="502"/>
              </a:xfrm>
              <a:custGeom>
                <a:avLst/>
                <a:gdLst>
                  <a:gd name="T0" fmla="*/ 307 w 166"/>
                  <a:gd name="T1" fmla="*/ 502 h 234"/>
                  <a:gd name="T2" fmla="*/ 321 w 166"/>
                  <a:gd name="T3" fmla="*/ 487 h 234"/>
                  <a:gd name="T4" fmla="*/ 321 w 166"/>
                  <a:gd name="T5" fmla="*/ 13 h 234"/>
                  <a:gd name="T6" fmla="*/ 307 w 166"/>
                  <a:gd name="T7" fmla="*/ 0 h 234"/>
                  <a:gd name="T8" fmla="*/ 0 w 166"/>
                  <a:gd name="T9" fmla="*/ 0 h 234"/>
                  <a:gd name="T10" fmla="*/ 232 w 166"/>
                  <a:gd name="T11" fmla="*/ 502 h 234"/>
                  <a:gd name="T12" fmla="*/ 307 w 166"/>
                  <a:gd name="T13" fmla="*/ 50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7" name="Freeform 1616"/>
              <p:cNvSpPr>
                <a:spLocks/>
              </p:cNvSpPr>
              <p:nvPr/>
            </p:nvSpPr>
            <p:spPr bwMode="gray">
              <a:xfrm>
                <a:off x="1091" y="2680"/>
                <a:ext cx="300" cy="502"/>
              </a:xfrm>
              <a:custGeom>
                <a:avLst/>
                <a:gdLst>
                  <a:gd name="T0" fmla="*/ 69 w 156"/>
                  <a:gd name="T1" fmla="*/ 0 h 234"/>
                  <a:gd name="T2" fmla="*/ 13 w 156"/>
                  <a:gd name="T3" fmla="*/ 0 h 234"/>
                  <a:gd name="T4" fmla="*/ 0 w 156"/>
                  <a:gd name="T5" fmla="*/ 13 h 234"/>
                  <a:gd name="T6" fmla="*/ 0 w 156"/>
                  <a:gd name="T7" fmla="*/ 487 h 234"/>
                  <a:gd name="T8" fmla="*/ 13 w 156"/>
                  <a:gd name="T9" fmla="*/ 502 h 234"/>
                  <a:gd name="T10" fmla="*/ 300 w 156"/>
                  <a:gd name="T11" fmla="*/ 502 h 234"/>
                  <a:gd name="T12" fmla="*/ 69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8" name="Rectangle 1617"/>
              <p:cNvSpPr>
                <a:spLocks noChangeArrowheads="1"/>
              </p:cNvSpPr>
              <p:nvPr/>
            </p:nvSpPr>
            <p:spPr bwMode="gray">
              <a:xfrm>
                <a:off x="1106" y="2698"/>
                <a:ext cx="359" cy="111"/>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9" name="Rectangle 1618"/>
              <p:cNvSpPr>
                <a:spLocks noChangeArrowheads="1"/>
              </p:cNvSpPr>
              <p:nvPr/>
            </p:nvSpPr>
            <p:spPr bwMode="gray">
              <a:xfrm>
                <a:off x="1106" y="2816"/>
                <a:ext cx="359" cy="111"/>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0" name="Rectangle 1619"/>
              <p:cNvSpPr>
                <a:spLocks noChangeArrowheads="1"/>
              </p:cNvSpPr>
              <p:nvPr/>
            </p:nvSpPr>
            <p:spPr bwMode="gray">
              <a:xfrm>
                <a:off x="1106" y="2935"/>
                <a:ext cx="359" cy="112"/>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1" name="Rectangle 1620"/>
              <p:cNvSpPr>
                <a:spLocks noChangeArrowheads="1"/>
              </p:cNvSpPr>
              <p:nvPr/>
            </p:nvSpPr>
            <p:spPr bwMode="gray">
              <a:xfrm>
                <a:off x="1388" y="2892"/>
                <a:ext cx="58"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2" name="Rectangle 1621"/>
              <p:cNvSpPr>
                <a:spLocks noChangeArrowheads="1"/>
              </p:cNvSpPr>
              <p:nvPr/>
            </p:nvSpPr>
            <p:spPr bwMode="gray">
              <a:xfrm>
                <a:off x="1124" y="2832"/>
                <a:ext cx="322"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3" name="Rectangle 1622"/>
              <p:cNvSpPr>
                <a:spLocks noChangeArrowheads="1"/>
              </p:cNvSpPr>
              <p:nvPr/>
            </p:nvSpPr>
            <p:spPr bwMode="gray">
              <a:xfrm>
                <a:off x="1388" y="2775"/>
                <a:ext cx="58" cy="16"/>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4" name="Rectangle 1623"/>
              <p:cNvSpPr>
                <a:spLocks noChangeArrowheads="1"/>
              </p:cNvSpPr>
              <p:nvPr/>
            </p:nvSpPr>
            <p:spPr bwMode="gray">
              <a:xfrm>
                <a:off x="1124" y="2715"/>
                <a:ext cx="322" cy="47"/>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5" name="Freeform 1624"/>
              <p:cNvSpPr>
                <a:spLocks/>
              </p:cNvSpPr>
              <p:nvPr/>
            </p:nvSpPr>
            <p:spPr bwMode="gray">
              <a:xfrm>
                <a:off x="1091" y="3499"/>
                <a:ext cx="390" cy="31"/>
              </a:xfrm>
              <a:custGeom>
                <a:avLst/>
                <a:gdLst>
                  <a:gd name="T0" fmla="*/ 0 w 202"/>
                  <a:gd name="T1" fmla="*/ 0 h 15"/>
                  <a:gd name="T2" fmla="*/ 0 w 202"/>
                  <a:gd name="T3" fmla="*/ 12 h 15"/>
                  <a:gd name="T4" fmla="*/ 21 w 202"/>
                  <a:gd name="T5" fmla="*/ 31 h 15"/>
                  <a:gd name="T6" fmla="*/ 369 w 202"/>
                  <a:gd name="T7" fmla="*/ 31 h 15"/>
                  <a:gd name="T8" fmla="*/ 390 w 202"/>
                  <a:gd name="T9" fmla="*/ 12 h 15"/>
                  <a:gd name="T10" fmla="*/ 390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6" name="Freeform 1625"/>
              <p:cNvSpPr>
                <a:spLocks/>
              </p:cNvSpPr>
              <p:nvPr/>
            </p:nvSpPr>
            <p:spPr bwMode="gray">
              <a:xfrm>
                <a:off x="1091" y="3468"/>
                <a:ext cx="390" cy="31"/>
              </a:xfrm>
              <a:custGeom>
                <a:avLst/>
                <a:gdLst>
                  <a:gd name="T0" fmla="*/ 390 w 202"/>
                  <a:gd name="T1" fmla="*/ 20 h 14"/>
                  <a:gd name="T2" fmla="*/ 369 w 202"/>
                  <a:gd name="T3" fmla="*/ 0 h 14"/>
                  <a:gd name="T4" fmla="*/ 21 w 202"/>
                  <a:gd name="T5" fmla="*/ 0 h 14"/>
                  <a:gd name="T6" fmla="*/ 0 w 202"/>
                  <a:gd name="T7" fmla="*/ 20 h 14"/>
                  <a:gd name="T8" fmla="*/ 0 w 202"/>
                  <a:gd name="T9" fmla="*/ 31 h 14"/>
                  <a:gd name="T10" fmla="*/ 390 w 202"/>
                  <a:gd name="T11" fmla="*/ 31 h 14"/>
                  <a:gd name="T12" fmla="*/ 390 w 202"/>
                  <a:gd name="T13" fmla="*/ 20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pic>
          <p:nvPicPr>
            <p:cNvPr id="40" name="Picture 34" descr="FotoIcon_Rechteck_Rand"/>
            <p:cNvPicPr>
              <a:picLocks noChangeAspect="1" noChangeArrowheads="1"/>
            </p:cNvPicPr>
            <p:nvPr/>
          </p:nvPicPr>
          <p:blipFill>
            <a:blip r:embed="rId6" cstate="print"/>
            <a:srcRect/>
            <a:stretch>
              <a:fillRect/>
            </a:stretch>
          </p:blipFill>
          <p:spPr bwMode="auto">
            <a:xfrm>
              <a:off x="-1669807" y="5363762"/>
              <a:ext cx="1000230" cy="998174"/>
            </a:xfrm>
            <a:prstGeom prst="rect">
              <a:avLst/>
            </a:prstGeom>
            <a:noFill/>
            <a:ln w="9525">
              <a:noFill/>
              <a:miter lim="800000"/>
              <a:headEnd/>
              <a:tailEnd/>
            </a:ln>
          </p:spPr>
        </p:pic>
        <p:pic>
          <p:nvPicPr>
            <p:cNvPr id="41" name="Picture 9"/>
            <p:cNvPicPr>
              <a:picLocks noChangeAspect="1" noChangeArrowheads="1"/>
            </p:cNvPicPr>
            <p:nvPr/>
          </p:nvPicPr>
          <p:blipFill>
            <a:blip r:embed="rId7" cstate="print"/>
            <a:srcRect/>
            <a:stretch>
              <a:fillRect/>
            </a:stretch>
          </p:blipFill>
          <p:spPr bwMode="auto">
            <a:xfrm>
              <a:off x="-1803400" y="6222178"/>
              <a:ext cx="1346200" cy="284312"/>
            </a:xfrm>
            <a:prstGeom prst="rect">
              <a:avLst/>
            </a:prstGeom>
            <a:noFill/>
            <a:ln w="9525">
              <a:noFill/>
              <a:miter lim="800000"/>
              <a:headEnd/>
              <a:tailEnd/>
            </a:ln>
          </p:spPr>
        </p:pic>
      </p:grpSp>
      <p:grpSp>
        <p:nvGrpSpPr>
          <p:cNvPr id="9" name="Group 815"/>
          <p:cNvGrpSpPr>
            <a:grpSpLocks/>
          </p:cNvGrpSpPr>
          <p:nvPr/>
        </p:nvGrpSpPr>
        <p:grpSpPr bwMode="auto">
          <a:xfrm>
            <a:off x="104340" y="2777253"/>
            <a:ext cx="1346200" cy="1150938"/>
            <a:chOff x="9474200" y="2282826"/>
            <a:chExt cx="1346200" cy="1150264"/>
          </a:xfrm>
        </p:grpSpPr>
        <p:sp>
          <p:nvSpPr>
            <p:cNvPr id="68" name="AutoShape 26"/>
            <p:cNvSpPr>
              <a:spLocks noChangeArrowheads="1"/>
            </p:cNvSpPr>
            <p:nvPr/>
          </p:nvSpPr>
          <p:spPr bwMode="auto">
            <a:xfrm>
              <a:off x="9605737" y="2282826"/>
              <a:ext cx="1009136" cy="1009136"/>
            </a:xfrm>
            <a:prstGeom prst="roundRect">
              <a:avLst>
                <a:gd name="adj" fmla="val 16667"/>
              </a:avLst>
            </a:prstGeom>
            <a:blipFill dpi="0" rotWithShape="1">
              <a:blip r:embed="rId4"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10" name="Group 131"/>
            <p:cNvGrpSpPr>
              <a:grpSpLocks/>
            </p:cNvGrpSpPr>
            <p:nvPr/>
          </p:nvGrpSpPr>
          <p:grpSpPr bwMode="auto">
            <a:xfrm>
              <a:off x="9842500" y="2468030"/>
              <a:ext cx="554567" cy="739422"/>
              <a:chOff x="4470" y="2424"/>
              <a:chExt cx="830" cy="1159"/>
            </a:xfrm>
          </p:grpSpPr>
          <p:pic>
            <p:nvPicPr>
              <p:cNvPr id="72" name="Picture 132"/>
              <p:cNvPicPr>
                <a:picLocks noChangeAspect="1" noChangeArrowheads="1"/>
              </p:cNvPicPr>
              <p:nvPr/>
            </p:nvPicPr>
            <p:blipFill>
              <a:blip r:embed="rId8" cstate="print">
                <a:lum bright="18000"/>
              </a:blip>
              <a:srcRect/>
              <a:stretch>
                <a:fillRect/>
              </a:stretch>
            </p:blipFill>
            <p:spPr bwMode="gray">
              <a:xfrm>
                <a:off x="4470" y="3413"/>
                <a:ext cx="830" cy="170"/>
              </a:xfrm>
              <a:prstGeom prst="rect">
                <a:avLst/>
              </a:prstGeom>
              <a:noFill/>
              <a:ln w="9525">
                <a:noFill/>
                <a:miter lim="800000"/>
                <a:headEnd/>
                <a:tailEnd/>
              </a:ln>
            </p:spPr>
          </p:pic>
          <p:grpSp>
            <p:nvGrpSpPr>
              <p:cNvPr id="11" name="Group 133"/>
              <p:cNvGrpSpPr>
                <a:grpSpLocks/>
              </p:cNvGrpSpPr>
              <p:nvPr/>
            </p:nvGrpSpPr>
            <p:grpSpPr bwMode="auto">
              <a:xfrm>
                <a:off x="4618" y="2424"/>
                <a:ext cx="554" cy="1064"/>
                <a:chOff x="4618" y="2420"/>
                <a:chExt cx="554" cy="1064"/>
              </a:xfrm>
            </p:grpSpPr>
            <p:grpSp>
              <p:nvGrpSpPr>
                <p:cNvPr id="12" name="Group 134"/>
                <p:cNvGrpSpPr>
                  <a:grpSpLocks/>
                </p:cNvGrpSpPr>
                <p:nvPr/>
              </p:nvGrpSpPr>
              <p:grpSpPr bwMode="auto">
                <a:xfrm>
                  <a:off x="4618" y="2420"/>
                  <a:ext cx="554" cy="1064"/>
                  <a:chOff x="4618" y="2420"/>
                  <a:chExt cx="554" cy="1064"/>
                </a:xfrm>
              </p:grpSpPr>
              <p:grpSp>
                <p:nvGrpSpPr>
                  <p:cNvPr id="13" name="Group 135"/>
                  <p:cNvGrpSpPr>
                    <a:grpSpLocks/>
                  </p:cNvGrpSpPr>
                  <p:nvPr/>
                </p:nvGrpSpPr>
                <p:grpSpPr bwMode="auto">
                  <a:xfrm>
                    <a:off x="4618" y="2420"/>
                    <a:ext cx="554" cy="1064"/>
                    <a:chOff x="4618" y="2420"/>
                    <a:chExt cx="554" cy="1064"/>
                  </a:xfrm>
                </p:grpSpPr>
                <p:sp>
                  <p:nvSpPr>
                    <p:cNvPr id="96" name="Freeform 136"/>
                    <p:cNvSpPr>
                      <a:spLocks/>
                    </p:cNvSpPr>
                    <p:nvPr/>
                  </p:nvSpPr>
                  <p:spPr bwMode="gray">
                    <a:xfrm>
                      <a:off x="4629" y="2420"/>
                      <a:ext cx="543" cy="1064"/>
                    </a:xfrm>
                    <a:custGeom>
                      <a:avLst/>
                      <a:gdLst>
                        <a:gd name="T0" fmla="*/ 543 w 984"/>
                        <a:gd name="T1" fmla="*/ 1009 h 1932"/>
                        <a:gd name="T2" fmla="*/ 479 w 984"/>
                        <a:gd name="T3" fmla="*/ 1064 h 1932"/>
                        <a:gd name="T4" fmla="*/ 64 w 984"/>
                        <a:gd name="T5" fmla="*/ 1064 h 1932"/>
                        <a:gd name="T6" fmla="*/ 0 w 984"/>
                        <a:gd name="T7" fmla="*/ 1009 h 1932"/>
                        <a:gd name="T8" fmla="*/ 0 w 984"/>
                        <a:gd name="T9" fmla="*/ 55 h 1932"/>
                        <a:gd name="T10" fmla="*/ 64 w 984"/>
                        <a:gd name="T11" fmla="*/ 0 h 1932"/>
                        <a:gd name="T12" fmla="*/ 479 w 984"/>
                        <a:gd name="T13" fmla="*/ 0 h 1932"/>
                        <a:gd name="T14" fmla="*/ 543 w 984"/>
                        <a:gd name="T15" fmla="*/ 55 h 1932"/>
                        <a:gd name="T16" fmla="*/ 543 w 984"/>
                        <a:gd name="T17" fmla="*/ 1009 h 19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84"/>
                        <a:gd name="T28" fmla="*/ 0 h 1932"/>
                        <a:gd name="T29" fmla="*/ 984 w 984"/>
                        <a:gd name="T30" fmla="*/ 1932 h 19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84" h="1932">
                          <a:moveTo>
                            <a:pt x="984" y="1833"/>
                          </a:moveTo>
                          <a:cubicBezTo>
                            <a:pt x="984" y="1889"/>
                            <a:pt x="933" y="1932"/>
                            <a:pt x="868" y="1932"/>
                          </a:cubicBezTo>
                          <a:cubicBezTo>
                            <a:pt x="116" y="1932"/>
                            <a:pt x="116" y="1932"/>
                            <a:pt x="116" y="1932"/>
                          </a:cubicBezTo>
                          <a:cubicBezTo>
                            <a:pt x="52" y="1932"/>
                            <a:pt x="0" y="1889"/>
                            <a:pt x="0" y="1833"/>
                          </a:cubicBezTo>
                          <a:cubicBezTo>
                            <a:pt x="0" y="99"/>
                            <a:pt x="0" y="99"/>
                            <a:pt x="0" y="99"/>
                          </a:cubicBezTo>
                          <a:cubicBezTo>
                            <a:pt x="0" y="44"/>
                            <a:pt x="52" y="0"/>
                            <a:pt x="116" y="0"/>
                          </a:cubicBezTo>
                          <a:cubicBezTo>
                            <a:pt x="868" y="0"/>
                            <a:pt x="868" y="0"/>
                            <a:pt x="868" y="0"/>
                          </a:cubicBezTo>
                          <a:cubicBezTo>
                            <a:pt x="933" y="0"/>
                            <a:pt x="984" y="44"/>
                            <a:pt x="984" y="99"/>
                          </a:cubicBezTo>
                          <a:cubicBezTo>
                            <a:pt x="984" y="1833"/>
                            <a:pt x="984" y="1833"/>
                            <a:pt x="984" y="1833"/>
                          </a:cubicBezTo>
                          <a:close/>
                        </a:path>
                      </a:pathLst>
                    </a:custGeom>
                    <a:solidFill>
                      <a:srgbClr val="666666"/>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7" name="Freeform 137"/>
                    <p:cNvSpPr>
                      <a:spLocks/>
                    </p:cNvSpPr>
                    <p:nvPr/>
                  </p:nvSpPr>
                  <p:spPr bwMode="gray">
                    <a:xfrm>
                      <a:off x="4636" y="2429"/>
                      <a:ext cx="528" cy="1044"/>
                    </a:xfrm>
                    <a:custGeom>
                      <a:avLst/>
                      <a:gdLst>
                        <a:gd name="T0" fmla="*/ 528 w 946"/>
                        <a:gd name="T1" fmla="*/ 990 h 1859"/>
                        <a:gd name="T2" fmla="*/ 465 w 946"/>
                        <a:gd name="T3" fmla="*/ 1044 h 1859"/>
                        <a:gd name="T4" fmla="*/ 62 w 946"/>
                        <a:gd name="T5" fmla="*/ 1044 h 1859"/>
                        <a:gd name="T6" fmla="*/ 0 w 946"/>
                        <a:gd name="T7" fmla="*/ 990 h 1859"/>
                        <a:gd name="T8" fmla="*/ 0 w 946"/>
                        <a:gd name="T9" fmla="*/ 53 h 1859"/>
                        <a:gd name="T10" fmla="*/ 62 w 946"/>
                        <a:gd name="T11" fmla="*/ 0 h 1859"/>
                        <a:gd name="T12" fmla="*/ 465 w 946"/>
                        <a:gd name="T13" fmla="*/ 0 h 1859"/>
                        <a:gd name="T14" fmla="*/ 528 w 946"/>
                        <a:gd name="T15" fmla="*/ 53 h 1859"/>
                        <a:gd name="T16" fmla="*/ 528 w 946"/>
                        <a:gd name="T17" fmla="*/ 990 h 18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6"/>
                        <a:gd name="T28" fmla="*/ 0 h 1859"/>
                        <a:gd name="T29" fmla="*/ 946 w 946"/>
                        <a:gd name="T30" fmla="*/ 1859 h 18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6" h="1859">
                          <a:moveTo>
                            <a:pt x="946" y="1763"/>
                          </a:moveTo>
                          <a:cubicBezTo>
                            <a:pt x="946" y="1816"/>
                            <a:pt x="896" y="1859"/>
                            <a:pt x="834" y="1859"/>
                          </a:cubicBezTo>
                          <a:cubicBezTo>
                            <a:pt x="111" y="1859"/>
                            <a:pt x="111" y="1859"/>
                            <a:pt x="111" y="1859"/>
                          </a:cubicBezTo>
                          <a:cubicBezTo>
                            <a:pt x="50" y="1859"/>
                            <a:pt x="0" y="1816"/>
                            <a:pt x="0" y="1763"/>
                          </a:cubicBezTo>
                          <a:cubicBezTo>
                            <a:pt x="0" y="95"/>
                            <a:pt x="0" y="95"/>
                            <a:pt x="0" y="95"/>
                          </a:cubicBezTo>
                          <a:cubicBezTo>
                            <a:pt x="0" y="44"/>
                            <a:pt x="50" y="0"/>
                            <a:pt x="111" y="0"/>
                          </a:cubicBezTo>
                          <a:cubicBezTo>
                            <a:pt x="834" y="0"/>
                            <a:pt x="834" y="0"/>
                            <a:pt x="834" y="0"/>
                          </a:cubicBezTo>
                          <a:cubicBezTo>
                            <a:pt x="896" y="0"/>
                            <a:pt x="946" y="44"/>
                            <a:pt x="946" y="95"/>
                          </a:cubicBezTo>
                          <a:cubicBezTo>
                            <a:pt x="946" y="1763"/>
                            <a:pt x="946" y="1763"/>
                            <a:pt x="946" y="1763"/>
                          </a:cubicBezTo>
                          <a:close/>
                        </a:path>
                      </a:pathLst>
                    </a:custGeom>
                    <a:solidFill>
                      <a:srgbClr val="00000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8" name="Freeform 138"/>
                    <p:cNvSpPr>
                      <a:spLocks/>
                    </p:cNvSpPr>
                    <p:nvPr/>
                  </p:nvSpPr>
                  <p:spPr bwMode="gray">
                    <a:xfrm>
                      <a:off x="4618" y="2732"/>
                      <a:ext cx="12" cy="99"/>
                    </a:xfrm>
                    <a:custGeom>
                      <a:avLst/>
                      <a:gdLst>
                        <a:gd name="T0" fmla="*/ 0 w 22"/>
                        <a:gd name="T1" fmla="*/ 8 h 180"/>
                        <a:gd name="T2" fmla="*/ 0 w 22"/>
                        <a:gd name="T3" fmla="*/ 91 h 180"/>
                        <a:gd name="T4" fmla="*/ 6 w 22"/>
                        <a:gd name="T5" fmla="*/ 99 h 180"/>
                        <a:gd name="T6" fmla="*/ 12 w 22"/>
                        <a:gd name="T7" fmla="*/ 91 h 180"/>
                        <a:gd name="T8" fmla="*/ 12 w 22"/>
                        <a:gd name="T9" fmla="*/ 8 h 180"/>
                        <a:gd name="T10" fmla="*/ 6 w 22"/>
                        <a:gd name="T11" fmla="*/ 0 h 180"/>
                        <a:gd name="T12" fmla="*/ 0 w 22"/>
                        <a:gd name="T13" fmla="*/ 8 h 180"/>
                        <a:gd name="T14" fmla="*/ 0 60000 65536"/>
                        <a:gd name="T15" fmla="*/ 0 60000 65536"/>
                        <a:gd name="T16" fmla="*/ 0 60000 65536"/>
                        <a:gd name="T17" fmla="*/ 0 60000 65536"/>
                        <a:gd name="T18" fmla="*/ 0 60000 65536"/>
                        <a:gd name="T19" fmla="*/ 0 60000 65536"/>
                        <a:gd name="T20" fmla="*/ 0 60000 65536"/>
                        <a:gd name="T21" fmla="*/ 0 w 22"/>
                        <a:gd name="T22" fmla="*/ 0 h 180"/>
                        <a:gd name="T23" fmla="*/ 22 w 22"/>
                        <a:gd name="T24" fmla="*/ 180 h 1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80">
                          <a:moveTo>
                            <a:pt x="0" y="14"/>
                          </a:moveTo>
                          <a:cubicBezTo>
                            <a:pt x="0" y="166"/>
                            <a:pt x="0" y="166"/>
                            <a:pt x="0" y="166"/>
                          </a:cubicBezTo>
                          <a:cubicBezTo>
                            <a:pt x="0" y="174"/>
                            <a:pt x="5" y="180"/>
                            <a:pt x="11" y="180"/>
                          </a:cubicBezTo>
                          <a:cubicBezTo>
                            <a:pt x="17" y="180"/>
                            <a:pt x="22" y="174"/>
                            <a:pt x="22" y="166"/>
                          </a:cubicBezTo>
                          <a:cubicBezTo>
                            <a:pt x="22" y="14"/>
                            <a:pt x="22" y="14"/>
                            <a:pt x="22" y="14"/>
                          </a:cubicBezTo>
                          <a:cubicBezTo>
                            <a:pt x="22" y="6"/>
                            <a:pt x="17" y="0"/>
                            <a:pt x="11" y="0"/>
                          </a:cubicBezTo>
                          <a:cubicBezTo>
                            <a:pt x="5" y="0"/>
                            <a:pt x="0" y="6"/>
                            <a:pt x="0" y="14"/>
                          </a:cubicBezTo>
                          <a:close/>
                        </a:path>
                      </a:pathLst>
                    </a:custGeom>
                    <a:gradFill rotWithShape="1">
                      <a:gsLst>
                        <a:gs pos="0">
                          <a:srgbClr val="525252"/>
                        </a:gs>
                        <a:gs pos="50000">
                          <a:srgbClr val="B2B2B2"/>
                        </a:gs>
                        <a:gs pos="100000">
                          <a:srgbClr val="525252"/>
                        </a:gs>
                      </a:gsLst>
                      <a:lin ang="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9" name="Freeform 139"/>
                    <p:cNvSpPr>
                      <a:spLocks/>
                    </p:cNvSpPr>
                    <p:nvPr/>
                  </p:nvSpPr>
                  <p:spPr bwMode="gray">
                    <a:xfrm>
                      <a:off x="4618" y="2620"/>
                      <a:ext cx="12" cy="99"/>
                    </a:xfrm>
                    <a:custGeom>
                      <a:avLst/>
                      <a:gdLst>
                        <a:gd name="T0" fmla="*/ 0 w 22"/>
                        <a:gd name="T1" fmla="*/ 8 h 179"/>
                        <a:gd name="T2" fmla="*/ 0 w 22"/>
                        <a:gd name="T3" fmla="*/ 91 h 179"/>
                        <a:gd name="T4" fmla="*/ 6 w 22"/>
                        <a:gd name="T5" fmla="*/ 99 h 179"/>
                        <a:gd name="T6" fmla="*/ 12 w 22"/>
                        <a:gd name="T7" fmla="*/ 91 h 179"/>
                        <a:gd name="T8" fmla="*/ 12 w 22"/>
                        <a:gd name="T9" fmla="*/ 8 h 179"/>
                        <a:gd name="T10" fmla="*/ 6 w 22"/>
                        <a:gd name="T11" fmla="*/ 0 h 179"/>
                        <a:gd name="T12" fmla="*/ 0 w 22"/>
                        <a:gd name="T13" fmla="*/ 8 h 179"/>
                        <a:gd name="T14" fmla="*/ 0 60000 65536"/>
                        <a:gd name="T15" fmla="*/ 0 60000 65536"/>
                        <a:gd name="T16" fmla="*/ 0 60000 65536"/>
                        <a:gd name="T17" fmla="*/ 0 60000 65536"/>
                        <a:gd name="T18" fmla="*/ 0 60000 65536"/>
                        <a:gd name="T19" fmla="*/ 0 60000 65536"/>
                        <a:gd name="T20" fmla="*/ 0 60000 65536"/>
                        <a:gd name="T21" fmla="*/ 0 w 22"/>
                        <a:gd name="T22" fmla="*/ 0 h 179"/>
                        <a:gd name="T23" fmla="*/ 22 w 22"/>
                        <a:gd name="T24" fmla="*/ 179 h 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79">
                          <a:moveTo>
                            <a:pt x="0" y="14"/>
                          </a:moveTo>
                          <a:cubicBezTo>
                            <a:pt x="0" y="165"/>
                            <a:pt x="0" y="165"/>
                            <a:pt x="0" y="165"/>
                          </a:cubicBezTo>
                          <a:cubicBezTo>
                            <a:pt x="0" y="173"/>
                            <a:pt x="5" y="179"/>
                            <a:pt x="11" y="179"/>
                          </a:cubicBezTo>
                          <a:cubicBezTo>
                            <a:pt x="17" y="179"/>
                            <a:pt x="22" y="173"/>
                            <a:pt x="22" y="165"/>
                          </a:cubicBezTo>
                          <a:cubicBezTo>
                            <a:pt x="22" y="14"/>
                            <a:pt x="22" y="14"/>
                            <a:pt x="22" y="14"/>
                          </a:cubicBezTo>
                          <a:cubicBezTo>
                            <a:pt x="22" y="6"/>
                            <a:pt x="17" y="0"/>
                            <a:pt x="11" y="0"/>
                          </a:cubicBezTo>
                          <a:cubicBezTo>
                            <a:pt x="5" y="0"/>
                            <a:pt x="0" y="6"/>
                            <a:pt x="0" y="14"/>
                          </a:cubicBezTo>
                          <a:close/>
                        </a:path>
                      </a:pathLst>
                    </a:custGeom>
                    <a:gradFill rotWithShape="1">
                      <a:gsLst>
                        <a:gs pos="0">
                          <a:srgbClr val="525252"/>
                        </a:gs>
                        <a:gs pos="50000">
                          <a:srgbClr val="B2B2B2"/>
                        </a:gs>
                        <a:gs pos="100000">
                          <a:srgbClr val="525252"/>
                        </a:gs>
                      </a:gsLst>
                      <a:lin ang="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77" name="Freeform 140"/>
                  <p:cNvSpPr>
                    <a:spLocks/>
                  </p:cNvSpPr>
                  <p:nvPr/>
                </p:nvSpPr>
                <p:spPr bwMode="gray">
                  <a:xfrm>
                    <a:off x="4672" y="2591"/>
                    <a:ext cx="295" cy="458"/>
                  </a:xfrm>
                  <a:custGeom>
                    <a:avLst/>
                    <a:gdLst>
                      <a:gd name="T0" fmla="*/ 0 w 529"/>
                      <a:gd name="T1" fmla="*/ 458 h 713"/>
                      <a:gd name="T2" fmla="*/ 295 w 529"/>
                      <a:gd name="T3" fmla="*/ 458 h 713"/>
                      <a:gd name="T4" fmla="*/ 0 w 529"/>
                      <a:gd name="T5" fmla="*/ 0 h 713"/>
                      <a:gd name="T6" fmla="*/ 0 w 529"/>
                      <a:gd name="T7" fmla="*/ 458 h 713"/>
                      <a:gd name="T8" fmla="*/ 0 60000 65536"/>
                      <a:gd name="T9" fmla="*/ 0 60000 65536"/>
                      <a:gd name="T10" fmla="*/ 0 60000 65536"/>
                      <a:gd name="T11" fmla="*/ 0 60000 65536"/>
                      <a:gd name="T12" fmla="*/ 0 w 529"/>
                      <a:gd name="T13" fmla="*/ 0 h 713"/>
                      <a:gd name="T14" fmla="*/ 529 w 529"/>
                      <a:gd name="T15" fmla="*/ 713 h 713"/>
                    </a:gdLst>
                    <a:ahLst/>
                    <a:cxnLst>
                      <a:cxn ang="T8">
                        <a:pos x="T0" y="T1"/>
                      </a:cxn>
                      <a:cxn ang="T9">
                        <a:pos x="T2" y="T3"/>
                      </a:cxn>
                      <a:cxn ang="T10">
                        <a:pos x="T4" y="T5"/>
                      </a:cxn>
                      <a:cxn ang="T11">
                        <a:pos x="T6" y="T7"/>
                      </a:cxn>
                    </a:cxnLst>
                    <a:rect l="T12" t="T13" r="T14" b="T15"/>
                    <a:pathLst>
                      <a:path w="529" h="713">
                        <a:moveTo>
                          <a:pt x="0" y="713"/>
                        </a:moveTo>
                        <a:lnTo>
                          <a:pt x="529" y="713"/>
                        </a:lnTo>
                        <a:lnTo>
                          <a:pt x="0" y="0"/>
                        </a:lnTo>
                        <a:lnTo>
                          <a:pt x="0" y="713"/>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8" name="Freeform 141"/>
                  <p:cNvSpPr>
                    <a:spLocks noEditPoints="1"/>
                  </p:cNvSpPr>
                  <p:nvPr/>
                </p:nvSpPr>
                <p:spPr bwMode="gray">
                  <a:xfrm>
                    <a:off x="4659" y="2583"/>
                    <a:ext cx="482" cy="475"/>
                  </a:xfrm>
                  <a:custGeom>
                    <a:avLst/>
                    <a:gdLst>
                      <a:gd name="T0" fmla="*/ 482 w 691"/>
                      <a:gd name="T1" fmla="*/ 472 h 862"/>
                      <a:gd name="T2" fmla="*/ 482 w 691"/>
                      <a:gd name="T3" fmla="*/ 472 h 862"/>
                      <a:gd name="T4" fmla="*/ 482 w 691"/>
                      <a:gd name="T5" fmla="*/ 472 h 862"/>
                      <a:gd name="T6" fmla="*/ 8 w 691"/>
                      <a:gd name="T7" fmla="*/ 469 h 862"/>
                      <a:gd name="T8" fmla="*/ 8 w 691"/>
                      <a:gd name="T9" fmla="*/ 6 h 862"/>
                      <a:gd name="T10" fmla="*/ 474 w 691"/>
                      <a:gd name="T11" fmla="*/ 6 h 862"/>
                      <a:gd name="T12" fmla="*/ 474 w 691"/>
                      <a:gd name="T13" fmla="*/ 469 h 862"/>
                      <a:gd name="T14" fmla="*/ 8 w 691"/>
                      <a:gd name="T15" fmla="*/ 469 h 862"/>
                      <a:gd name="T16" fmla="*/ 479 w 691"/>
                      <a:gd name="T17" fmla="*/ 0 h 862"/>
                      <a:gd name="T18" fmla="*/ 4 w 691"/>
                      <a:gd name="T19" fmla="*/ 0 h 862"/>
                      <a:gd name="T20" fmla="*/ 1 w 691"/>
                      <a:gd name="T21" fmla="*/ 1 h 862"/>
                      <a:gd name="T22" fmla="*/ 0 w 691"/>
                      <a:gd name="T23" fmla="*/ 3 h 862"/>
                      <a:gd name="T24" fmla="*/ 0 w 691"/>
                      <a:gd name="T25" fmla="*/ 472 h 862"/>
                      <a:gd name="T26" fmla="*/ 1 w 691"/>
                      <a:gd name="T27" fmla="*/ 474 h 862"/>
                      <a:gd name="T28" fmla="*/ 4 w 691"/>
                      <a:gd name="T29" fmla="*/ 475 h 862"/>
                      <a:gd name="T30" fmla="*/ 479 w 691"/>
                      <a:gd name="T31" fmla="*/ 475 h 862"/>
                      <a:gd name="T32" fmla="*/ 481 w 691"/>
                      <a:gd name="T33" fmla="*/ 474 h 862"/>
                      <a:gd name="T34" fmla="*/ 482 w 691"/>
                      <a:gd name="T35" fmla="*/ 472 h 862"/>
                      <a:gd name="T36" fmla="*/ 479 w 691"/>
                      <a:gd name="T37" fmla="*/ 472 h 862"/>
                      <a:gd name="T38" fmla="*/ 479 w 691"/>
                      <a:gd name="T39" fmla="*/ 469 h 862"/>
                      <a:gd name="T40" fmla="*/ 479 w 691"/>
                      <a:gd name="T41" fmla="*/ 472 h 862"/>
                      <a:gd name="T42" fmla="*/ 482 w 691"/>
                      <a:gd name="T43" fmla="*/ 472 h 862"/>
                      <a:gd name="T44" fmla="*/ 482 w 691"/>
                      <a:gd name="T45" fmla="*/ 472 h 862"/>
                      <a:gd name="T46" fmla="*/ 482 w 691"/>
                      <a:gd name="T47" fmla="*/ 472 h 862"/>
                      <a:gd name="T48" fmla="*/ 482 w 691"/>
                      <a:gd name="T49" fmla="*/ 3 h 862"/>
                      <a:gd name="T50" fmla="*/ 481 w 691"/>
                      <a:gd name="T51" fmla="*/ 1 h 862"/>
                      <a:gd name="T52" fmla="*/ 479 w 691"/>
                      <a:gd name="T53" fmla="*/ 0 h 8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91"/>
                      <a:gd name="T82" fmla="*/ 0 h 862"/>
                      <a:gd name="T83" fmla="*/ 691 w 691"/>
                      <a:gd name="T84" fmla="*/ 862 h 8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91" h="862">
                        <a:moveTo>
                          <a:pt x="691" y="857"/>
                        </a:moveTo>
                        <a:cubicBezTo>
                          <a:pt x="691" y="857"/>
                          <a:pt x="691" y="857"/>
                          <a:pt x="691" y="857"/>
                        </a:cubicBezTo>
                        <a:cubicBezTo>
                          <a:pt x="691" y="857"/>
                          <a:pt x="691" y="857"/>
                          <a:pt x="691" y="857"/>
                        </a:cubicBezTo>
                        <a:moveTo>
                          <a:pt x="11" y="852"/>
                        </a:moveTo>
                        <a:cubicBezTo>
                          <a:pt x="11" y="10"/>
                          <a:pt x="11" y="10"/>
                          <a:pt x="11" y="10"/>
                        </a:cubicBezTo>
                        <a:cubicBezTo>
                          <a:pt x="679" y="10"/>
                          <a:pt x="679" y="10"/>
                          <a:pt x="679" y="10"/>
                        </a:cubicBezTo>
                        <a:cubicBezTo>
                          <a:pt x="679" y="852"/>
                          <a:pt x="679" y="852"/>
                          <a:pt x="679" y="852"/>
                        </a:cubicBezTo>
                        <a:cubicBezTo>
                          <a:pt x="11" y="852"/>
                          <a:pt x="11" y="852"/>
                          <a:pt x="11" y="852"/>
                        </a:cubicBezTo>
                        <a:moveTo>
                          <a:pt x="686" y="0"/>
                        </a:moveTo>
                        <a:cubicBezTo>
                          <a:pt x="6" y="0"/>
                          <a:pt x="6" y="0"/>
                          <a:pt x="6" y="0"/>
                        </a:cubicBezTo>
                        <a:cubicBezTo>
                          <a:pt x="4" y="0"/>
                          <a:pt x="3" y="1"/>
                          <a:pt x="2" y="1"/>
                        </a:cubicBezTo>
                        <a:cubicBezTo>
                          <a:pt x="0" y="3"/>
                          <a:pt x="0" y="4"/>
                          <a:pt x="0" y="5"/>
                        </a:cubicBezTo>
                        <a:cubicBezTo>
                          <a:pt x="0" y="857"/>
                          <a:pt x="0" y="857"/>
                          <a:pt x="0" y="857"/>
                        </a:cubicBezTo>
                        <a:cubicBezTo>
                          <a:pt x="0" y="858"/>
                          <a:pt x="0" y="859"/>
                          <a:pt x="2" y="860"/>
                        </a:cubicBezTo>
                        <a:cubicBezTo>
                          <a:pt x="3" y="862"/>
                          <a:pt x="4" y="862"/>
                          <a:pt x="6" y="862"/>
                        </a:cubicBezTo>
                        <a:cubicBezTo>
                          <a:pt x="686" y="862"/>
                          <a:pt x="686" y="862"/>
                          <a:pt x="686" y="862"/>
                        </a:cubicBezTo>
                        <a:cubicBezTo>
                          <a:pt x="687" y="862"/>
                          <a:pt x="688" y="862"/>
                          <a:pt x="690" y="860"/>
                        </a:cubicBezTo>
                        <a:cubicBezTo>
                          <a:pt x="691" y="859"/>
                          <a:pt x="691" y="858"/>
                          <a:pt x="691" y="857"/>
                        </a:cubicBezTo>
                        <a:cubicBezTo>
                          <a:pt x="686" y="857"/>
                          <a:pt x="686" y="857"/>
                          <a:pt x="686" y="857"/>
                        </a:cubicBezTo>
                        <a:cubicBezTo>
                          <a:pt x="686" y="852"/>
                          <a:pt x="686" y="852"/>
                          <a:pt x="686" y="852"/>
                        </a:cubicBezTo>
                        <a:cubicBezTo>
                          <a:pt x="686" y="857"/>
                          <a:pt x="686" y="857"/>
                          <a:pt x="686" y="857"/>
                        </a:cubicBezTo>
                        <a:cubicBezTo>
                          <a:pt x="691" y="857"/>
                          <a:pt x="691" y="857"/>
                          <a:pt x="691" y="857"/>
                        </a:cubicBezTo>
                        <a:cubicBezTo>
                          <a:pt x="691" y="857"/>
                          <a:pt x="691" y="857"/>
                          <a:pt x="691" y="857"/>
                        </a:cubicBezTo>
                        <a:cubicBezTo>
                          <a:pt x="691" y="857"/>
                          <a:pt x="691" y="857"/>
                          <a:pt x="691" y="857"/>
                        </a:cubicBezTo>
                        <a:cubicBezTo>
                          <a:pt x="691" y="5"/>
                          <a:pt x="691" y="5"/>
                          <a:pt x="691" y="5"/>
                        </a:cubicBezTo>
                        <a:cubicBezTo>
                          <a:pt x="691" y="4"/>
                          <a:pt x="691" y="3"/>
                          <a:pt x="690" y="1"/>
                        </a:cubicBezTo>
                        <a:cubicBezTo>
                          <a:pt x="688" y="1"/>
                          <a:pt x="687" y="0"/>
                          <a:pt x="686" y="0"/>
                        </a:cubicBezTo>
                      </a:path>
                    </a:pathLst>
                  </a:custGeom>
                  <a:solidFill>
                    <a:srgbClr val="646567"/>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9" name="Freeform 142"/>
                  <p:cNvSpPr>
                    <a:spLocks/>
                  </p:cNvSpPr>
                  <p:nvPr/>
                </p:nvSpPr>
                <p:spPr bwMode="gray">
                  <a:xfrm>
                    <a:off x="4710" y="3112"/>
                    <a:ext cx="59" cy="10"/>
                  </a:xfrm>
                  <a:custGeom>
                    <a:avLst/>
                    <a:gdLst>
                      <a:gd name="T0" fmla="*/ 5 w 106"/>
                      <a:gd name="T1" fmla="*/ 0 h 18"/>
                      <a:gd name="T2" fmla="*/ 0 w 106"/>
                      <a:gd name="T3" fmla="*/ 5 h 18"/>
                      <a:gd name="T4" fmla="*/ 5 w 106"/>
                      <a:gd name="T5" fmla="*/ 10 h 18"/>
                      <a:gd name="T6" fmla="*/ 54 w 106"/>
                      <a:gd name="T7" fmla="*/ 10 h 18"/>
                      <a:gd name="T8" fmla="*/ 59 w 106"/>
                      <a:gd name="T9" fmla="*/ 5 h 18"/>
                      <a:gd name="T10" fmla="*/ 54 w 106"/>
                      <a:gd name="T11" fmla="*/ 0 h 18"/>
                      <a:gd name="T12" fmla="*/ 5 w 106"/>
                      <a:gd name="T13" fmla="*/ 0 h 18"/>
                      <a:gd name="T14" fmla="*/ 0 60000 65536"/>
                      <a:gd name="T15" fmla="*/ 0 60000 65536"/>
                      <a:gd name="T16" fmla="*/ 0 60000 65536"/>
                      <a:gd name="T17" fmla="*/ 0 60000 65536"/>
                      <a:gd name="T18" fmla="*/ 0 60000 65536"/>
                      <a:gd name="T19" fmla="*/ 0 60000 65536"/>
                      <a:gd name="T20" fmla="*/ 0 60000 65536"/>
                      <a:gd name="T21" fmla="*/ 0 w 106"/>
                      <a:gd name="T22" fmla="*/ 0 h 18"/>
                      <a:gd name="T23" fmla="*/ 106 w 10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18">
                        <a:moveTo>
                          <a:pt x="9" y="0"/>
                        </a:moveTo>
                        <a:cubicBezTo>
                          <a:pt x="4" y="0"/>
                          <a:pt x="0" y="4"/>
                          <a:pt x="0" y="9"/>
                        </a:cubicBezTo>
                        <a:cubicBezTo>
                          <a:pt x="0" y="14"/>
                          <a:pt x="4" y="18"/>
                          <a:pt x="9" y="18"/>
                        </a:cubicBezTo>
                        <a:cubicBezTo>
                          <a:pt x="97" y="18"/>
                          <a:pt x="97" y="18"/>
                          <a:pt x="97" y="18"/>
                        </a:cubicBezTo>
                        <a:cubicBezTo>
                          <a:pt x="102" y="18"/>
                          <a:pt x="106" y="14"/>
                          <a:pt x="106" y="9"/>
                        </a:cubicBezTo>
                        <a:cubicBezTo>
                          <a:pt x="106" y="4"/>
                          <a:pt x="102" y="0"/>
                          <a:pt x="97" y="0"/>
                        </a:cubicBezTo>
                        <a:lnTo>
                          <a:pt x="9" y="0"/>
                        </a:lnTo>
                        <a:close/>
                      </a:path>
                    </a:pathLst>
                  </a:custGeom>
                  <a:gradFill rotWithShape="1">
                    <a:gsLst>
                      <a:gs pos="0">
                        <a:srgbClr val="EEEEEE"/>
                      </a:gs>
                      <a:gs pos="100000">
                        <a:srgbClr val="6E6E6E"/>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0" name="Freeform 143"/>
                  <p:cNvSpPr>
                    <a:spLocks/>
                  </p:cNvSpPr>
                  <p:nvPr/>
                </p:nvSpPr>
                <p:spPr bwMode="gray">
                  <a:xfrm>
                    <a:off x="5033" y="3112"/>
                    <a:ext cx="58" cy="10"/>
                  </a:xfrm>
                  <a:custGeom>
                    <a:avLst/>
                    <a:gdLst>
                      <a:gd name="T0" fmla="*/ 5 w 105"/>
                      <a:gd name="T1" fmla="*/ 0 h 18"/>
                      <a:gd name="T2" fmla="*/ 0 w 105"/>
                      <a:gd name="T3" fmla="*/ 5 h 18"/>
                      <a:gd name="T4" fmla="*/ 5 w 105"/>
                      <a:gd name="T5" fmla="*/ 10 h 18"/>
                      <a:gd name="T6" fmla="*/ 53 w 105"/>
                      <a:gd name="T7" fmla="*/ 10 h 18"/>
                      <a:gd name="T8" fmla="*/ 58 w 105"/>
                      <a:gd name="T9" fmla="*/ 5 h 18"/>
                      <a:gd name="T10" fmla="*/ 53 w 105"/>
                      <a:gd name="T11" fmla="*/ 0 h 18"/>
                      <a:gd name="T12" fmla="*/ 5 w 105"/>
                      <a:gd name="T13" fmla="*/ 0 h 18"/>
                      <a:gd name="T14" fmla="*/ 0 60000 65536"/>
                      <a:gd name="T15" fmla="*/ 0 60000 65536"/>
                      <a:gd name="T16" fmla="*/ 0 60000 65536"/>
                      <a:gd name="T17" fmla="*/ 0 60000 65536"/>
                      <a:gd name="T18" fmla="*/ 0 60000 65536"/>
                      <a:gd name="T19" fmla="*/ 0 60000 65536"/>
                      <a:gd name="T20" fmla="*/ 0 60000 65536"/>
                      <a:gd name="T21" fmla="*/ 0 w 105"/>
                      <a:gd name="T22" fmla="*/ 0 h 18"/>
                      <a:gd name="T23" fmla="*/ 105 w 105"/>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 h="18">
                        <a:moveTo>
                          <a:pt x="9" y="0"/>
                        </a:moveTo>
                        <a:cubicBezTo>
                          <a:pt x="4" y="0"/>
                          <a:pt x="0" y="4"/>
                          <a:pt x="0" y="9"/>
                        </a:cubicBezTo>
                        <a:cubicBezTo>
                          <a:pt x="0" y="14"/>
                          <a:pt x="4" y="18"/>
                          <a:pt x="9" y="18"/>
                        </a:cubicBezTo>
                        <a:cubicBezTo>
                          <a:pt x="96" y="18"/>
                          <a:pt x="96" y="18"/>
                          <a:pt x="96" y="18"/>
                        </a:cubicBezTo>
                        <a:cubicBezTo>
                          <a:pt x="101" y="18"/>
                          <a:pt x="105" y="14"/>
                          <a:pt x="105" y="9"/>
                        </a:cubicBezTo>
                        <a:cubicBezTo>
                          <a:pt x="105" y="4"/>
                          <a:pt x="101" y="0"/>
                          <a:pt x="96" y="0"/>
                        </a:cubicBezTo>
                        <a:lnTo>
                          <a:pt x="9" y="0"/>
                        </a:lnTo>
                        <a:close/>
                      </a:path>
                    </a:pathLst>
                  </a:custGeom>
                  <a:gradFill rotWithShape="1">
                    <a:gsLst>
                      <a:gs pos="0">
                        <a:srgbClr val="EEEEEE"/>
                      </a:gs>
                      <a:gs pos="100000">
                        <a:srgbClr val="6E6E6E"/>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nvGrpSpPr>
                  <p:cNvPr id="14" name="Group 144"/>
                  <p:cNvGrpSpPr>
                    <a:grpSpLocks/>
                  </p:cNvGrpSpPr>
                  <p:nvPr/>
                </p:nvGrpSpPr>
                <p:grpSpPr bwMode="auto">
                  <a:xfrm>
                    <a:off x="4737" y="3152"/>
                    <a:ext cx="320" cy="269"/>
                    <a:chOff x="4737" y="3152"/>
                    <a:chExt cx="320" cy="269"/>
                  </a:xfrm>
                </p:grpSpPr>
                <p:sp>
                  <p:nvSpPr>
                    <p:cNvPr id="88" name="Freeform 145"/>
                    <p:cNvSpPr>
                      <a:spLocks/>
                    </p:cNvSpPr>
                    <p:nvPr/>
                  </p:nvSpPr>
                  <p:spPr bwMode="gray">
                    <a:xfrm>
                      <a:off x="4873" y="3152"/>
                      <a:ext cx="42" cy="24"/>
                    </a:xfrm>
                    <a:custGeom>
                      <a:avLst/>
                      <a:gdLst>
                        <a:gd name="T0" fmla="*/ 41 w 77"/>
                        <a:gd name="T1" fmla="*/ 19 h 43"/>
                        <a:gd name="T2" fmla="*/ 23 w 77"/>
                        <a:gd name="T3" fmla="*/ 1 h 43"/>
                        <a:gd name="T4" fmla="*/ 21 w 77"/>
                        <a:gd name="T5" fmla="*/ 0 h 43"/>
                        <a:gd name="T6" fmla="*/ 19 w 77"/>
                        <a:gd name="T7" fmla="*/ 1 h 43"/>
                        <a:gd name="T8" fmla="*/ 1 w 77"/>
                        <a:gd name="T9" fmla="*/ 19 h 43"/>
                        <a:gd name="T10" fmla="*/ 1 w 77"/>
                        <a:gd name="T11" fmla="*/ 23 h 43"/>
                        <a:gd name="T12" fmla="*/ 5 w 77"/>
                        <a:gd name="T13" fmla="*/ 23 h 43"/>
                        <a:gd name="T14" fmla="*/ 21 w 77"/>
                        <a:gd name="T15" fmla="*/ 6 h 43"/>
                        <a:gd name="T16" fmla="*/ 37 w 77"/>
                        <a:gd name="T17" fmla="*/ 23 h 43"/>
                        <a:gd name="T18" fmla="*/ 41 w 77"/>
                        <a:gd name="T19" fmla="*/ 23 h 43"/>
                        <a:gd name="T20" fmla="*/ 41 w 77"/>
                        <a:gd name="T21" fmla="*/ 19 h 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43"/>
                        <a:gd name="T35" fmla="*/ 77 w 77"/>
                        <a:gd name="T36" fmla="*/ 43 h 4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43">
                          <a:moveTo>
                            <a:pt x="75" y="34"/>
                          </a:moveTo>
                          <a:cubicBezTo>
                            <a:pt x="42" y="1"/>
                            <a:pt x="42" y="1"/>
                            <a:pt x="42" y="1"/>
                          </a:cubicBezTo>
                          <a:cubicBezTo>
                            <a:pt x="41" y="0"/>
                            <a:pt x="40" y="0"/>
                            <a:pt x="39" y="0"/>
                          </a:cubicBezTo>
                          <a:cubicBezTo>
                            <a:pt x="37" y="0"/>
                            <a:pt x="36" y="0"/>
                            <a:pt x="35" y="1"/>
                          </a:cubicBezTo>
                          <a:cubicBezTo>
                            <a:pt x="2" y="34"/>
                            <a:pt x="2" y="34"/>
                            <a:pt x="2" y="34"/>
                          </a:cubicBezTo>
                          <a:cubicBezTo>
                            <a:pt x="0" y="36"/>
                            <a:pt x="0" y="39"/>
                            <a:pt x="2" y="41"/>
                          </a:cubicBezTo>
                          <a:cubicBezTo>
                            <a:pt x="4" y="43"/>
                            <a:pt x="7" y="43"/>
                            <a:pt x="9" y="41"/>
                          </a:cubicBezTo>
                          <a:cubicBezTo>
                            <a:pt x="39" y="11"/>
                            <a:pt x="39" y="11"/>
                            <a:pt x="39" y="11"/>
                          </a:cubicBezTo>
                          <a:cubicBezTo>
                            <a:pt x="68" y="41"/>
                            <a:pt x="68" y="41"/>
                            <a:pt x="68" y="41"/>
                          </a:cubicBezTo>
                          <a:cubicBezTo>
                            <a:pt x="70" y="43"/>
                            <a:pt x="73" y="43"/>
                            <a:pt x="75" y="41"/>
                          </a:cubicBezTo>
                          <a:cubicBezTo>
                            <a:pt x="77" y="39"/>
                            <a:pt x="77" y="36"/>
                            <a:pt x="75" y="34"/>
                          </a:cubicBezTo>
                          <a:close/>
                        </a:path>
                      </a:pathLst>
                    </a:custGeom>
                    <a:gradFill rotWithShape="1">
                      <a:gsLst>
                        <a:gs pos="0">
                          <a:srgbClr val="6E6E6E"/>
                        </a:gs>
                        <a:gs pos="100000">
                          <a:srgbClr val="EEEEEE"/>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9" name="Freeform 146"/>
                    <p:cNvSpPr>
                      <a:spLocks/>
                    </p:cNvSpPr>
                    <p:nvPr/>
                  </p:nvSpPr>
                  <p:spPr bwMode="gray">
                    <a:xfrm>
                      <a:off x="4873" y="3397"/>
                      <a:ext cx="42" cy="24"/>
                    </a:xfrm>
                    <a:custGeom>
                      <a:avLst/>
                      <a:gdLst>
                        <a:gd name="T0" fmla="*/ 1 w 77"/>
                        <a:gd name="T1" fmla="*/ 5 h 44"/>
                        <a:gd name="T2" fmla="*/ 19 w 77"/>
                        <a:gd name="T3" fmla="*/ 23 h 44"/>
                        <a:gd name="T4" fmla="*/ 21 w 77"/>
                        <a:gd name="T5" fmla="*/ 23 h 44"/>
                        <a:gd name="T6" fmla="*/ 23 w 77"/>
                        <a:gd name="T7" fmla="*/ 23 h 44"/>
                        <a:gd name="T8" fmla="*/ 41 w 77"/>
                        <a:gd name="T9" fmla="*/ 5 h 44"/>
                        <a:gd name="T10" fmla="*/ 41 w 77"/>
                        <a:gd name="T11" fmla="*/ 1 h 44"/>
                        <a:gd name="T12" fmla="*/ 37 w 77"/>
                        <a:gd name="T13" fmla="*/ 1 h 44"/>
                        <a:gd name="T14" fmla="*/ 21 w 77"/>
                        <a:gd name="T15" fmla="*/ 17 h 44"/>
                        <a:gd name="T16" fmla="*/ 5 w 77"/>
                        <a:gd name="T17" fmla="*/ 1 h 44"/>
                        <a:gd name="T18" fmla="*/ 1 w 77"/>
                        <a:gd name="T19" fmla="*/ 1 h 44"/>
                        <a:gd name="T20" fmla="*/ 1 w 77"/>
                        <a:gd name="T21" fmla="*/ 5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44"/>
                        <a:gd name="T35" fmla="*/ 77 w 77"/>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44">
                          <a:moveTo>
                            <a:pt x="2" y="9"/>
                          </a:moveTo>
                          <a:cubicBezTo>
                            <a:pt x="35" y="42"/>
                            <a:pt x="35" y="42"/>
                            <a:pt x="35" y="42"/>
                          </a:cubicBezTo>
                          <a:cubicBezTo>
                            <a:pt x="36" y="43"/>
                            <a:pt x="37" y="44"/>
                            <a:pt x="39" y="43"/>
                          </a:cubicBezTo>
                          <a:cubicBezTo>
                            <a:pt x="40" y="44"/>
                            <a:pt x="41" y="43"/>
                            <a:pt x="42" y="42"/>
                          </a:cubicBezTo>
                          <a:cubicBezTo>
                            <a:pt x="75" y="9"/>
                            <a:pt x="75" y="9"/>
                            <a:pt x="75" y="9"/>
                          </a:cubicBezTo>
                          <a:cubicBezTo>
                            <a:pt x="77" y="7"/>
                            <a:pt x="77" y="4"/>
                            <a:pt x="75" y="2"/>
                          </a:cubicBezTo>
                          <a:cubicBezTo>
                            <a:pt x="73" y="0"/>
                            <a:pt x="70" y="0"/>
                            <a:pt x="68" y="2"/>
                          </a:cubicBezTo>
                          <a:cubicBezTo>
                            <a:pt x="39" y="32"/>
                            <a:pt x="39" y="32"/>
                            <a:pt x="39" y="32"/>
                          </a:cubicBezTo>
                          <a:cubicBezTo>
                            <a:pt x="9" y="2"/>
                            <a:pt x="9" y="2"/>
                            <a:pt x="9" y="2"/>
                          </a:cubicBezTo>
                          <a:cubicBezTo>
                            <a:pt x="7" y="0"/>
                            <a:pt x="4" y="0"/>
                            <a:pt x="2" y="2"/>
                          </a:cubicBezTo>
                          <a:cubicBezTo>
                            <a:pt x="0" y="4"/>
                            <a:pt x="0" y="7"/>
                            <a:pt x="2" y="9"/>
                          </a:cubicBezTo>
                          <a:close/>
                        </a:path>
                      </a:pathLst>
                    </a:custGeom>
                    <a:gradFill rotWithShape="1">
                      <a:gsLst>
                        <a:gs pos="0">
                          <a:srgbClr val="EEEEEE"/>
                        </a:gs>
                        <a:gs pos="100000">
                          <a:srgbClr val="6E6E6E"/>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0" name="Freeform 147"/>
                    <p:cNvSpPr>
                      <a:spLocks/>
                    </p:cNvSpPr>
                    <p:nvPr/>
                  </p:nvSpPr>
                  <p:spPr bwMode="gray">
                    <a:xfrm>
                      <a:off x="5033" y="3264"/>
                      <a:ext cx="24" cy="42"/>
                    </a:xfrm>
                    <a:custGeom>
                      <a:avLst/>
                      <a:gdLst>
                        <a:gd name="T0" fmla="*/ 5 w 44"/>
                        <a:gd name="T1" fmla="*/ 41 h 77"/>
                        <a:gd name="T2" fmla="*/ 23 w 44"/>
                        <a:gd name="T3" fmla="*/ 23 h 77"/>
                        <a:gd name="T4" fmla="*/ 24 w 44"/>
                        <a:gd name="T5" fmla="*/ 21 h 77"/>
                        <a:gd name="T6" fmla="*/ 23 w 44"/>
                        <a:gd name="T7" fmla="*/ 19 h 77"/>
                        <a:gd name="T8" fmla="*/ 5 w 44"/>
                        <a:gd name="T9" fmla="*/ 1 h 77"/>
                        <a:gd name="T10" fmla="*/ 1 w 44"/>
                        <a:gd name="T11" fmla="*/ 1 h 77"/>
                        <a:gd name="T12" fmla="*/ 1 w 44"/>
                        <a:gd name="T13" fmla="*/ 5 h 77"/>
                        <a:gd name="T14" fmla="*/ 17 w 44"/>
                        <a:gd name="T15" fmla="*/ 21 h 77"/>
                        <a:gd name="T16" fmla="*/ 1 w 44"/>
                        <a:gd name="T17" fmla="*/ 37 h 77"/>
                        <a:gd name="T18" fmla="*/ 1 w 44"/>
                        <a:gd name="T19" fmla="*/ 41 h 77"/>
                        <a:gd name="T20" fmla="*/ 5 w 44"/>
                        <a:gd name="T21" fmla="*/ 41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77"/>
                        <a:gd name="T35" fmla="*/ 44 w 44"/>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77">
                          <a:moveTo>
                            <a:pt x="9" y="75"/>
                          </a:moveTo>
                          <a:cubicBezTo>
                            <a:pt x="42" y="42"/>
                            <a:pt x="42" y="42"/>
                            <a:pt x="42" y="42"/>
                          </a:cubicBezTo>
                          <a:cubicBezTo>
                            <a:pt x="43" y="41"/>
                            <a:pt x="44" y="40"/>
                            <a:pt x="44" y="39"/>
                          </a:cubicBezTo>
                          <a:cubicBezTo>
                            <a:pt x="44" y="37"/>
                            <a:pt x="43" y="36"/>
                            <a:pt x="42" y="35"/>
                          </a:cubicBezTo>
                          <a:cubicBezTo>
                            <a:pt x="9" y="2"/>
                            <a:pt x="9" y="2"/>
                            <a:pt x="9" y="2"/>
                          </a:cubicBezTo>
                          <a:cubicBezTo>
                            <a:pt x="8" y="0"/>
                            <a:pt x="4" y="0"/>
                            <a:pt x="2" y="2"/>
                          </a:cubicBezTo>
                          <a:cubicBezTo>
                            <a:pt x="0" y="4"/>
                            <a:pt x="0" y="7"/>
                            <a:pt x="2" y="9"/>
                          </a:cubicBezTo>
                          <a:cubicBezTo>
                            <a:pt x="32" y="39"/>
                            <a:pt x="32" y="39"/>
                            <a:pt x="32" y="39"/>
                          </a:cubicBezTo>
                          <a:cubicBezTo>
                            <a:pt x="2" y="68"/>
                            <a:pt x="2" y="68"/>
                            <a:pt x="2" y="68"/>
                          </a:cubicBezTo>
                          <a:cubicBezTo>
                            <a:pt x="0" y="70"/>
                            <a:pt x="0" y="73"/>
                            <a:pt x="2" y="75"/>
                          </a:cubicBezTo>
                          <a:cubicBezTo>
                            <a:pt x="4" y="77"/>
                            <a:pt x="8" y="77"/>
                            <a:pt x="9" y="75"/>
                          </a:cubicBezTo>
                          <a:close/>
                        </a:path>
                      </a:pathLst>
                    </a:custGeom>
                    <a:gradFill rotWithShape="1">
                      <a:gsLst>
                        <a:gs pos="0">
                          <a:srgbClr val="EEEEEE"/>
                        </a:gs>
                        <a:gs pos="100000">
                          <a:srgbClr val="6E6E6E"/>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1" name="Freeform 148"/>
                    <p:cNvSpPr>
                      <a:spLocks/>
                    </p:cNvSpPr>
                    <p:nvPr/>
                  </p:nvSpPr>
                  <p:spPr bwMode="gray">
                    <a:xfrm>
                      <a:off x="4737" y="3264"/>
                      <a:ext cx="24" cy="42"/>
                    </a:xfrm>
                    <a:custGeom>
                      <a:avLst/>
                      <a:gdLst>
                        <a:gd name="T0" fmla="*/ 19 w 44"/>
                        <a:gd name="T1" fmla="*/ 1 h 77"/>
                        <a:gd name="T2" fmla="*/ 1 w 44"/>
                        <a:gd name="T3" fmla="*/ 19 h 77"/>
                        <a:gd name="T4" fmla="*/ 0 w 44"/>
                        <a:gd name="T5" fmla="*/ 21 h 77"/>
                        <a:gd name="T6" fmla="*/ 1 w 44"/>
                        <a:gd name="T7" fmla="*/ 23 h 77"/>
                        <a:gd name="T8" fmla="*/ 19 w 44"/>
                        <a:gd name="T9" fmla="*/ 41 h 77"/>
                        <a:gd name="T10" fmla="*/ 23 w 44"/>
                        <a:gd name="T11" fmla="*/ 41 h 77"/>
                        <a:gd name="T12" fmla="*/ 23 w 44"/>
                        <a:gd name="T13" fmla="*/ 37 h 77"/>
                        <a:gd name="T14" fmla="*/ 7 w 44"/>
                        <a:gd name="T15" fmla="*/ 21 h 77"/>
                        <a:gd name="T16" fmla="*/ 23 w 44"/>
                        <a:gd name="T17" fmla="*/ 5 h 77"/>
                        <a:gd name="T18" fmla="*/ 23 w 44"/>
                        <a:gd name="T19" fmla="*/ 1 h 77"/>
                        <a:gd name="T20" fmla="*/ 19 w 44"/>
                        <a:gd name="T21" fmla="*/ 1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77"/>
                        <a:gd name="T35" fmla="*/ 44 w 44"/>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77">
                          <a:moveTo>
                            <a:pt x="35" y="2"/>
                          </a:moveTo>
                          <a:cubicBezTo>
                            <a:pt x="2" y="35"/>
                            <a:pt x="2" y="35"/>
                            <a:pt x="2" y="35"/>
                          </a:cubicBezTo>
                          <a:cubicBezTo>
                            <a:pt x="1" y="36"/>
                            <a:pt x="0" y="37"/>
                            <a:pt x="0" y="39"/>
                          </a:cubicBezTo>
                          <a:cubicBezTo>
                            <a:pt x="0" y="40"/>
                            <a:pt x="1" y="41"/>
                            <a:pt x="2" y="42"/>
                          </a:cubicBezTo>
                          <a:cubicBezTo>
                            <a:pt x="35" y="75"/>
                            <a:pt x="35" y="75"/>
                            <a:pt x="35" y="75"/>
                          </a:cubicBezTo>
                          <a:cubicBezTo>
                            <a:pt x="37" y="77"/>
                            <a:pt x="40" y="77"/>
                            <a:pt x="42" y="75"/>
                          </a:cubicBezTo>
                          <a:cubicBezTo>
                            <a:pt x="44" y="73"/>
                            <a:pt x="44" y="70"/>
                            <a:pt x="42" y="68"/>
                          </a:cubicBezTo>
                          <a:cubicBezTo>
                            <a:pt x="12" y="39"/>
                            <a:pt x="12" y="39"/>
                            <a:pt x="12" y="39"/>
                          </a:cubicBezTo>
                          <a:cubicBezTo>
                            <a:pt x="42" y="9"/>
                            <a:pt x="42" y="9"/>
                            <a:pt x="42" y="9"/>
                          </a:cubicBezTo>
                          <a:cubicBezTo>
                            <a:pt x="44" y="7"/>
                            <a:pt x="44" y="4"/>
                            <a:pt x="42" y="2"/>
                          </a:cubicBezTo>
                          <a:cubicBezTo>
                            <a:pt x="40" y="0"/>
                            <a:pt x="37" y="0"/>
                            <a:pt x="35" y="2"/>
                          </a:cubicBezTo>
                          <a:close/>
                        </a:path>
                      </a:pathLst>
                    </a:custGeom>
                    <a:gradFill rotWithShape="1">
                      <a:gsLst>
                        <a:gs pos="0">
                          <a:srgbClr val="EEEEEE"/>
                        </a:gs>
                        <a:gs pos="100000">
                          <a:srgbClr val="6E6E6E"/>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nvGrpSpPr>
                    <p:cNvPr id="15" name="Group 149"/>
                    <p:cNvGrpSpPr>
                      <a:grpSpLocks/>
                    </p:cNvGrpSpPr>
                    <p:nvPr/>
                  </p:nvGrpSpPr>
                  <p:grpSpPr bwMode="auto">
                    <a:xfrm>
                      <a:off x="4798" y="3213"/>
                      <a:ext cx="200" cy="142"/>
                      <a:chOff x="4798" y="3213"/>
                      <a:chExt cx="200" cy="142"/>
                    </a:xfrm>
                  </p:grpSpPr>
                  <p:sp>
                    <p:nvSpPr>
                      <p:cNvPr id="93" name="Freeform 150"/>
                      <p:cNvSpPr>
                        <a:spLocks/>
                      </p:cNvSpPr>
                      <p:nvPr/>
                    </p:nvSpPr>
                    <p:spPr bwMode="gray">
                      <a:xfrm>
                        <a:off x="4798" y="3213"/>
                        <a:ext cx="200" cy="142"/>
                      </a:xfrm>
                      <a:custGeom>
                        <a:avLst/>
                        <a:gdLst>
                          <a:gd name="T0" fmla="*/ 161 w 378"/>
                          <a:gd name="T1" fmla="*/ 0 h 270"/>
                          <a:gd name="T2" fmla="*/ 39 w 378"/>
                          <a:gd name="T3" fmla="*/ 0 h 270"/>
                          <a:gd name="T4" fmla="*/ 0 w 378"/>
                          <a:gd name="T5" fmla="*/ 30 h 270"/>
                          <a:gd name="T6" fmla="*/ 0 w 378"/>
                          <a:gd name="T7" fmla="*/ 113 h 270"/>
                          <a:gd name="T8" fmla="*/ 39 w 378"/>
                          <a:gd name="T9" fmla="*/ 142 h 270"/>
                          <a:gd name="T10" fmla="*/ 161 w 378"/>
                          <a:gd name="T11" fmla="*/ 142 h 270"/>
                          <a:gd name="T12" fmla="*/ 200 w 378"/>
                          <a:gd name="T13" fmla="*/ 113 h 270"/>
                          <a:gd name="T14" fmla="*/ 200 w 378"/>
                          <a:gd name="T15" fmla="*/ 30 h 270"/>
                          <a:gd name="T16" fmla="*/ 161 w 378"/>
                          <a:gd name="T17" fmla="*/ 0 h 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8"/>
                          <a:gd name="T28" fmla="*/ 0 h 270"/>
                          <a:gd name="T29" fmla="*/ 378 w 378"/>
                          <a:gd name="T30" fmla="*/ 270 h 2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8" h="270">
                            <a:moveTo>
                              <a:pt x="305" y="0"/>
                            </a:moveTo>
                            <a:cubicBezTo>
                              <a:pt x="260" y="0"/>
                              <a:pt x="188" y="0"/>
                              <a:pt x="73" y="0"/>
                            </a:cubicBezTo>
                            <a:cubicBezTo>
                              <a:pt x="32" y="0"/>
                              <a:pt x="0" y="26"/>
                              <a:pt x="0" y="57"/>
                            </a:cubicBezTo>
                            <a:cubicBezTo>
                              <a:pt x="0" y="103"/>
                              <a:pt x="0" y="155"/>
                              <a:pt x="0" y="214"/>
                            </a:cubicBezTo>
                            <a:cubicBezTo>
                              <a:pt x="0" y="245"/>
                              <a:pt x="32" y="270"/>
                              <a:pt x="73" y="270"/>
                            </a:cubicBezTo>
                            <a:cubicBezTo>
                              <a:pt x="117" y="270"/>
                              <a:pt x="190" y="270"/>
                              <a:pt x="305" y="270"/>
                            </a:cubicBezTo>
                            <a:cubicBezTo>
                              <a:pt x="345" y="270"/>
                              <a:pt x="378" y="245"/>
                              <a:pt x="378" y="214"/>
                            </a:cubicBezTo>
                            <a:cubicBezTo>
                              <a:pt x="378" y="57"/>
                              <a:pt x="378" y="57"/>
                              <a:pt x="378" y="57"/>
                            </a:cubicBezTo>
                            <a:cubicBezTo>
                              <a:pt x="378" y="26"/>
                              <a:pt x="345" y="0"/>
                              <a:pt x="305" y="0"/>
                            </a:cubicBezTo>
                            <a:close/>
                          </a:path>
                        </a:pathLst>
                      </a:custGeom>
                      <a:gradFill rotWithShape="1">
                        <a:gsLst>
                          <a:gs pos="0">
                            <a:srgbClr val="313131"/>
                          </a:gs>
                          <a:gs pos="50000">
                            <a:srgbClr val="F7F7F7"/>
                          </a:gs>
                          <a:gs pos="100000">
                            <a:srgbClr val="313131"/>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4" name="Freeform 151"/>
                      <p:cNvSpPr>
                        <a:spLocks/>
                      </p:cNvSpPr>
                      <p:nvPr/>
                    </p:nvSpPr>
                    <p:spPr bwMode="gray">
                      <a:xfrm>
                        <a:off x="4805" y="3226"/>
                        <a:ext cx="185" cy="117"/>
                      </a:xfrm>
                      <a:custGeom>
                        <a:avLst/>
                        <a:gdLst/>
                        <a:ahLst/>
                        <a:cxnLst>
                          <a:cxn ang="0">
                            <a:pos x="305" y="0"/>
                          </a:cxn>
                          <a:cxn ang="0">
                            <a:pos x="73" y="0"/>
                          </a:cxn>
                          <a:cxn ang="0">
                            <a:pos x="0" y="57"/>
                          </a:cxn>
                          <a:cxn ang="0">
                            <a:pos x="0" y="214"/>
                          </a:cxn>
                          <a:cxn ang="0">
                            <a:pos x="73" y="270"/>
                          </a:cxn>
                          <a:cxn ang="0">
                            <a:pos x="305" y="270"/>
                          </a:cxn>
                          <a:cxn ang="0">
                            <a:pos x="378" y="214"/>
                          </a:cxn>
                          <a:cxn ang="0">
                            <a:pos x="378" y="57"/>
                          </a:cxn>
                          <a:cxn ang="0">
                            <a:pos x="305" y="0"/>
                          </a:cxn>
                        </a:cxnLst>
                        <a:rect l="0" t="0" r="r" b="b"/>
                        <a:pathLst>
                          <a:path w="378" h="270">
                            <a:moveTo>
                              <a:pt x="305" y="0"/>
                            </a:moveTo>
                            <a:cubicBezTo>
                              <a:pt x="260" y="0"/>
                              <a:pt x="188" y="0"/>
                              <a:pt x="73" y="0"/>
                            </a:cubicBezTo>
                            <a:cubicBezTo>
                              <a:pt x="32" y="0"/>
                              <a:pt x="0" y="26"/>
                              <a:pt x="0" y="57"/>
                            </a:cubicBezTo>
                            <a:cubicBezTo>
                              <a:pt x="0" y="103"/>
                              <a:pt x="0" y="155"/>
                              <a:pt x="0" y="214"/>
                            </a:cubicBezTo>
                            <a:cubicBezTo>
                              <a:pt x="0" y="245"/>
                              <a:pt x="32" y="270"/>
                              <a:pt x="73" y="270"/>
                            </a:cubicBezTo>
                            <a:cubicBezTo>
                              <a:pt x="117" y="270"/>
                              <a:pt x="190" y="270"/>
                              <a:pt x="305" y="270"/>
                            </a:cubicBezTo>
                            <a:cubicBezTo>
                              <a:pt x="345" y="270"/>
                              <a:pt x="378" y="245"/>
                              <a:pt x="378" y="214"/>
                            </a:cubicBezTo>
                            <a:cubicBezTo>
                              <a:pt x="378" y="57"/>
                              <a:pt x="378" y="57"/>
                              <a:pt x="378" y="57"/>
                            </a:cubicBezTo>
                            <a:cubicBezTo>
                              <a:pt x="378" y="26"/>
                              <a:pt x="345" y="0"/>
                              <a:pt x="305" y="0"/>
                            </a:cubicBezTo>
                            <a:close/>
                          </a:path>
                        </a:pathLst>
                      </a:custGeom>
                      <a:gradFill rotWithShape="1">
                        <a:gsLst>
                          <a:gs pos="0">
                            <a:schemeClr val="tx1"/>
                          </a:gs>
                          <a:gs pos="100000">
                            <a:schemeClr val="tx1">
                              <a:gamma/>
                              <a:tint val="66667"/>
                              <a:invGamma/>
                            </a:schemeClr>
                          </a:gs>
                        </a:gsLst>
                        <a:lin ang="27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5" name="Freeform 152"/>
                      <p:cNvSpPr>
                        <a:spLocks/>
                      </p:cNvSpPr>
                      <p:nvPr/>
                    </p:nvSpPr>
                    <p:spPr bwMode="gray">
                      <a:xfrm>
                        <a:off x="4816" y="3231"/>
                        <a:ext cx="164" cy="106"/>
                      </a:xfrm>
                      <a:custGeom>
                        <a:avLst/>
                        <a:gdLst>
                          <a:gd name="T0" fmla="*/ 132 w 378"/>
                          <a:gd name="T1" fmla="*/ 0 h 270"/>
                          <a:gd name="T2" fmla="*/ 32 w 378"/>
                          <a:gd name="T3" fmla="*/ 0 h 270"/>
                          <a:gd name="T4" fmla="*/ 0 w 378"/>
                          <a:gd name="T5" fmla="*/ 22 h 270"/>
                          <a:gd name="T6" fmla="*/ 0 w 378"/>
                          <a:gd name="T7" fmla="*/ 84 h 270"/>
                          <a:gd name="T8" fmla="*/ 32 w 378"/>
                          <a:gd name="T9" fmla="*/ 106 h 270"/>
                          <a:gd name="T10" fmla="*/ 132 w 378"/>
                          <a:gd name="T11" fmla="*/ 106 h 270"/>
                          <a:gd name="T12" fmla="*/ 164 w 378"/>
                          <a:gd name="T13" fmla="*/ 84 h 270"/>
                          <a:gd name="T14" fmla="*/ 164 w 378"/>
                          <a:gd name="T15" fmla="*/ 22 h 270"/>
                          <a:gd name="T16" fmla="*/ 132 w 378"/>
                          <a:gd name="T17" fmla="*/ 0 h 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8"/>
                          <a:gd name="T28" fmla="*/ 0 h 270"/>
                          <a:gd name="T29" fmla="*/ 378 w 378"/>
                          <a:gd name="T30" fmla="*/ 270 h 2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8" h="270">
                            <a:moveTo>
                              <a:pt x="305" y="0"/>
                            </a:moveTo>
                            <a:cubicBezTo>
                              <a:pt x="260" y="0"/>
                              <a:pt x="188" y="0"/>
                              <a:pt x="73" y="0"/>
                            </a:cubicBezTo>
                            <a:cubicBezTo>
                              <a:pt x="32" y="0"/>
                              <a:pt x="0" y="26"/>
                              <a:pt x="0" y="57"/>
                            </a:cubicBezTo>
                            <a:cubicBezTo>
                              <a:pt x="0" y="103"/>
                              <a:pt x="0" y="155"/>
                              <a:pt x="0" y="214"/>
                            </a:cubicBezTo>
                            <a:cubicBezTo>
                              <a:pt x="0" y="245"/>
                              <a:pt x="32" y="270"/>
                              <a:pt x="73" y="270"/>
                            </a:cubicBezTo>
                            <a:cubicBezTo>
                              <a:pt x="117" y="270"/>
                              <a:pt x="190" y="270"/>
                              <a:pt x="305" y="270"/>
                            </a:cubicBezTo>
                            <a:cubicBezTo>
                              <a:pt x="345" y="270"/>
                              <a:pt x="378" y="245"/>
                              <a:pt x="378" y="214"/>
                            </a:cubicBezTo>
                            <a:cubicBezTo>
                              <a:pt x="378" y="57"/>
                              <a:pt x="378" y="57"/>
                              <a:pt x="378" y="57"/>
                            </a:cubicBezTo>
                            <a:cubicBezTo>
                              <a:pt x="378" y="26"/>
                              <a:pt x="345" y="0"/>
                              <a:pt x="305" y="0"/>
                            </a:cubicBezTo>
                            <a:close/>
                          </a:path>
                        </a:pathLst>
                      </a:custGeom>
                      <a:gradFill rotWithShape="1">
                        <a:gsLst>
                          <a:gs pos="0">
                            <a:srgbClr val="C0C0C0"/>
                          </a:gs>
                          <a:gs pos="50000">
                            <a:srgbClr val="595959"/>
                          </a:gs>
                          <a:gs pos="100000">
                            <a:srgbClr val="C0C0C0"/>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16" name="Group 153"/>
                  <p:cNvGrpSpPr>
                    <a:grpSpLocks/>
                  </p:cNvGrpSpPr>
                  <p:nvPr/>
                </p:nvGrpSpPr>
                <p:grpSpPr bwMode="auto">
                  <a:xfrm>
                    <a:off x="4847" y="2485"/>
                    <a:ext cx="100" cy="100"/>
                    <a:chOff x="4196" y="2117"/>
                    <a:chExt cx="337" cy="336"/>
                  </a:xfrm>
                </p:grpSpPr>
                <p:sp>
                  <p:nvSpPr>
                    <p:cNvPr id="83" name="Oval 154"/>
                    <p:cNvSpPr>
                      <a:spLocks noChangeArrowheads="1"/>
                    </p:cNvSpPr>
                    <p:nvPr/>
                  </p:nvSpPr>
                  <p:spPr bwMode="gray">
                    <a:xfrm>
                      <a:off x="4196" y="2117"/>
                      <a:ext cx="337" cy="336"/>
                    </a:xfrm>
                    <a:prstGeom prst="ellipse">
                      <a:avLst/>
                    </a:prstGeom>
                    <a:gradFill rotWithShape="1">
                      <a:gsLst>
                        <a:gs pos="0">
                          <a:schemeClr val="tx1"/>
                        </a:gs>
                        <a:gs pos="50000">
                          <a:schemeClr val="tx1">
                            <a:gamma/>
                            <a:tint val="68627"/>
                            <a:invGamma/>
                          </a:schemeClr>
                        </a:gs>
                        <a:gs pos="100000">
                          <a:schemeClr val="tx1"/>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4" name="Oval 155"/>
                    <p:cNvSpPr>
                      <a:spLocks noChangeArrowheads="1"/>
                    </p:cNvSpPr>
                    <p:nvPr/>
                  </p:nvSpPr>
                  <p:spPr bwMode="gray">
                    <a:xfrm>
                      <a:off x="4232" y="2138"/>
                      <a:ext cx="266" cy="266"/>
                    </a:xfrm>
                    <a:prstGeom prst="ellipse">
                      <a:avLst/>
                    </a:prstGeom>
                    <a:solidFill>
                      <a:srgbClr val="86878A"/>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5" name="Oval 156"/>
                    <p:cNvSpPr>
                      <a:spLocks noChangeArrowheads="1"/>
                    </p:cNvSpPr>
                    <p:nvPr/>
                  </p:nvSpPr>
                  <p:spPr bwMode="gray">
                    <a:xfrm>
                      <a:off x="4244" y="2167"/>
                      <a:ext cx="240" cy="235"/>
                    </a:xfrm>
                    <a:prstGeom prst="ellipse">
                      <a:avLst/>
                    </a:prstGeom>
                    <a:gradFill rotWithShape="1">
                      <a:gsLst>
                        <a:gs pos="0">
                          <a:schemeClr val="tx1">
                            <a:gamma/>
                            <a:tint val="63922"/>
                            <a:invGamma/>
                          </a:schemeClr>
                        </a:gs>
                        <a:gs pos="100000">
                          <a:schemeClr val="tx1"/>
                        </a:gs>
                      </a:gsLst>
                      <a:path path="shape">
                        <a:fillToRect l="50000" t="50000" r="50000" b="50000"/>
                      </a:path>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6" name="Oval 157"/>
                    <p:cNvSpPr>
                      <a:spLocks noChangeArrowheads="1"/>
                    </p:cNvSpPr>
                    <p:nvPr/>
                  </p:nvSpPr>
                  <p:spPr bwMode="gray">
                    <a:xfrm>
                      <a:off x="4308" y="2234"/>
                      <a:ext cx="112" cy="101"/>
                    </a:xfrm>
                    <a:prstGeom prst="ellipse">
                      <a:avLst/>
                    </a:prstGeom>
                    <a:gradFill rotWithShape="1">
                      <a:gsLst>
                        <a:gs pos="0">
                          <a:schemeClr val="tx1">
                            <a:gamma/>
                            <a:tint val="30196"/>
                            <a:invGamma/>
                          </a:schemeClr>
                        </a:gs>
                        <a:gs pos="100000">
                          <a:schemeClr val="tx1"/>
                        </a:gs>
                      </a:gsLst>
                      <a:path path="shape">
                        <a:fillToRect l="50000" t="50000" r="50000" b="50000"/>
                      </a:path>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7" name="Oval 158"/>
                    <p:cNvSpPr>
                      <a:spLocks noChangeArrowheads="1"/>
                    </p:cNvSpPr>
                    <p:nvPr/>
                  </p:nvSpPr>
                  <p:spPr bwMode="gray">
                    <a:xfrm flipH="1">
                      <a:off x="4351" y="2257"/>
                      <a:ext cx="28" cy="28"/>
                    </a:xfrm>
                    <a:prstGeom prst="ellipse">
                      <a:avLst/>
                    </a:prstGeom>
                    <a:solidFill>
                      <a:schemeClr val="tx1"/>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sp>
              <p:nvSpPr>
                <p:cNvPr id="75" name="Freeform 159"/>
                <p:cNvSpPr>
                  <a:spLocks/>
                </p:cNvSpPr>
                <p:nvPr/>
              </p:nvSpPr>
              <p:spPr bwMode="gray">
                <a:xfrm>
                  <a:off x="4847" y="2451"/>
                  <a:ext cx="96" cy="15"/>
                </a:xfrm>
                <a:custGeom>
                  <a:avLst/>
                  <a:gdLst>
                    <a:gd name="T0" fmla="*/ 0 w 174"/>
                    <a:gd name="T1" fmla="*/ 7 h 27"/>
                    <a:gd name="T2" fmla="*/ 0 w 174"/>
                    <a:gd name="T3" fmla="*/ 8 h 27"/>
                    <a:gd name="T4" fmla="*/ 1 w 174"/>
                    <a:gd name="T5" fmla="*/ 11 h 27"/>
                    <a:gd name="T6" fmla="*/ 2 w 174"/>
                    <a:gd name="T7" fmla="*/ 14 h 27"/>
                    <a:gd name="T8" fmla="*/ 6 w 174"/>
                    <a:gd name="T9" fmla="*/ 15 h 27"/>
                    <a:gd name="T10" fmla="*/ 90 w 174"/>
                    <a:gd name="T11" fmla="*/ 15 h 27"/>
                    <a:gd name="T12" fmla="*/ 93 w 174"/>
                    <a:gd name="T13" fmla="*/ 14 h 27"/>
                    <a:gd name="T14" fmla="*/ 95 w 174"/>
                    <a:gd name="T15" fmla="*/ 11 h 27"/>
                    <a:gd name="T16" fmla="*/ 96 w 174"/>
                    <a:gd name="T17" fmla="*/ 8 h 27"/>
                    <a:gd name="T18" fmla="*/ 96 w 174"/>
                    <a:gd name="T19" fmla="*/ 7 h 27"/>
                    <a:gd name="T20" fmla="*/ 95 w 174"/>
                    <a:gd name="T21" fmla="*/ 4 h 27"/>
                    <a:gd name="T22" fmla="*/ 94 w 174"/>
                    <a:gd name="T23" fmla="*/ 2 h 27"/>
                    <a:gd name="T24" fmla="*/ 90 w 174"/>
                    <a:gd name="T25" fmla="*/ 0 h 27"/>
                    <a:gd name="T26" fmla="*/ 6 w 174"/>
                    <a:gd name="T27" fmla="*/ 0 h 27"/>
                    <a:gd name="T28" fmla="*/ 2 w 174"/>
                    <a:gd name="T29" fmla="*/ 2 h 27"/>
                    <a:gd name="T30" fmla="*/ 0 w 174"/>
                    <a:gd name="T31" fmla="*/ 4 h 27"/>
                    <a:gd name="T32" fmla="*/ 0 w 174"/>
                    <a:gd name="T33" fmla="*/ 7 h 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4"/>
                    <a:gd name="T52" fmla="*/ 0 h 27"/>
                    <a:gd name="T53" fmla="*/ 174 w 174"/>
                    <a:gd name="T54" fmla="*/ 27 h 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4" h="27">
                      <a:moveTo>
                        <a:pt x="0" y="13"/>
                      </a:moveTo>
                      <a:cubicBezTo>
                        <a:pt x="0" y="13"/>
                        <a:pt x="0" y="14"/>
                        <a:pt x="0" y="14"/>
                      </a:cubicBezTo>
                      <a:cubicBezTo>
                        <a:pt x="0" y="16"/>
                        <a:pt x="0" y="18"/>
                        <a:pt x="1" y="19"/>
                      </a:cubicBezTo>
                      <a:cubicBezTo>
                        <a:pt x="1" y="21"/>
                        <a:pt x="3" y="23"/>
                        <a:pt x="4" y="25"/>
                      </a:cubicBezTo>
                      <a:cubicBezTo>
                        <a:pt x="6" y="26"/>
                        <a:pt x="8" y="27"/>
                        <a:pt x="10" y="27"/>
                      </a:cubicBezTo>
                      <a:cubicBezTo>
                        <a:pt x="10" y="27"/>
                        <a:pt x="10" y="27"/>
                        <a:pt x="164" y="27"/>
                      </a:cubicBezTo>
                      <a:cubicBezTo>
                        <a:pt x="166" y="27"/>
                        <a:pt x="168" y="26"/>
                        <a:pt x="169" y="25"/>
                      </a:cubicBezTo>
                      <a:cubicBezTo>
                        <a:pt x="171" y="23"/>
                        <a:pt x="172" y="21"/>
                        <a:pt x="173" y="19"/>
                      </a:cubicBezTo>
                      <a:cubicBezTo>
                        <a:pt x="174" y="18"/>
                        <a:pt x="174" y="16"/>
                        <a:pt x="174" y="14"/>
                      </a:cubicBezTo>
                      <a:cubicBezTo>
                        <a:pt x="174" y="14"/>
                        <a:pt x="174" y="13"/>
                        <a:pt x="174" y="13"/>
                      </a:cubicBezTo>
                      <a:cubicBezTo>
                        <a:pt x="174" y="12"/>
                        <a:pt x="174" y="10"/>
                        <a:pt x="173" y="8"/>
                      </a:cubicBezTo>
                      <a:cubicBezTo>
                        <a:pt x="173" y="6"/>
                        <a:pt x="171" y="4"/>
                        <a:pt x="170" y="3"/>
                      </a:cubicBezTo>
                      <a:cubicBezTo>
                        <a:pt x="168" y="1"/>
                        <a:pt x="166" y="0"/>
                        <a:pt x="164" y="0"/>
                      </a:cubicBezTo>
                      <a:cubicBezTo>
                        <a:pt x="164" y="0"/>
                        <a:pt x="164" y="0"/>
                        <a:pt x="10" y="0"/>
                      </a:cubicBezTo>
                      <a:cubicBezTo>
                        <a:pt x="8" y="0"/>
                        <a:pt x="5" y="1"/>
                        <a:pt x="4" y="3"/>
                      </a:cubicBezTo>
                      <a:cubicBezTo>
                        <a:pt x="2" y="4"/>
                        <a:pt x="1" y="6"/>
                        <a:pt x="0" y="8"/>
                      </a:cubicBezTo>
                      <a:cubicBezTo>
                        <a:pt x="0" y="10"/>
                        <a:pt x="0" y="12"/>
                        <a:pt x="0" y="13"/>
                      </a:cubicBezTo>
                      <a:close/>
                    </a:path>
                  </a:pathLst>
                </a:custGeom>
                <a:gradFill rotWithShape="1">
                  <a:gsLst>
                    <a:gs pos="0">
                      <a:srgbClr val="3F3F3F"/>
                    </a:gs>
                    <a:gs pos="100000">
                      <a:srgbClr val="EEEEEE"/>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pic>
          <p:nvPicPr>
            <p:cNvPr id="70" name="Picture 9"/>
            <p:cNvPicPr>
              <a:picLocks noChangeAspect="1" noChangeArrowheads="1"/>
            </p:cNvPicPr>
            <p:nvPr/>
          </p:nvPicPr>
          <p:blipFill>
            <a:blip r:embed="rId7" cstate="print"/>
            <a:srcRect/>
            <a:stretch>
              <a:fillRect/>
            </a:stretch>
          </p:blipFill>
          <p:spPr bwMode="auto">
            <a:xfrm>
              <a:off x="9474200" y="3148778"/>
              <a:ext cx="1346200" cy="284312"/>
            </a:xfrm>
            <a:prstGeom prst="rect">
              <a:avLst/>
            </a:prstGeom>
            <a:noFill/>
            <a:ln w="9525">
              <a:noFill/>
              <a:miter lim="800000"/>
              <a:headEnd/>
              <a:tailEnd/>
            </a:ln>
          </p:spPr>
        </p:pic>
        <p:pic>
          <p:nvPicPr>
            <p:cNvPr id="71" name="Picture 34" descr="FotoIcon_Rechteck_Rand"/>
            <p:cNvPicPr>
              <a:picLocks noChangeAspect="1" noChangeArrowheads="1"/>
            </p:cNvPicPr>
            <p:nvPr/>
          </p:nvPicPr>
          <p:blipFill>
            <a:blip r:embed="rId6" cstate="print"/>
            <a:srcRect/>
            <a:stretch>
              <a:fillRect/>
            </a:stretch>
          </p:blipFill>
          <p:spPr bwMode="auto">
            <a:xfrm>
              <a:off x="9607793" y="2290362"/>
              <a:ext cx="1000230" cy="998174"/>
            </a:xfrm>
            <a:prstGeom prst="rect">
              <a:avLst/>
            </a:prstGeom>
            <a:noFill/>
            <a:ln w="9525">
              <a:noFill/>
              <a:miter lim="800000"/>
              <a:headEnd/>
              <a:tailEnd/>
            </a:ln>
          </p:spPr>
        </p:pic>
      </p:grpSp>
      <p:grpSp>
        <p:nvGrpSpPr>
          <p:cNvPr id="17" name="Group 816"/>
          <p:cNvGrpSpPr>
            <a:grpSpLocks/>
          </p:cNvGrpSpPr>
          <p:nvPr/>
        </p:nvGrpSpPr>
        <p:grpSpPr bwMode="auto">
          <a:xfrm>
            <a:off x="104340" y="4116437"/>
            <a:ext cx="1346200" cy="1184275"/>
            <a:chOff x="-1803400" y="3747560"/>
            <a:chExt cx="1346200" cy="1184129"/>
          </a:xfrm>
        </p:grpSpPr>
        <p:pic>
          <p:nvPicPr>
            <p:cNvPr id="101" name="Picture 9"/>
            <p:cNvPicPr>
              <a:picLocks noChangeAspect="1" noChangeArrowheads="1"/>
            </p:cNvPicPr>
            <p:nvPr/>
          </p:nvPicPr>
          <p:blipFill>
            <a:blip r:embed="rId7" cstate="print"/>
            <a:srcRect/>
            <a:stretch>
              <a:fillRect/>
            </a:stretch>
          </p:blipFill>
          <p:spPr bwMode="auto">
            <a:xfrm>
              <a:off x="-1803400" y="4647377"/>
              <a:ext cx="1346200" cy="284312"/>
            </a:xfrm>
            <a:prstGeom prst="rect">
              <a:avLst/>
            </a:prstGeom>
            <a:noFill/>
            <a:ln w="9525">
              <a:noFill/>
              <a:miter lim="800000"/>
              <a:headEnd/>
              <a:tailEnd/>
            </a:ln>
          </p:spPr>
        </p:pic>
        <p:sp>
          <p:nvSpPr>
            <p:cNvPr id="102" name="AutoShape 26"/>
            <p:cNvSpPr>
              <a:spLocks noChangeArrowheads="1"/>
            </p:cNvSpPr>
            <p:nvPr/>
          </p:nvSpPr>
          <p:spPr bwMode="auto">
            <a:xfrm>
              <a:off x="-1671863" y="3747560"/>
              <a:ext cx="1009136" cy="1009136"/>
            </a:xfrm>
            <a:prstGeom prst="roundRect">
              <a:avLst>
                <a:gd name="adj" fmla="val 16667"/>
              </a:avLst>
            </a:prstGeom>
            <a:blipFill dpi="0" rotWithShape="1">
              <a:blip r:embed="rId4"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18" name="Group 1633"/>
            <p:cNvGrpSpPr>
              <a:grpSpLocks/>
            </p:cNvGrpSpPr>
            <p:nvPr/>
          </p:nvGrpSpPr>
          <p:grpSpPr bwMode="auto">
            <a:xfrm>
              <a:off x="-1566332" y="3962404"/>
              <a:ext cx="791242" cy="591236"/>
              <a:chOff x="1606" y="2518"/>
              <a:chExt cx="1171" cy="875"/>
            </a:xfrm>
          </p:grpSpPr>
          <p:grpSp>
            <p:nvGrpSpPr>
              <p:cNvPr id="19" name="Group 1634"/>
              <p:cNvGrpSpPr>
                <a:grpSpLocks/>
              </p:cNvGrpSpPr>
              <p:nvPr/>
            </p:nvGrpSpPr>
            <p:grpSpPr bwMode="auto">
              <a:xfrm>
                <a:off x="1606" y="2518"/>
                <a:ext cx="1171" cy="875"/>
                <a:chOff x="4352" y="2518"/>
                <a:chExt cx="1171" cy="875"/>
              </a:xfrm>
            </p:grpSpPr>
            <p:sp>
              <p:nvSpPr>
                <p:cNvPr id="107" name="Freeform 1635"/>
                <p:cNvSpPr>
                  <a:spLocks/>
                </p:cNvSpPr>
                <p:nvPr/>
              </p:nvSpPr>
              <p:spPr bwMode="gray">
                <a:xfrm>
                  <a:off x="4352" y="3126"/>
                  <a:ext cx="1171" cy="208"/>
                </a:xfrm>
                <a:custGeom>
                  <a:avLst/>
                  <a:gdLst>
                    <a:gd name="T0" fmla="*/ 1171 w 543"/>
                    <a:gd name="T1" fmla="*/ 208 h 96"/>
                    <a:gd name="T2" fmla="*/ 1171 w 543"/>
                    <a:gd name="T3" fmla="*/ 208 h 96"/>
                    <a:gd name="T4" fmla="*/ 1167 w 543"/>
                    <a:gd name="T5" fmla="*/ 199 h 96"/>
                    <a:gd name="T6" fmla="*/ 992 w 543"/>
                    <a:gd name="T7" fmla="*/ 17 h 96"/>
                    <a:gd name="T8" fmla="*/ 955 w 543"/>
                    <a:gd name="T9" fmla="*/ 0 h 96"/>
                    <a:gd name="T10" fmla="*/ 216 w 543"/>
                    <a:gd name="T11" fmla="*/ 0 h 96"/>
                    <a:gd name="T12" fmla="*/ 181 w 543"/>
                    <a:gd name="T13" fmla="*/ 15 h 96"/>
                    <a:gd name="T14" fmla="*/ 6 w 543"/>
                    <a:gd name="T15" fmla="*/ 199 h 96"/>
                    <a:gd name="T16" fmla="*/ 0 w 543"/>
                    <a:gd name="T17" fmla="*/ 208 h 96"/>
                    <a:gd name="T18" fmla="*/ 0 w 543"/>
                    <a:gd name="T19" fmla="*/ 208 h 96"/>
                    <a:gd name="T20" fmla="*/ 1171 w 543"/>
                    <a:gd name="T21" fmla="*/ 208 h 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3"/>
                    <a:gd name="T34" fmla="*/ 0 h 96"/>
                    <a:gd name="T35" fmla="*/ 543 w 543"/>
                    <a:gd name="T36" fmla="*/ 96 h 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3" h="96">
                      <a:moveTo>
                        <a:pt x="543" y="96"/>
                      </a:moveTo>
                      <a:cubicBezTo>
                        <a:pt x="543" y="96"/>
                        <a:pt x="543" y="96"/>
                        <a:pt x="543" y="96"/>
                      </a:cubicBezTo>
                      <a:cubicBezTo>
                        <a:pt x="543" y="94"/>
                        <a:pt x="542" y="93"/>
                        <a:pt x="541" y="92"/>
                      </a:cubicBezTo>
                      <a:cubicBezTo>
                        <a:pt x="460" y="8"/>
                        <a:pt x="460" y="8"/>
                        <a:pt x="460" y="8"/>
                      </a:cubicBezTo>
                      <a:cubicBezTo>
                        <a:pt x="456" y="4"/>
                        <a:pt x="449" y="0"/>
                        <a:pt x="443" y="0"/>
                      </a:cubicBezTo>
                      <a:cubicBezTo>
                        <a:pt x="100" y="0"/>
                        <a:pt x="100" y="0"/>
                        <a:pt x="100" y="0"/>
                      </a:cubicBezTo>
                      <a:cubicBezTo>
                        <a:pt x="95" y="0"/>
                        <a:pt x="87" y="4"/>
                        <a:pt x="84" y="7"/>
                      </a:cubicBezTo>
                      <a:cubicBezTo>
                        <a:pt x="3" y="92"/>
                        <a:pt x="3" y="92"/>
                        <a:pt x="3" y="92"/>
                      </a:cubicBezTo>
                      <a:cubicBezTo>
                        <a:pt x="1" y="93"/>
                        <a:pt x="0" y="95"/>
                        <a:pt x="0" y="96"/>
                      </a:cubicBezTo>
                      <a:cubicBezTo>
                        <a:pt x="0" y="96"/>
                        <a:pt x="0" y="96"/>
                        <a:pt x="0" y="96"/>
                      </a:cubicBezTo>
                      <a:lnTo>
                        <a:pt x="543" y="96"/>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08" name="Freeform 1636"/>
                <p:cNvSpPr>
                  <a:spLocks/>
                </p:cNvSpPr>
                <p:nvPr/>
              </p:nvSpPr>
              <p:spPr bwMode="gray">
                <a:xfrm>
                  <a:off x="4545" y="2546"/>
                  <a:ext cx="786" cy="573"/>
                </a:xfrm>
                <a:custGeom>
                  <a:avLst/>
                  <a:gdLst>
                    <a:gd name="T0" fmla="*/ 758 w 364"/>
                    <a:gd name="T1" fmla="*/ 0 h 265"/>
                    <a:gd name="T2" fmla="*/ 758 w 364"/>
                    <a:gd name="T3" fmla="*/ 523 h 265"/>
                    <a:gd name="T4" fmla="*/ 28 w 364"/>
                    <a:gd name="T5" fmla="*/ 523 h 265"/>
                    <a:gd name="T6" fmla="*/ 28 w 364"/>
                    <a:gd name="T7" fmla="*/ 0 h 265"/>
                    <a:gd name="T8" fmla="*/ 0 w 364"/>
                    <a:gd name="T9" fmla="*/ 0 h 265"/>
                    <a:gd name="T10" fmla="*/ 0 w 364"/>
                    <a:gd name="T11" fmla="*/ 560 h 265"/>
                    <a:gd name="T12" fmla="*/ 13 w 364"/>
                    <a:gd name="T13" fmla="*/ 573 h 265"/>
                    <a:gd name="T14" fmla="*/ 775 w 364"/>
                    <a:gd name="T15" fmla="*/ 573 h 265"/>
                    <a:gd name="T16" fmla="*/ 786 w 364"/>
                    <a:gd name="T17" fmla="*/ 560 h 265"/>
                    <a:gd name="T18" fmla="*/ 786 w 364"/>
                    <a:gd name="T19" fmla="*/ 0 h 265"/>
                    <a:gd name="T20" fmla="*/ 758 w 364"/>
                    <a:gd name="T21" fmla="*/ 0 h 2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4"/>
                    <a:gd name="T34" fmla="*/ 0 h 265"/>
                    <a:gd name="T35" fmla="*/ 364 w 364"/>
                    <a:gd name="T36" fmla="*/ 265 h 2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4" h="265">
                      <a:moveTo>
                        <a:pt x="351" y="0"/>
                      </a:moveTo>
                      <a:cubicBezTo>
                        <a:pt x="351" y="242"/>
                        <a:pt x="351" y="242"/>
                        <a:pt x="351" y="242"/>
                      </a:cubicBezTo>
                      <a:cubicBezTo>
                        <a:pt x="13" y="242"/>
                        <a:pt x="13" y="242"/>
                        <a:pt x="13" y="242"/>
                      </a:cubicBezTo>
                      <a:cubicBezTo>
                        <a:pt x="13" y="0"/>
                        <a:pt x="13" y="0"/>
                        <a:pt x="13" y="0"/>
                      </a:cubicBezTo>
                      <a:cubicBezTo>
                        <a:pt x="0" y="0"/>
                        <a:pt x="0" y="0"/>
                        <a:pt x="0" y="0"/>
                      </a:cubicBezTo>
                      <a:cubicBezTo>
                        <a:pt x="0" y="259"/>
                        <a:pt x="0" y="259"/>
                        <a:pt x="0" y="259"/>
                      </a:cubicBezTo>
                      <a:cubicBezTo>
                        <a:pt x="0" y="262"/>
                        <a:pt x="3" y="265"/>
                        <a:pt x="6" y="265"/>
                      </a:cubicBezTo>
                      <a:cubicBezTo>
                        <a:pt x="359" y="265"/>
                        <a:pt x="359" y="265"/>
                        <a:pt x="359" y="265"/>
                      </a:cubicBezTo>
                      <a:cubicBezTo>
                        <a:pt x="362" y="265"/>
                        <a:pt x="364" y="262"/>
                        <a:pt x="364" y="259"/>
                      </a:cubicBezTo>
                      <a:cubicBezTo>
                        <a:pt x="364" y="0"/>
                        <a:pt x="364" y="0"/>
                        <a:pt x="364" y="0"/>
                      </a:cubicBezTo>
                      <a:lnTo>
                        <a:pt x="351"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nvGrpSpPr>
                <p:cNvPr id="20" name="Group 1637"/>
                <p:cNvGrpSpPr>
                  <a:grpSpLocks/>
                </p:cNvGrpSpPr>
                <p:nvPr/>
              </p:nvGrpSpPr>
              <p:grpSpPr bwMode="auto">
                <a:xfrm>
                  <a:off x="4574" y="2546"/>
                  <a:ext cx="730" cy="522"/>
                  <a:chOff x="4574" y="2546"/>
                  <a:chExt cx="730" cy="522"/>
                </a:xfrm>
              </p:grpSpPr>
              <p:sp>
                <p:nvSpPr>
                  <p:cNvPr id="121" name="Freeform 1638"/>
                  <p:cNvSpPr>
                    <a:spLocks/>
                  </p:cNvSpPr>
                  <p:nvPr/>
                </p:nvSpPr>
                <p:spPr bwMode="gray">
                  <a:xfrm>
                    <a:off x="4935" y="2546"/>
                    <a:ext cx="369" cy="522"/>
                  </a:xfrm>
                  <a:custGeom>
                    <a:avLst/>
                    <a:gdLst>
                      <a:gd name="T0" fmla="*/ 369 w 404"/>
                      <a:gd name="T1" fmla="*/ 0 h 571"/>
                      <a:gd name="T2" fmla="*/ 0 w 404"/>
                      <a:gd name="T3" fmla="*/ 0 h 571"/>
                      <a:gd name="T4" fmla="*/ 198 w 404"/>
                      <a:gd name="T5" fmla="*/ 522 h 571"/>
                      <a:gd name="T6" fmla="*/ 369 w 404"/>
                      <a:gd name="T7" fmla="*/ 522 h 571"/>
                      <a:gd name="T8" fmla="*/ 369 w 404"/>
                      <a:gd name="T9" fmla="*/ 0 h 571"/>
                      <a:gd name="T10" fmla="*/ 0 60000 65536"/>
                      <a:gd name="T11" fmla="*/ 0 60000 65536"/>
                      <a:gd name="T12" fmla="*/ 0 60000 65536"/>
                      <a:gd name="T13" fmla="*/ 0 60000 65536"/>
                      <a:gd name="T14" fmla="*/ 0 60000 65536"/>
                      <a:gd name="T15" fmla="*/ 0 w 404"/>
                      <a:gd name="T16" fmla="*/ 0 h 571"/>
                      <a:gd name="T17" fmla="*/ 404 w 404"/>
                      <a:gd name="T18" fmla="*/ 571 h 571"/>
                    </a:gdLst>
                    <a:ahLst/>
                    <a:cxnLst>
                      <a:cxn ang="T10">
                        <a:pos x="T0" y="T1"/>
                      </a:cxn>
                      <a:cxn ang="T11">
                        <a:pos x="T2" y="T3"/>
                      </a:cxn>
                      <a:cxn ang="T12">
                        <a:pos x="T4" y="T5"/>
                      </a:cxn>
                      <a:cxn ang="T13">
                        <a:pos x="T6" y="T7"/>
                      </a:cxn>
                      <a:cxn ang="T14">
                        <a:pos x="T8" y="T9"/>
                      </a:cxn>
                    </a:cxnLst>
                    <a:rect l="T15" t="T16" r="T17" b="T18"/>
                    <a:pathLst>
                      <a:path w="404" h="571">
                        <a:moveTo>
                          <a:pt x="404" y="0"/>
                        </a:moveTo>
                        <a:lnTo>
                          <a:pt x="0" y="0"/>
                        </a:lnTo>
                        <a:lnTo>
                          <a:pt x="217" y="571"/>
                        </a:lnTo>
                        <a:lnTo>
                          <a:pt x="404" y="571"/>
                        </a:lnTo>
                        <a:lnTo>
                          <a:pt x="404" y="0"/>
                        </a:lnTo>
                        <a:close/>
                      </a:path>
                    </a:pathLst>
                  </a:custGeom>
                  <a:gradFill rotWithShape="1">
                    <a:gsLst>
                      <a:gs pos="0">
                        <a:srgbClr val="191919"/>
                      </a:gs>
                      <a:gs pos="100000">
                        <a:srgbClr val="4D4D4D"/>
                      </a:gs>
                    </a:gsLst>
                    <a:lin ang="5400000" scaled="1"/>
                  </a:gradFill>
                  <a:ln w="9525">
                    <a:solidFill>
                      <a:srgbClr val="000000"/>
                    </a:solid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22" name="Freeform 1639"/>
                  <p:cNvSpPr>
                    <a:spLocks/>
                  </p:cNvSpPr>
                  <p:nvPr/>
                </p:nvSpPr>
                <p:spPr bwMode="gray">
                  <a:xfrm>
                    <a:off x="4574" y="2627"/>
                    <a:ext cx="337" cy="441"/>
                  </a:xfrm>
                  <a:custGeom>
                    <a:avLst/>
                    <a:gdLst>
                      <a:gd name="T0" fmla="*/ 0 w 369"/>
                      <a:gd name="T1" fmla="*/ 441 h 482"/>
                      <a:gd name="T2" fmla="*/ 337 w 369"/>
                      <a:gd name="T3" fmla="*/ 441 h 482"/>
                      <a:gd name="T4" fmla="*/ 0 w 369"/>
                      <a:gd name="T5" fmla="*/ 0 h 482"/>
                      <a:gd name="T6" fmla="*/ 0 w 369"/>
                      <a:gd name="T7" fmla="*/ 441 h 482"/>
                      <a:gd name="T8" fmla="*/ 0 60000 65536"/>
                      <a:gd name="T9" fmla="*/ 0 60000 65536"/>
                      <a:gd name="T10" fmla="*/ 0 60000 65536"/>
                      <a:gd name="T11" fmla="*/ 0 60000 65536"/>
                      <a:gd name="T12" fmla="*/ 0 w 369"/>
                      <a:gd name="T13" fmla="*/ 0 h 482"/>
                      <a:gd name="T14" fmla="*/ 369 w 369"/>
                      <a:gd name="T15" fmla="*/ 482 h 482"/>
                    </a:gdLst>
                    <a:ahLst/>
                    <a:cxnLst>
                      <a:cxn ang="T8">
                        <a:pos x="T0" y="T1"/>
                      </a:cxn>
                      <a:cxn ang="T9">
                        <a:pos x="T2" y="T3"/>
                      </a:cxn>
                      <a:cxn ang="T10">
                        <a:pos x="T4" y="T5"/>
                      </a:cxn>
                      <a:cxn ang="T11">
                        <a:pos x="T6" y="T7"/>
                      </a:cxn>
                    </a:cxnLst>
                    <a:rect l="T12" t="T13" r="T14" b="T15"/>
                    <a:pathLst>
                      <a:path w="369" h="482">
                        <a:moveTo>
                          <a:pt x="0" y="482"/>
                        </a:moveTo>
                        <a:lnTo>
                          <a:pt x="369" y="482"/>
                        </a:lnTo>
                        <a:lnTo>
                          <a:pt x="0" y="0"/>
                        </a:lnTo>
                        <a:lnTo>
                          <a:pt x="0" y="482"/>
                        </a:lnTo>
                        <a:close/>
                      </a:path>
                    </a:pathLst>
                  </a:custGeom>
                  <a:gradFill rotWithShape="1">
                    <a:gsLst>
                      <a:gs pos="0">
                        <a:srgbClr val="4D4D4D"/>
                      </a:gs>
                      <a:gs pos="100000">
                        <a:srgbClr val="191919"/>
                      </a:gs>
                    </a:gsLst>
                    <a:lin ang="5400000" scaled="1"/>
                  </a:gradFill>
                  <a:ln w="9525">
                    <a:solidFill>
                      <a:srgbClr val="000000"/>
                    </a:solid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23" name="Freeform 1640"/>
                  <p:cNvSpPr>
                    <a:spLocks/>
                  </p:cNvSpPr>
                  <p:nvPr/>
                </p:nvSpPr>
                <p:spPr bwMode="gray">
                  <a:xfrm>
                    <a:off x="4574" y="2546"/>
                    <a:ext cx="559" cy="522"/>
                  </a:xfrm>
                  <a:custGeom>
                    <a:avLst/>
                    <a:gdLst>
                      <a:gd name="T0" fmla="*/ 0 w 612"/>
                      <a:gd name="T1" fmla="*/ 0 h 571"/>
                      <a:gd name="T2" fmla="*/ 0 w 612"/>
                      <a:gd name="T3" fmla="*/ 81 h 571"/>
                      <a:gd name="T4" fmla="*/ 337 w 612"/>
                      <a:gd name="T5" fmla="*/ 522 h 571"/>
                      <a:gd name="T6" fmla="*/ 559 w 612"/>
                      <a:gd name="T7" fmla="*/ 522 h 571"/>
                      <a:gd name="T8" fmla="*/ 361 w 612"/>
                      <a:gd name="T9" fmla="*/ 0 h 571"/>
                      <a:gd name="T10" fmla="*/ 0 w 612"/>
                      <a:gd name="T11" fmla="*/ 0 h 571"/>
                      <a:gd name="T12" fmla="*/ 0 60000 65536"/>
                      <a:gd name="T13" fmla="*/ 0 60000 65536"/>
                      <a:gd name="T14" fmla="*/ 0 60000 65536"/>
                      <a:gd name="T15" fmla="*/ 0 60000 65536"/>
                      <a:gd name="T16" fmla="*/ 0 60000 65536"/>
                      <a:gd name="T17" fmla="*/ 0 60000 65536"/>
                      <a:gd name="T18" fmla="*/ 0 w 612"/>
                      <a:gd name="T19" fmla="*/ 0 h 571"/>
                      <a:gd name="T20" fmla="*/ 612 w 612"/>
                      <a:gd name="T21" fmla="*/ 571 h 571"/>
                    </a:gdLst>
                    <a:ahLst/>
                    <a:cxnLst>
                      <a:cxn ang="T12">
                        <a:pos x="T0" y="T1"/>
                      </a:cxn>
                      <a:cxn ang="T13">
                        <a:pos x="T2" y="T3"/>
                      </a:cxn>
                      <a:cxn ang="T14">
                        <a:pos x="T4" y="T5"/>
                      </a:cxn>
                      <a:cxn ang="T15">
                        <a:pos x="T6" y="T7"/>
                      </a:cxn>
                      <a:cxn ang="T16">
                        <a:pos x="T8" y="T9"/>
                      </a:cxn>
                      <a:cxn ang="T17">
                        <a:pos x="T10" y="T11"/>
                      </a:cxn>
                    </a:cxnLst>
                    <a:rect l="T18" t="T19" r="T20" b="T21"/>
                    <a:pathLst>
                      <a:path w="612" h="571">
                        <a:moveTo>
                          <a:pt x="0" y="0"/>
                        </a:moveTo>
                        <a:lnTo>
                          <a:pt x="0" y="89"/>
                        </a:lnTo>
                        <a:lnTo>
                          <a:pt x="369" y="571"/>
                        </a:lnTo>
                        <a:lnTo>
                          <a:pt x="612" y="571"/>
                        </a:lnTo>
                        <a:lnTo>
                          <a:pt x="395" y="0"/>
                        </a:lnTo>
                        <a:lnTo>
                          <a:pt x="0" y="0"/>
                        </a:lnTo>
                        <a:close/>
                      </a:path>
                    </a:pathLst>
                  </a:custGeom>
                  <a:solidFill>
                    <a:srgbClr val="070707"/>
                  </a:solidFill>
                  <a:ln w="9525">
                    <a:solidFill>
                      <a:srgbClr val="000000"/>
                    </a:solid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110" name="Freeform 1641"/>
                <p:cNvSpPr>
                  <a:spLocks/>
                </p:cNvSpPr>
                <p:nvPr/>
              </p:nvSpPr>
              <p:spPr bwMode="gray">
                <a:xfrm>
                  <a:off x="4545" y="2518"/>
                  <a:ext cx="786" cy="28"/>
                </a:xfrm>
                <a:custGeom>
                  <a:avLst/>
                  <a:gdLst>
                    <a:gd name="T0" fmla="*/ 28 w 364"/>
                    <a:gd name="T1" fmla="*/ 28 h 13"/>
                    <a:gd name="T2" fmla="*/ 758 w 364"/>
                    <a:gd name="T3" fmla="*/ 28 h 13"/>
                    <a:gd name="T4" fmla="*/ 758 w 364"/>
                    <a:gd name="T5" fmla="*/ 28 h 13"/>
                    <a:gd name="T6" fmla="*/ 786 w 364"/>
                    <a:gd name="T7" fmla="*/ 28 h 13"/>
                    <a:gd name="T8" fmla="*/ 786 w 364"/>
                    <a:gd name="T9" fmla="*/ 13 h 13"/>
                    <a:gd name="T10" fmla="*/ 775 w 364"/>
                    <a:gd name="T11" fmla="*/ 0 h 13"/>
                    <a:gd name="T12" fmla="*/ 13 w 364"/>
                    <a:gd name="T13" fmla="*/ 0 h 13"/>
                    <a:gd name="T14" fmla="*/ 0 w 364"/>
                    <a:gd name="T15" fmla="*/ 13 h 13"/>
                    <a:gd name="T16" fmla="*/ 0 w 364"/>
                    <a:gd name="T17" fmla="*/ 28 h 13"/>
                    <a:gd name="T18" fmla="*/ 28 w 364"/>
                    <a:gd name="T19" fmla="*/ 28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4"/>
                    <a:gd name="T31" fmla="*/ 0 h 13"/>
                    <a:gd name="T32" fmla="*/ 364 w 364"/>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4" h="13">
                      <a:moveTo>
                        <a:pt x="13" y="13"/>
                      </a:moveTo>
                      <a:cubicBezTo>
                        <a:pt x="351" y="13"/>
                        <a:pt x="351" y="13"/>
                        <a:pt x="351" y="13"/>
                      </a:cubicBezTo>
                      <a:cubicBezTo>
                        <a:pt x="351" y="13"/>
                        <a:pt x="351" y="13"/>
                        <a:pt x="351" y="13"/>
                      </a:cubicBezTo>
                      <a:cubicBezTo>
                        <a:pt x="364" y="13"/>
                        <a:pt x="364" y="13"/>
                        <a:pt x="364" y="13"/>
                      </a:cubicBezTo>
                      <a:cubicBezTo>
                        <a:pt x="364" y="6"/>
                        <a:pt x="364" y="6"/>
                        <a:pt x="364" y="6"/>
                      </a:cubicBezTo>
                      <a:cubicBezTo>
                        <a:pt x="364" y="3"/>
                        <a:pt x="362" y="0"/>
                        <a:pt x="359" y="0"/>
                      </a:cubicBezTo>
                      <a:cubicBezTo>
                        <a:pt x="6" y="0"/>
                        <a:pt x="6" y="0"/>
                        <a:pt x="6" y="0"/>
                      </a:cubicBezTo>
                      <a:cubicBezTo>
                        <a:pt x="3" y="0"/>
                        <a:pt x="0" y="3"/>
                        <a:pt x="0" y="6"/>
                      </a:cubicBezTo>
                      <a:cubicBezTo>
                        <a:pt x="0" y="13"/>
                        <a:pt x="0" y="13"/>
                        <a:pt x="0" y="13"/>
                      </a:cubicBezTo>
                      <a:cubicBezTo>
                        <a:pt x="13" y="13"/>
                        <a:pt x="13" y="13"/>
                        <a:pt x="13" y="13"/>
                      </a:cubicBezTo>
                      <a:close/>
                    </a:path>
                  </a:pathLst>
                </a:custGeom>
                <a:gradFill rotWithShape="1">
                  <a:gsLst>
                    <a:gs pos="0">
                      <a:srgbClr val="EAEAEA"/>
                    </a:gs>
                    <a:gs pos="100000">
                      <a:srgbClr val="949494"/>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11" name="Rectangle 1642"/>
                <p:cNvSpPr>
                  <a:spLocks noChangeArrowheads="1"/>
                </p:cNvSpPr>
                <p:nvPr/>
              </p:nvSpPr>
              <p:spPr bwMode="gray">
                <a:xfrm>
                  <a:off x="4943" y="2526"/>
                  <a:ext cx="58" cy="11"/>
                </a:xfrm>
                <a:prstGeom prst="rect">
                  <a:avLst/>
                </a:prstGeom>
                <a:solidFill>
                  <a:srgbClr val="DBDBDB"/>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12" name="Rectangle 1643"/>
                <p:cNvSpPr>
                  <a:spLocks noChangeArrowheads="1"/>
                </p:cNvSpPr>
                <p:nvPr/>
              </p:nvSpPr>
              <p:spPr bwMode="gray">
                <a:xfrm>
                  <a:off x="4877" y="2526"/>
                  <a:ext cx="58" cy="11"/>
                </a:xfrm>
                <a:prstGeom prst="rect">
                  <a:avLst/>
                </a:prstGeom>
                <a:solidFill>
                  <a:srgbClr val="DBDBDB"/>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13" name="Rectangle 1644"/>
                <p:cNvSpPr>
                  <a:spLocks noChangeArrowheads="1"/>
                </p:cNvSpPr>
                <p:nvPr/>
              </p:nvSpPr>
              <p:spPr bwMode="gray">
                <a:xfrm>
                  <a:off x="5213" y="3096"/>
                  <a:ext cx="91" cy="32"/>
                </a:xfrm>
                <a:prstGeom prst="rect">
                  <a:avLst/>
                </a:prstGeom>
                <a:solidFill>
                  <a:srgbClr val="54545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14" name="Rectangle 1645"/>
                <p:cNvSpPr>
                  <a:spLocks noChangeArrowheads="1"/>
                </p:cNvSpPr>
                <p:nvPr/>
              </p:nvSpPr>
              <p:spPr bwMode="gray">
                <a:xfrm>
                  <a:off x="4574" y="3096"/>
                  <a:ext cx="90" cy="32"/>
                </a:xfrm>
                <a:prstGeom prst="rect">
                  <a:avLst/>
                </a:prstGeom>
                <a:solidFill>
                  <a:srgbClr val="54545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15" name="Rectangle 1646"/>
                <p:cNvSpPr>
                  <a:spLocks noChangeArrowheads="1"/>
                </p:cNvSpPr>
                <p:nvPr/>
              </p:nvSpPr>
              <p:spPr bwMode="gray">
                <a:xfrm>
                  <a:off x="4352" y="3334"/>
                  <a:ext cx="1171" cy="21"/>
                </a:xfrm>
                <a:prstGeom prst="rect">
                  <a:avLst/>
                </a:prstGeom>
                <a:gradFill rotWithShape="1">
                  <a:gsLst>
                    <a:gs pos="0">
                      <a:srgbClr val="000000"/>
                    </a:gs>
                    <a:gs pos="50000">
                      <a:srgbClr val="949494"/>
                    </a:gs>
                    <a:gs pos="100000">
                      <a:srgbClr val="000000"/>
                    </a:gs>
                  </a:gsLst>
                  <a:lin ang="0" scaled="1"/>
                </a:gra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16" name="Freeform 1647"/>
                <p:cNvSpPr>
                  <a:spLocks/>
                </p:cNvSpPr>
                <p:nvPr/>
              </p:nvSpPr>
              <p:spPr bwMode="gray">
                <a:xfrm>
                  <a:off x="4352" y="3355"/>
                  <a:ext cx="1171" cy="38"/>
                </a:xfrm>
                <a:custGeom>
                  <a:avLst/>
                  <a:gdLst>
                    <a:gd name="T0" fmla="*/ 0 w 543"/>
                    <a:gd name="T1" fmla="*/ 0 h 17"/>
                    <a:gd name="T2" fmla="*/ 0 w 543"/>
                    <a:gd name="T3" fmla="*/ 16 h 17"/>
                    <a:gd name="T4" fmla="*/ 28 w 543"/>
                    <a:gd name="T5" fmla="*/ 38 h 17"/>
                    <a:gd name="T6" fmla="*/ 1145 w 543"/>
                    <a:gd name="T7" fmla="*/ 38 h 17"/>
                    <a:gd name="T8" fmla="*/ 1171 w 543"/>
                    <a:gd name="T9" fmla="*/ 16 h 17"/>
                    <a:gd name="T10" fmla="*/ 1171 w 543"/>
                    <a:gd name="T11" fmla="*/ 0 h 17"/>
                    <a:gd name="T12" fmla="*/ 0 w 543"/>
                    <a:gd name="T13" fmla="*/ 0 h 17"/>
                    <a:gd name="T14" fmla="*/ 0 60000 65536"/>
                    <a:gd name="T15" fmla="*/ 0 60000 65536"/>
                    <a:gd name="T16" fmla="*/ 0 60000 65536"/>
                    <a:gd name="T17" fmla="*/ 0 60000 65536"/>
                    <a:gd name="T18" fmla="*/ 0 60000 65536"/>
                    <a:gd name="T19" fmla="*/ 0 60000 65536"/>
                    <a:gd name="T20" fmla="*/ 0 60000 65536"/>
                    <a:gd name="T21" fmla="*/ 0 w 543"/>
                    <a:gd name="T22" fmla="*/ 0 h 17"/>
                    <a:gd name="T23" fmla="*/ 543 w 543"/>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3" h="17">
                      <a:moveTo>
                        <a:pt x="0" y="0"/>
                      </a:moveTo>
                      <a:cubicBezTo>
                        <a:pt x="0" y="7"/>
                        <a:pt x="0" y="7"/>
                        <a:pt x="0" y="7"/>
                      </a:cubicBezTo>
                      <a:cubicBezTo>
                        <a:pt x="0" y="13"/>
                        <a:pt x="6" y="17"/>
                        <a:pt x="13" y="17"/>
                      </a:cubicBezTo>
                      <a:cubicBezTo>
                        <a:pt x="531" y="17"/>
                        <a:pt x="531" y="17"/>
                        <a:pt x="531" y="17"/>
                      </a:cubicBezTo>
                      <a:cubicBezTo>
                        <a:pt x="537" y="17"/>
                        <a:pt x="543" y="13"/>
                        <a:pt x="543" y="7"/>
                      </a:cubicBezTo>
                      <a:cubicBezTo>
                        <a:pt x="543" y="0"/>
                        <a:pt x="543" y="0"/>
                        <a:pt x="543" y="0"/>
                      </a:cubicBezTo>
                      <a:lnTo>
                        <a:pt x="0" y="0"/>
                      </a:lnTo>
                      <a:close/>
                    </a:path>
                  </a:pathLst>
                </a:custGeom>
                <a:gradFill rotWithShape="1">
                  <a:gsLst>
                    <a:gs pos="0">
                      <a:srgbClr val="949494"/>
                    </a:gs>
                    <a:gs pos="50000">
                      <a:srgbClr val="EAEAEA"/>
                    </a:gs>
                    <a:gs pos="100000">
                      <a:srgbClr val="949494"/>
                    </a:gs>
                  </a:gsLst>
                  <a:lin ang="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17" name="Freeform 1648"/>
                <p:cNvSpPr>
                  <a:spLocks/>
                </p:cNvSpPr>
                <p:nvPr/>
              </p:nvSpPr>
              <p:spPr bwMode="gray">
                <a:xfrm>
                  <a:off x="4458" y="3139"/>
                  <a:ext cx="960" cy="107"/>
                </a:xfrm>
                <a:custGeom>
                  <a:avLst/>
                  <a:gdLst>
                    <a:gd name="T0" fmla="*/ 874 w 445"/>
                    <a:gd name="T1" fmla="*/ 15 h 49"/>
                    <a:gd name="T2" fmla="*/ 839 w 445"/>
                    <a:gd name="T3" fmla="*/ 0 h 49"/>
                    <a:gd name="T4" fmla="*/ 123 w 445"/>
                    <a:gd name="T5" fmla="*/ 0 h 49"/>
                    <a:gd name="T6" fmla="*/ 88 w 445"/>
                    <a:gd name="T7" fmla="*/ 15 h 49"/>
                    <a:gd name="T8" fmla="*/ 0 w 445"/>
                    <a:gd name="T9" fmla="*/ 107 h 49"/>
                    <a:gd name="T10" fmla="*/ 960 w 445"/>
                    <a:gd name="T11" fmla="*/ 107 h 49"/>
                    <a:gd name="T12" fmla="*/ 874 w 445"/>
                    <a:gd name="T13" fmla="*/ 15 h 49"/>
                    <a:gd name="T14" fmla="*/ 0 60000 65536"/>
                    <a:gd name="T15" fmla="*/ 0 60000 65536"/>
                    <a:gd name="T16" fmla="*/ 0 60000 65536"/>
                    <a:gd name="T17" fmla="*/ 0 60000 65536"/>
                    <a:gd name="T18" fmla="*/ 0 60000 65536"/>
                    <a:gd name="T19" fmla="*/ 0 60000 65536"/>
                    <a:gd name="T20" fmla="*/ 0 60000 65536"/>
                    <a:gd name="T21" fmla="*/ 0 w 445"/>
                    <a:gd name="T22" fmla="*/ 0 h 49"/>
                    <a:gd name="T23" fmla="*/ 445 w 445"/>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5" h="49">
                      <a:moveTo>
                        <a:pt x="405" y="7"/>
                      </a:moveTo>
                      <a:cubicBezTo>
                        <a:pt x="401" y="3"/>
                        <a:pt x="394" y="0"/>
                        <a:pt x="389" y="0"/>
                      </a:cubicBezTo>
                      <a:cubicBezTo>
                        <a:pt x="57" y="0"/>
                        <a:pt x="57" y="0"/>
                        <a:pt x="57" y="0"/>
                      </a:cubicBezTo>
                      <a:cubicBezTo>
                        <a:pt x="52" y="0"/>
                        <a:pt x="45" y="3"/>
                        <a:pt x="41" y="7"/>
                      </a:cubicBezTo>
                      <a:cubicBezTo>
                        <a:pt x="0" y="49"/>
                        <a:pt x="0" y="49"/>
                        <a:pt x="0" y="49"/>
                      </a:cubicBezTo>
                      <a:cubicBezTo>
                        <a:pt x="445" y="49"/>
                        <a:pt x="445" y="49"/>
                        <a:pt x="445" y="49"/>
                      </a:cubicBezTo>
                      <a:lnTo>
                        <a:pt x="405" y="7"/>
                      </a:lnTo>
                      <a:close/>
                    </a:path>
                  </a:pathLst>
                </a:custGeom>
                <a:solidFill>
                  <a:srgbClr val="B2B2B2"/>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18" name="Freeform 1649"/>
                <p:cNvSpPr>
                  <a:spLocks/>
                </p:cNvSpPr>
                <p:nvPr/>
              </p:nvSpPr>
              <p:spPr bwMode="gray">
                <a:xfrm>
                  <a:off x="4829" y="3257"/>
                  <a:ext cx="220" cy="61"/>
                </a:xfrm>
                <a:custGeom>
                  <a:avLst/>
                  <a:gdLst>
                    <a:gd name="T0" fmla="*/ 11 w 102"/>
                    <a:gd name="T1" fmla="*/ 61 h 29"/>
                    <a:gd name="T2" fmla="*/ 2 w 102"/>
                    <a:gd name="T3" fmla="*/ 48 h 29"/>
                    <a:gd name="T4" fmla="*/ 13 w 102"/>
                    <a:gd name="T5" fmla="*/ 13 h 29"/>
                    <a:gd name="T6" fmla="*/ 30 w 102"/>
                    <a:gd name="T7" fmla="*/ 0 h 29"/>
                    <a:gd name="T8" fmla="*/ 190 w 102"/>
                    <a:gd name="T9" fmla="*/ 0 h 29"/>
                    <a:gd name="T10" fmla="*/ 205 w 102"/>
                    <a:gd name="T11" fmla="*/ 13 h 29"/>
                    <a:gd name="T12" fmla="*/ 218 w 102"/>
                    <a:gd name="T13" fmla="*/ 48 h 29"/>
                    <a:gd name="T14" fmla="*/ 207 w 102"/>
                    <a:gd name="T15" fmla="*/ 61 h 29"/>
                    <a:gd name="T16" fmla="*/ 11 w 102"/>
                    <a:gd name="T17" fmla="*/ 61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29"/>
                    <a:gd name="T29" fmla="*/ 102 w 10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29">
                      <a:moveTo>
                        <a:pt x="5" y="29"/>
                      </a:moveTo>
                      <a:cubicBezTo>
                        <a:pt x="2" y="29"/>
                        <a:pt x="0" y="26"/>
                        <a:pt x="1" y="23"/>
                      </a:cubicBezTo>
                      <a:cubicBezTo>
                        <a:pt x="6" y="6"/>
                        <a:pt x="6" y="6"/>
                        <a:pt x="6" y="6"/>
                      </a:cubicBezTo>
                      <a:cubicBezTo>
                        <a:pt x="7" y="3"/>
                        <a:pt x="11" y="0"/>
                        <a:pt x="14" y="0"/>
                      </a:cubicBezTo>
                      <a:cubicBezTo>
                        <a:pt x="88" y="0"/>
                        <a:pt x="88" y="0"/>
                        <a:pt x="88" y="0"/>
                      </a:cubicBezTo>
                      <a:cubicBezTo>
                        <a:pt x="91" y="0"/>
                        <a:pt x="94" y="3"/>
                        <a:pt x="95" y="6"/>
                      </a:cubicBezTo>
                      <a:cubicBezTo>
                        <a:pt x="101" y="23"/>
                        <a:pt x="101" y="23"/>
                        <a:pt x="101" y="23"/>
                      </a:cubicBezTo>
                      <a:cubicBezTo>
                        <a:pt x="102" y="26"/>
                        <a:pt x="100" y="29"/>
                        <a:pt x="96" y="29"/>
                      </a:cubicBezTo>
                      <a:lnTo>
                        <a:pt x="5" y="29"/>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19" name="Freeform 1650"/>
                <p:cNvSpPr>
                  <a:spLocks/>
                </p:cNvSpPr>
                <p:nvPr/>
              </p:nvSpPr>
              <p:spPr bwMode="gray">
                <a:xfrm>
                  <a:off x="4829" y="3257"/>
                  <a:ext cx="220" cy="61"/>
                </a:xfrm>
                <a:custGeom>
                  <a:avLst/>
                  <a:gdLst>
                    <a:gd name="T0" fmla="*/ 11 w 102"/>
                    <a:gd name="T1" fmla="*/ 61 h 29"/>
                    <a:gd name="T2" fmla="*/ 2 w 102"/>
                    <a:gd name="T3" fmla="*/ 48 h 29"/>
                    <a:gd name="T4" fmla="*/ 13 w 102"/>
                    <a:gd name="T5" fmla="*/ 13 h 29"/>
                    <a:gd name="T6" fmla="*/ 30 w 102"/>
                    <a:gd name="T7" fmla="*/ 0 h 29"/>
                    <a:gd name="T8" fmla="*/ 190 w 102"/>
                    <a:gd name="T9" fmla="*/ 0 h 29"/>
                    <a:gd name="T10" fmla="*/ 205 w 102"/>
                    <a:gd name="T11" fmla="*/ 13 h 29"/>
                    <a:gd name="T12" fmla="*/ 218 w 102"/>
                    <a:gd name="T13" fmla="*/ 48 h 29"/>
                    <a:gd name="T14" fmla="*/ 207 w 102"/>
                    <a:gd name="T15" fmla="*/ 61 h 29"/>
                    <a:gd name="T16" fmla="*/ 11 w 102"/>
                    <a:gd name="T17" fmla="*/ 61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29"/>
                    <a:gd name="T29" fmla="*/ 102 w 10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29">
                      <a:moveTo>
                        <a:pt x="5" y="29"/>
                      </a:moveTo>
                      <a:cubicBezTo>
                        <a:pt x="2" y="29"/>
                        <a:pt x="0" y="26"/>
                        <a:pt x="1" y="23"/>
                      </a:cubicBezTo>
                      <a:cubicBezTo>
                        <a:pt x="6" y="6"/>
                        <a:pt x="6" y="6"/>
                        <a:pt x="6" y="6"/>
                      </a:cubicBezTo>
                      <a:cubicBezTo>
                        <a:pt x="7" y="3"/>
                        <a:pt x="11" y="0"/>
                        <a:pt x="14" y="0"/>
                      </a:cubicBezTo>
                      <a:cubicBezTo>
                        <a:pt x="88" y="0"/>
                        <a:pt x="88" y="0"/>
                        <a:pt x="88" y="0"/>
                      </a:cubicBezTo>
                      <a:cubicBezTo>
                        <a:pt x="91" y="0"/>
                        <a:pt x="94" y="3"/>
                        <a:pt x="95" y="6"/>
                      </a:cubicBezTo>
                      <a:cubicBezTo>
                        <a:pt x="101" y="23"/>
                        <a:pt x="101" y="23"/>
                        <a:pt x="101" y="23"/>
                      </a:cubicBezTo>
                      <a:cubicBezTo>
                        <a:pt x="102" y="26"/>
                        <a:pt x="100" y="29"/>
                        <a:pt x="96" y="29"/>
                      </a:cubicBezTo>
                      <a:lnTo>
                        <a:pt x="5" y="29"/>
                      </a:lnTo>
                      <a:close/>
                    </a:path>
                  </a:pathLst>
                </a:custGeom>
                <a:solidFill>
                  <a:srgbClr val="737373"/>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20" name="Rectangle 1651"/>
                <p:cNvSpPr>
                  <a:spLocks noChangeArrowheads="1"/>
                </p:cNvSpPr>
                <p:nvPr/>
              </p:nvSpPr>
              <p:spPr bwMode="gray">
                <a:xfrm>
                  <a:off x="4574" y="2546"/>
                  <a:ext cx="729" cy="522"/>
                </a:xfrm>
                <a:prstGeom prst="rect">
                  <a:avLst/>
                </a:prstGeom>
                <a:noFill/>
                <a:ln w="12700">
                  <a:solidFill>
                    <a:srgbClr val="C0C0C0"/>
                  </a:solidFill>
                  <a:miter lim="800000"/>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sp>
            <p:nvSpPr>
              <p:cNvPr id="106" name="Freeform 1652"/>
              <p:cNvSpPr>
                <a:spLocks noEditPoints="1"/>
              </p:cNvSpPr>
              <p:nvPr/>
            </p:nvSpPr>
            <p:spPr bwMode="gray">
              <a:xfrm>
                <a:off x="1749" y="3148"/>
                <a:ext cx="885" cy="87"/>
              </a:xfrm>
              <a:custGeom>
                <a:avLst/>
                <a:gdLst>
                  <a:gd name="T0" fmla="*/ 142 w 1272"/>
                  <a:gd name="T1" fmla="*/ 1 h 125"/>
                  <a:gd name="T2" fmla="*/ 191 w 1272"/>
                  <a:gd name="T3" fmla="*/ 6 h 125"/>
                  <a:gd name="T4" fmla="*/ 342 w 1272"/>
                  <a:gd name="T5" fmla="*/ 1 h 125"/>
                  <a:gd name="T6" fmla="*/ 346 w 1272"/>
                  <a:gd name="T7" fmla="*/ 6 h 125"/>
                  <a:gd name="T8" fmla="*/ 439 w 1272"/>
                  <a:gd name="T9" fmla="*/ 1 h 125"/>
                  <a:gd name="T10" fmla="*/ 535 w 1272"/>
                  <a:gd name="T11" fmla="*/ 1 h 125"/>
                  <a:gd name="T12" fmla="*/ 543 w 1272"/>
                  <a:gd name="T13" fmla="*/ 6 h 125"/>
                  <a:gd name="T14" fmla="*/ 691 w 1272"/>
                  <a:gd name="T15" fmla="*/ 6 h 125"/>
                  <a:gd name="T16" fmla="*/ 694 w 1272"/>
                  <a:gd name="T17" fmla="*/ 1 h 125"/>
                  <a:gd name="T18" fmla="*/ 808 w 1272"/>
                  <a:gd name="T19" fmla="*/ 6 h 125"/>
                  <a:gd name="T20" fmla="*/ 115 w 1272"/>
                  <a:gd name="T21" fmla="*/ 22 h 125"/>
                  <a:gd name="T22" fmla="*/ 228 w 1272"/>
                  <a:gd name="T23" fmla="*/ 8 h 125"/>
                  <a:gd name="T24" fmla="*/ 278 w 1272"/>
                  <a:gd name="T25" fmla="*/ 22 h 125"/>
                  <a:gd name="T26" fmla="*/ 378 w 1272"/>
                  <a:gd name="T27" fmla="*/ 8 h 125"/>
                  <a:gd name="T28" fmla="*/ 382 w 1272"/>
                  <a:gd name="T29" fmla="*/ 22 h 125"/>
                  <a:gd name="T30" fmla="*/ 484 w 1272"/>
                  <a:gd name="T31" fmla="*/ 22 h 125"/>
                  <a:gd name="T32" fmla="*/ 580 w 1272"/>
                  <a:gd name="T33" fmla="*/ 22 h 125"/>
                  <a:gd name="T34" fmla="*/ 630 w 1272"/>
                  <a:gd name="T35" fmla="*/ 8 h 125"/>
                  <a:gd name="T36" fmla="*/ 740 w 1272"/>
                  <a:gd name="T37" fmla="*/ 22 h 125"/>
                  <a:gd name="T38" fmla="*/ 747 w 1272"/>
                  <a:gd name="T39" fmla="*/ 22 h 125"/>
                  <a:gd name="T40" fmla="*/ 189 w 1272"/>
                  <a:gd name="T41" fmla="*/ 23 h 125"/>
                  <a:gd name="T42" fmla="*/ 196 w 1272"/>
                  <a:gd name="T43" fmla="*/ 23 h 125"/>
                  <a:gd name="T44" fmla="*/ 297 w 1272"/>
                  <a:gd name="T45" fmla="*/ 37 h 125"/>
                  <a:gd name="T46" fmla="*/ 400 w 1272"/>
                  <a:gd name="T47" fmla="*/ 23 h 125"/>
                  <a:gd name="T48" fmla="*/ 404 w 1272"/>
                  <a:gd name="T49" fmla="*/ 37 h 125"/>
                  <a:gd name="T50" fmla="*/ 559 w 1272"/>
                  <a:gd name="T51" fmla="*/ 37 h 125"/>
                  <a:gd name="T52" fmla="*/ 613 w 1272"/>
                  <a:gd name="T53" fmla="*/ 37 h 125"/>
                  <a:gd name="T54" fmla="*/ 724 w 1272"/>
                  <a:gd name="T55" fmla="*/ 37 h 125"/>
                  <a:gd name="T56" fmla="*/ 731 w 1272"/>
                  <a:gd name="T57" fmla="*/ 37 h 125"/>
                  <a:gd name="T58" fmla="*/ 788 w 1272"/>
                  <a:gd name="T59" fmla="*/ 37 h 125"/>
                  <a:gd name="T60" fmla="*/ 191 w 1272"/>
                  <a:gd name="T61" fmla="*/ 38 h 125"/>
                  <a:gd name="T62" fmla="*/ 239 w 1272"/>
                  <a:gd name="T63" fmla="*/ 53 h 125"/>
                  <a:gd name="T64" fmla="*/ 357 w 1272"/>
                  <a:gd name="T65" fmla="*/ 38 h 125"/>
                  <a:gd name="T66" fmla="*/ 360 w 1272"/>
                  <a:gd name="T67" fmla="*/ 53 h 125"/>
                  <a:gd name="T68" fmla="*/ 465 w 1272"/>
                  <a:gd name="T69" fmla="*/ 38 h 125"/>
                  <a:gd name="T70" fmla="*/ 526 w 1272"/>
                  <a:gd name="T71" fmla="*/ 38 h 125"/>
                  <a:gd name="T72" fmla="*/ 585 w 1272"/>
                  <a:gd name="T73" fmla="*/ 53 h 125"/>
                  <a:gd name="T74" fmla="*/ 750 w 1272"/>
                  <a:gd name="T75" fmla="*/ 52 h 125"/>
                  <a:gd name="T76" fmla="*/ 840 w 1272"/>
                  <a:gd name="T77" fmla="*/ 38 h 125"/>
                  <a:gd name="T78" fmla="*/ 154 w 1272"/>
                  <a:gd name="T79" fmla="*/ 54 h 125"/>
                  <a:gd name="T80" fmla="*/ 209 w 1272"/>
                  <a:gd name="T81" fmla="*/ 69 h 125"/>
                  <a:gd name="T82" fmla="*/ 321 w 1272"/>
                  <a:gd name="T83" fmla="*/ 69 h 125"/>
                  <a:gd name="T84" fmla="*/ 390 w 1272"/>
                  <a:gd name="T85" fmla="*/ 54 h 125"/>
                  <a:gd name="T86" fmla="*/ 446 w 1272"/>
                  <a:gd name="T87" fmla="*/ 54 h 125"/>
                  <a:gd name="T88" fmla="*/ 557 w 1272"/>
                  <a:gd name="T89" fmla="*/ 69 h 125"/>
                  <a:gd name="T90" fmla="*/ 666 w 1272"/>
                  <a:gd name="T91" fmla="*/ 54 h 125"/>
                  <a:gd name="T92" fmla="*/ 683 w 1272"/>
                  <a:gd name="T93" fmla="*/ 68 h 125"/>
                  <a:gd name="T94" fmla="*/ 14 w 1272"/>
                  <a:gd name="T95" fmla="*/ 72 h 125"/>
                  <a:gd name="T96" fmla="*/ 113 w 1272"/>
                  <a:gd name="T97" fmla="*/ 87 h 125"/>
                  <a:gd name="T98" fmla="*/ 120 w 1272"/>
                  <a:gd name="T99" fmla="*/ 87 h 125"/>
                  <a:gd name="T100" fmla="*/ 261 w 1272"/>
                  <a:gd name="T101" fmla="*/ 86 h 125"/>
                  <a:gd name="T102" fmla="*/ 632 w 1272"/>
                  <a:gd name="T103" fmla="*/ 70 h 125"/>
                  <a:gd name="T104" fmla="*/ 703 w 1272"/>
                  <a:gd name="T105" fmla="*/ 79 h 125"/>
                  <a:gd name="T106" fmla="*/ 762 w 1272"/>
                  <a:gd name="T107" fmla="*/ 77 h 125"/>
                  <a:gd name="T108" fmla="*/ 763 w 1272"/>
                  <a:gd name="T109" fmla="*/ 79 h 12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72"/>
                  <a:gd name="T166" fmla="*/ 0 h 125"/>
                  <a:gd name="T167" fmla="*/ 1272 w 1272"/>
                  <a:gd name="T168" fmla="*/ 125 h 12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72" h="125">
                    <a:moveTo>
                      <a:pt x="195" y="1"/>
                    </a:moveTo>
                    <a:cubicBezTo>
                      <a:pt x="168" y="1"/>
                      <a:pt x="142" y="1"/>
                      <a:pt x="115" y="1"/>
                    </a:cubicBezTo>
                    <a:cubicBezTo>
                      <a:pt x="112" y="4"/>
                      <a:pt x="110" y="6"/>
                      <a:pt x="107" y="9"/>
                    </a:cubicBezTo>
                    <a:cubicBezTo>
                      <a:pt x="134" y="9"/>
                      <a:pt x="161" y="9"/>
                      <a:pt x="188" y="9"/>
                    </a:cubicBezTo>
                    <a:cubicBezTo>
                      <a:pt x="191" y="6"/>
                      <a:pt x="192" y="4"/>
                      <a:pt x="195" y="1"/>
                    </a:cubicBezTo>
                    <a:close/>
                    <a:moveTo>
                      <a:pt x="272" y="1"/>
                    </a:moveTo>
                    <a:cubicBezTo>
                      <a:pt x="249" y="1"/>
                      <a:pt x="226" y="1"/>
                      <a:pt x="204" y="1"/>
                    </a:cubicBezTo>
                    <a:cubicBezTo>
                      <a:pt x="201" y="4"/>
                      <a:pt x="199" y="6"/>
                      <a:pt x="197" y="9"/>
                    </a:cubicBezTo>
                    <a:cubicBezTo>
                      <a:pt x="221" y="9"/>
                      <a:pt x="242" y="9"/>
                      <a:pt x="266" y="9"/>
                    </a:cubicBezTo>
                    <a:cubicBezTo>
                      <a:pt x="268" y="6"/>
                      <a:pt x="269" y="4"/>
                      <a:pt x="272" y="1"/>
                    </a:cubicBezTo>
                    <a:close/>
                    <a:moveTo>
                      <a:pt x="342" y="9"/>
                    </a:moveTo>
                    <a:cubicBezTo>
                      <a:pt x="344" y="6"/>
                      <a:pt x="345" y="4"/>
                      <a:pt x="347" y="1"/>
                    </a:cubicBezTo>
                    <a:cubicBezTo>
                      <a:pt x="325" y="1"/>
                      <a:pt x="303" y="1"/>
                      <a:pt x="281" y="1"/>
                    </a:cubicBezTo>
                    <a:cubicBezTo>
                      <a:pt x="279" y="4"/>
                      <a:pt x="278" y="6"/>
                      <a:pt x="275" y="9"/>
                    </a:cubicBezTo>
                    <a:cubicBezTo>
                      <a:pt x="298" y="9"/>
                      <a:pt x="319" y="9"/>
                      <a:pt x="342" y="9"/>
                    </a:cubicBezTo>
                    <a:close/>
                    <a:moveTo>
                      <a:pt x="420" y="1"/>
                    </a:moveTo>
                    <a:cubicBezTo>
                      <a:pt x="399" y="1"/>
                      <a:pt x="378" y="1"/>
                      <a:pt x="357" y="1"/>
                    </a:cubicBezTo>
                    <a:cubicBezTo>
                      <a:pt x="355" y="4"/>
                      <a:pt x="354" y="6"/>
                      <a:pt x="352" y="9"/>
                    </a:cubicBezTo>
                    <a:cubicBezTo>
                      <a:pt x="374" y="9"/>
                      <a:pt x="394" y="9"/>
                      <a:pt x="417" y="9"/>
                    </a:cubicBezTo>
                    <a:cubicBezTo>
                      <a:pt x="418" y="6"/>
                      <a:pt x="419" y="4"/>
                      <a:pt x="420" y="1"/>
                    </a:cubicBezTo>
                    <a:close/>
                    <a:moveTo>
                      <a:pt x="492" y="1"/>
                    </a:moveTo>
                    <a:cubicBezTo>
                      <a:pt x="471" y="1"/>
                      <a:pt x="450" y="1"/>
                      <a:pt x="430" y="1"/>
                    </a:cubicBezTo>
                    <a:cubicBezTo>
                      <a:pt x="428" y="4"/>
                      <a:pt x="427" y="6"/>
                      <a:pt x="426" y="9"/>
                    </a:cubicBezTo>
                    <a:cubicBezTo>
                      <a:pt x="448" y="9"/>
                      <a:pt x="467" y="9"/>
                      <a:pt x="489" y="9"/>
                    </a:cubicBezTo>
                    <a:cubicBezTo>
                      <a:pt x="490" y="6"/>
                      <a:pt x="491" y="4"/>
                      <a:pt x="492" y="1"/>
                    </a:cubicBezTo>
                    <a:close/>
                    <a:moveTo>
                      <a:pt x="561" y="1"/>
                    </a:moveTo>
                    <a:cubicBezTo>
                      <a:pt x="540" y="1"/>
                      <a:pt x="520" y="1"/>
                      <a:pt x="500" y="1"/>
                    </a:cubicBezTo>
                    <a:cubicBezTo>
                      <a:pt x="499" y="4"/>
                      <a:pt x="498" y="6"/>
                      <a:pt x="497" y="9"/>
                    </a:cubicBezTo>
                    <a:cubicBezTo>
                      <a:pt x="519" y="9"/>
                      <a:pt x="538" y="9"/>
                      <a:pt x="559" y="9"/>
                    </a:cubicBezTo>
                    <a:cubicBezTo>
                      <a:pt x="560" y="6"/>
                      <a:pt x="560" y="4"/>
                      <a:pt x="561" y="1"/>
                    </a:cubicBezTo>
                    <a:close/>
                    <a:moveTo>
                      <a:pt x="631" y="1"/>
                    </a:moveTo>
                    <a:cubicBezTo>
                      <a:pt x="611" y="1"/>
                      <a:pt x="590" y="1"/>
                      <a:pt x="570" y="1"/>
                    </a:cubicBezTo>
                    <a:cubicBezTo>
                      <a:pt x="570" y="4"/>
                      <a:pt x="570" y="6"/>
                      <a:pt x="569" y="9"/>
                    </a:cubicBezTo>
                    <a:cubicBezTo>
                      <a:pt x="591" y="9"/>
                      <a:pt x="610" y="9"/>
                      <a:pt x="631" y="9"/>
                    </a:cubicBezTo>
                    <a:cubicBezTo>
                      <a:pt x="631" y="6"/>
                      <a:pt x="631" y="4"/>
                      <a:pt x="631" y="1"/>
                    </a:cubicBezTo>
                    <a:close/>
                    <a:moveTo>
                      <a:pt x="701" y="9"/>
                    </a:moveTo>
                    <a:cubicBezTo>
                      <a:pt x="701" y="6"/>
                      <a:pt x="700" y="4"/>
                      <a:pt x="699" y="1"/>
                    </a:cubicBezTo>
                    <a:cubicBezTo>
                      <a:pt x="678" y="1"/>
                      <a:pt x="660" y="1"/>
                      <a:pt x="639" y="1"/>
                    </a:cubicBezTo>
                    <a:cubicBezTo>
                      <a:pt x="639" y="4"/>
                      <a:pt x="639" y="6"/>
                      <a:pt x="639" y="9"/>
                    </a:cubicBezTo>
                    <a:cubicBezTo>
                      <a:pt x="661" y="9"/>
                      <a:pt x="680" y="9"/>
                      <a:pt x="701" y="9"/>
                    </a:cubicBezTo>
                    <a:close/>
                    <a:moveTo>
                      <a:pt x="772" y="9"/>
                    </a:moveTo>
                    <a:cubicBezTo>
                      <a:pt x="771" y="6"/>
                      <a:pt x="770" y="4"/>
                      <a:pt x="769" y="1"/>
                    </a:cubicBezTo>
                    <a:cubicBezTo>
                      <a:pt x="748" y="1"/>
                      <a:pt x="729" y="1"/>
                      <a:pt x="708" y="1"/>
                    </a:cubicBezTo>
                    <a:cubicBezTo>
                      <a:pt x="708" y="4"/>
                      <a:pt x="709" y="6"/>
                      <a:pt x="710" y="9"/>
                    </a:cubicBezTo>
                    <a:cubicBezTo>
                      <a:pt x="731" y="9"/>
                      <a:pt x="750" y="9"/>
                      <a:pt x="772" y="9"/>
                    </a:cubicBezTo>
                    <a:close/>
                    <a:moveTo>
                      <a:pt x="844" y="9"/>
                    </a:moveTo>
                    <a:cubicBezTo>
                      <a:pt x="843" y="6"/>
                      <a:pt x="842" y="4"/>
                      <a:pt x="840" y="1"/>
                    </a:cubicBezTo>
                    <a:cubicBezTo>
                      <a:pt x="818" y="1"/>
                      <a:pt x="799" y="1"/>
                      <a:pt x="778" y="1"/>
                    </a:cubicBezTo>
                    <a:cubicBezTo>
                      <a:pt x="779" y="4"/>
                      <a:pt x="780" y="6"/>
                      <a:pt x="781" y="9"/>
                    </a:cubicBezTo>
                    <a:cubicBezTo>
                      <a:pt x="803" y="9"/>
                      <a:pt x="822" y="9"/>
                      <a:pt x="844" y="9"/>
                    </a:cubicBezTo>
                    <a:close/>
                    <a:moveTo>
                      <a:pt x="917" y="9"/>
                    </a:moveTo>
                    <a:cubicBezTo>
                      <a:pt x="915" y="6"/>
                      <a:pt x="914" y="4"/>
                      <a:pt x="911" y="1"/>
                    </a:cubicBezTo>
                    <a:cubicBezTo>
                      <a:pt x="889" y="1"/>
                      <a:pt x="870" y="1"/>
                      <a:pt x="848" y="1"/>
                    </a:cubicBezTo>
                    <a:cubicBezTo>
                      <a:pt x="850" y="4"/>
                      <a:pt x="851" y="6"/>
                      <a:pt x="852" y="9"/>
                    </a:cubicBezTo>
                    <a:cubicBezTo>
                      <a:pt x="875" y="9"/>
                      <a:pt x="895" y="9"/>
                      <a:pt x="917" y="9"/>
                    </a:cubicBezTo>
                    <a:close/>
                    <a:moveTo>
                      <a:pt x="993" y="9"/>
                    </a:moveTo>
                    <a:cubicBezTo>
                      <a:pt x="991" y="6"/>
                      <a:pt x="989" y="4"/>
                      <a:pt x="987" y="1"/>
                    </a:cubicBezTo>
                    <a:cubicBezTo>
                      <a:pt x="964" y="1"/>
                      <a:pt x="944" y="1"/>
                      <a:pt x="921" y="1"/>
                    </a:cubicBezTo>
                    <a:cubicBezTo>
                      <a:pt x="923" y="4"/>
                      <a:pt x="924" y="6"/>
                      <a:pt x="927" y="9"/>
                    </a:cubicBezTo>
                    <a:cubicBezTo>
                      <a:pt x="950" y="9"/>
                      <a:pt x="970" y="9"/>
                      <a:pt x="993" y="9"/>
                    </a:cubicBezTo>
                    <a:close/>
                    <a:moveTo>
                      <a:pt x="1073" y="9"/>
                    </a:moveTo>
                    <a:cubicBezTo>
                      <a:pt x="1070" y="6"/>
                      <a:pt x="1068" y="4"/>
                      <a:pt x="1065" y="0"/>
                    </a:cubicBezTo>
                    <a:cubicBezTo>
                      <a:pt x="1041" y="0"/>
                      <a:pt x="1020" y="0"/>
                      <a:pt x="997" y="1"/>
                    </a:cubicBezTo>
                    <a:cubicBezTo>
                      <a:pt x="1000" y="4"/>
                      <a:pt x="1001" y="6"/>
                      <a:pt x="1004" y="9"/>
                    </a:cubicBezTo>
                    <a:cubicBezTo>
                      <a:pt x="1028" y="9"/>
                      <a:pt x="1049" y="9"/>
                      <a:pt x="1073" y="9"/>
                    </a:cubicBezTo>
                    <a:close/>
                    <a:moveTo>
                      <a:pt x="1162" y="9"/>
                    </a:moveTo>
                    <a:cubicBezTo>
                      <a:pt x="1159" y="6"/>
                      <a:pt x="1157" y="4"/>
                      <a:pt x="1154" y="0"/>
                    </a:cubicBezTo>
                    <a:cubicBezTo>
                      <a:pt x="1127" y="0"/>
                      <a:pt x="1101" y="0"/>
                      <a:pt x="1075" y="0"/>
                    </a:cubicBezTo>
                    <a:cubicBezTo>
                      <a:pt x="1078" y="4"/>
                      <a:pt x="1079" y="6"/>
                      <a:pt x="1083" y="9"/>
                    </a:cubicBezTo>
                    <a:cubicBezTo>
                      <a:pt x="1109" y="9"/>
                      <a:pt x="1136" y="9"/>
                      <a:pt x="1162" y="9"/>
                    </a:cubicBezTo>
                    <a:close/>
                    <a:moveTo>
                      <a:pt x="157" y="31"/>
                    </a:moveTo>
                    <a:cubicBezTo>
                      <a:pt x="164" y="23"/>
                      <a:pt x="167" y="19"/>
                      <a:pt x="174" y="11"/>
                    </a:cubicBezTo>
                    <a:cubicBezTo>
                      <a:pt x="150" y="11"/>
                      <a:pt x="129" y="11"/>
                      <a:pt x="105" y="11"/>
                    </a:cubicBezTo>
                    <a:cubicBezTo>
                      <a:pt x="98" y="19"/>
                      <a:pt x="95" y="23"/>
                      <a:pt x="87" y="31"/>
                    </a:cubicBezTo>
                    <a:cubicBezTo>
                      <a:pt x="111" y="31"/>
                      <a:pt x="133" y="31"/>
                      <a:pt x="157" y="31"/>
                    </a:cubicBezTo>
                    <a:close/>
                    <a:moveTo>
                      <a:pt x="182" y="11"/>
                    </a:moveTo>
                    <a:cubicBezTo>
                      <a:pt x="176" y="19"/>
                      <a:pt x="173" y="23"/>
                      <a:pt x="166" y="31"/>
                    </a:cubicBezTo>
                    <a:cubicBezTo>
                      <a:pt x="190" y="31"/>
                      <a:pt x="212" y="31"/>
                      <a:pt x="236" y="31"/>
                    </a:cubicBezTo>
                    <a:cubicBezTo>
                      <a:pt x="242" y="23"/>
                      <a:pt x="245" y="19"/>
                      <a:pt x="251" y="11"/>
                    </a:cubicBezTo>
                    <a:cubicBezTo>
                      <a:pt x="227" y="11"/>
                      <a:pt x="206" y="11"/>
                      <a:pt x="182" y="11"/>
                    </a:cubicBezTo>
                    <a:close/>
                    <a:moveTo>
                      <a:pt x="260" y="11"/>
                    </a:moveTo>
                    <a:cubicBezTo>
                      <a:pt x="255" y="19"/>
                      <a:pt x="252" y="23"/>
                      <a:pt x="246" y="31"/>
                    </a:cubicBezTo>
                    <a:cubicBezTo>
                      <a:pt x="269" y="31"/>
                      <a:pt x="290" y="31"/>
                      <a:pt x="314" y="31"/>
                    </a:cubicBezTo>
                    <a:cubicBezTo>
                      <a:pt x="319" y="23"/>
                      <a:pt x="322" y="19"/>
                      <a:pt x="327" y="11"/>
                    </a:cubicBezTo>
                    <a:cubicBezTo>
                      <a:pt x="304" y="11"/>
                      <a:pt x="283" y="11"/>
                      <a:pt x="260" y="11"/>
                    </a:cubicBezTo>
                    <a:close/>
                    <a:moveTo>
                      <a:pt x="401" y="11"/>
                    </a:moveTo>
                    <a:cubicBezTo>
                      <a:pt x="379" y="11"/>
                      <a:pt x="359" y="11"/>
                      <a:pt x="337" y="11"/>
                    </a:cubicBezTo>
                    <a:cubicBezTo>
                      <a:pt x="332" y="19"/>
                      <a:pt x="329" y="23"/>
                      <a:pt x="324" y="31"/>
                    </a:cubicBezTo>
                    <a:cubicBezTo>
                      <a:pt x="347" y="31"/>
                      <a:pt x="368" y="31"/>
                      <a:pt x="391" y="31"/>
                    </a:cubicBezTo>
                    <a:cubicBezTo>
                      <a:pt x="395" y="23"/>
                      <a:pt x="397" y="19"/>
                      <a:pt x="401" y="11"/>
                    </a:cubicBezTo>
                    <a:close/>
                    <a:moveTo>
                      <a:pt x="400" y="31"/>
                    </a:moveTo>
                    <a:cubicBezTo>
                      <a:pt x="423" y="31"/>
                      <a:pt x="443" y="31"/>
                      <a:pt x="466" y="31"/>
                    </a:cubicBezTo>
                    <a:cubicBezTo>
                      <a:pt x="469" y="23"/>
                      <a:pt x="470" y="19"/>
                      <a:pt x="473" y="11"/>
                    </a:cubicBezTo>
                    <a:cubicBezTo>
                      <a:pt x="451" y="11"/>
                      <a:pt x="432" y="11"/>
                      <a:pt x="410" y="11"/>
                    </a:cubicBezTo>
                    <a:cubicBezTo>
                      <a:pt x="406" y="19"/>
                      <a:pt x="404" y="23"/>
                      <a:pt x="400" y="31"/>
                    </a:cubicBezTo>
                    <a:close/>
                    <a:moveTo>
                      <a:pt x="475" y="31"/>
                    </a:moveTo>
                    <a:cubicBezTo>
                      <a:pt x="498" y="31"/>
                      <a:pt x="518" y="31"/>
                      <a:pt x="540" y="31"/>
                    </a:cubicBezTo>
                    <a:cubicBezTo>
                      <a:pt x="542" y="23"/>
                      <a:pt x="542" y="19"/>
                      <a:pt x="544" y="11"/>
                    </a:cubicBezTo>
                    <a:cubicBezTo>
                      <a:pt x="522" y="11"/>
                      <a:pt x="503" y="11"/>
                      <a:pt x="482" y="11"/>
                    </a:cubicBezTo>
                    <a:cubicBezTo>
                      <a:pt x="479" y="19"/>
                      <a:pt x="478" y="23"/>
                      <a:pt x="475" y="31"/>
                    </a:cubicBezTo>
                    <a:close/>
                    <a:moveTo>
                      <a:pt x="549" y="31"/>
                    </a:moveTo>
                    <a:cubicBezTo>
                      <a:pt x="571" y="31"/>
                      <a:pt x="591" y="31"/>
                      <a:pt x="613" y="31"/>
                    </a:cubicBezTo>
                    <a:cubicBezTo>
                      <a:pt x="613" y="23"/>
                      <a:pt x="613" y="19"/>
                      <a:pt x="613" y="11"/>
                    </a:cubicBezTo>
                    <a:cubicBezTo>
                      <a:pt x="592" y="11"/>
                      <a:pt x="573" y="11"/>
                      <a:pt x="552" y="11"/>
                    </a:cubicBezTo>
                    <a:cubicBezTo>
                      <a:pt x="551" y="19"/>
                      <a:pt x="550" y="23"/>
                      <a:pt x="549" y="31"/>
                    </a:cubicBezTo>
                    <a:close/>
                    <a:moveTo>
                      <a:pt x="622" y="11"/>
                    </a:moveTo>
                    <a:cubicBezTo>
                      <a:pt x="622" y="19"/>
                      <a:pt x="622" y="23"/>
                      <a:pt x="622" y="31"/>
                    </a:cubicBezTo>
                    <a:cubicBezTo>
                      <a:pt x="644" y="31"/>
                      <a:pt x="664" y="31"/>
                      <a:pt x="686" y="31"/>
                    </a:cubicBezTo>
                    <a:cubicBezTo>
                      <a:pt x="685" y="23"/>
                      <a:pt x="685" y="19"/>
                      <a:pt x="683" y="11"/>
                    </a:cubicBezTo>
                    <a:cubicBezTo>
                      <a:pt x="662" y="11"/>
                      <a:pt x="643" y="11"/>
                      <a:pt x="622" y="11"/>
                    </a:cubicBezTo>
                    <a:close/>
                    <a:moveTo>
                      <a:pt x="693" y="11"/>
                    </a:moveTo>
                    <a:cubicBezTo>
                      <a:pt x="694" y="19"/>
                      <a:pt x="695" y="23"/>
                      <a:pt x="696" y="31"/>
                    </a:cubicBezTo>
                    <a:cubicBezTo>
                      <a:pt x="718" y="31"/>
                      <a:pt x="738" y="31"/>
                      <a:pt x="761" y="31"/>
                    </a:cubicBezTo>
                    <a:cubicBezTo>
                      <a:pt x="758" y="23"/>
                      <a:pt x="757" y="19"/>
                      <a:pt x="754" y="11"/>
                    </a:cubicBezTo>
                    <a:cubicBezTo>
                      <a:pt x="733" y="11"/>
                      <a:pt x="714" y="11"/>
                      <a:pt x="693" y="11"/>
                    </a:cubicBezTo>
                    <a:close/>
                    <a:moveTo>
                      <a:pt x="824" y="12"/>
                    </a:moveTo>
                    <a:cubicBezTo>
                      <a:pt x="802" y="11"/>
                      <a:pt x="783" y="11"/>
                      <a:pt x="762" y="11"/>
                    </a:cubicBezTo>
                    <a:cubicBezTo>
                      <a:pt x="764" y="19"/>
                      <a:pt x="766" y="23"/>
                      <a:pt x="768" y="31"/>
                    </a:cubicBezTo>
                    <a:cubicBezTo>
                      <a:pt x="791" y="31"/>
                      <a:pt x="811" y="31"/>
                      <a:pt x="833" y="31"/>
                    </a:cubicBezTo>
                    <a:cubicBezTo>
                      <a:pt x="830" y="23"/>
                      <a:pt x="828" y="19"/>
                      <a:pt x="824" y="12"/>
                    </a:cubicBezTo>
                    <a:close/>
                    <a:moveTo>
                      <a:pt x="833" y="12"/>
                    </a:moveTo>
                    <a:cubicBezTo>
                      <a:pt x="837" y="19"/>
                      <a:pt x="839" y="23"/>
                      <a:pt x="843" y="31"/>
                    </a:cubicBezTo>
                    <a:cubicBezTo>
                      <a:pt x="866" y="31"/>
                      <a:pt x="886" y="31"/>
                      <a:pt x="909" y="31"/>
                    </a:cubicBezTo>
                    <a:cubicBezTo>
                      <a:pt x="904" y="23"/>
                      <a:pt x="902" y="19"/>
                      <a:pt x="897" y="12"/>
                    </a:cubicBezTo>
                    <a:cubicBezTo>
                      <a:pt x="875" y="12"/>
                      <a:pt x="855" y="12"/>
                      <a:pt x="833" y="12"/>
                    </a:cubicBezTo>
                    <a:close/>
                    <a:moveTo>
                      <a:pt x="905" y="12"/>
                    </a:moveTo>
                    <a:cubicBezTo>
                      <a:pt x="910" y="19"/>
                      <a:pt x="913" y="23"/>
                      <a:pt x="918" y="31"/>
                    </a:cubicBezTo>
                    <a:cubicBezTo>
                      <a:pt x="941" y="31"/>
                      <a:pt x="962" y="31"/>
                      <a:pt x="985" y="31"/>
                    </a:cubicBezTo>
                    <a:cubicBezTo>
                      <a:pt x="979" y="23"/>
                      <a:pt x="977" y="19"/>
                      <a:pt x="971" y="12"/>
                    </a:cubicBezTo>
                    <a:cubicBezTo>
                      <a:pt x="948" y="12"/>
                      <a:pt x="928" y="12"/>
                      <a:pt x="905" y="12"/>
                    </a:cubicBezTo>
                    <a:close/>
                    <a:moveTo>
                      <a:pt x="980" y="12"/>
                    </a:moveTo>
                    <a:cubicBezTo>
                      <a:pt x="986" y="19"/>
                      <a:pt x="989" y="23"/>
                      <a:pt x="995" y="31"/>
                    </a:cubicBezTo>
                    <a:cubicBezTo>
                      <a:pt x="1019" y="31"/>
                      <a:pt x="1040" y="31"/>
                      <a:pt x="1064" y="31"/>
                    </a:cubicBezTo>
                    <a:cubicBezTo>
                      <a:pt x="1057" y="23"/>
                      <a:pt x="1054" y="19"/>
                      <a:pt x="1047" y="12"/>
                    </a:cubicBezTo>
                    <a:cubicBezTo>
                      <a:pt x="1024" y="12"/>
                      <a:pt x="1003" y="12"/>
                      <a:pt x="980" y="12"/>
                    </a:cubicBezTo>
                    <a:close/>
                    <a:moveTo>
                      <a:pt x="1074" y="31"/>
                    </a:moveTo>
                    <a:cubicBezTo>
                      <a:pt x="1110" y="31"/>
                      <a:pt x="1147" y="31"/>
                      <a:pt x="1184" y="31"/>
                    </a:cubicBezTo>
                    <a:cubicBezTo>
                      <a:pt x="1176" y="23"/>
                      <a:pt x="1172" y="19"/>
                      <a:pt x="1165" y="12"/>
                    </a:cubicBezTo>
                    <a:cubicBezTo>
                      <a:pt x="1129" y="12"/>
                      <a:pt x="1093" y="12"/>
                      <a:pt x="1057" y="12"/>
                    </a:cubicBezTo>
                    <a:cubicBezTo>
                      <a:pt x="1063" y="19"/>
                      <a:pt x="1067" y="23"/>
                      <a:pt x="1074" y="31"/>
                    </a:cubicBezTo>
                    <a:close/>
                    <a:moveTo>
                      <a:pt x="194" y="32"/>
                    </a:moveTo>
                    <a:cubicBezTo>
                      <a:pt x="158" y="32"/>
                      <a:pt x="122" y="32"/>
                      <a:pt x="86" y="32"/>
                    </a:cubicBezTo>
                    <a:cubicBezTo>
                      <a:pt x="78" y="40"/>
                      <a:pt x="74" y="45"/>
                      <a:pt x="67" y="53"/>
                    </a:cubicBezTo>
                    <a:cubicBezTo>
                      <a:pt x="103" y="53"/>
                      <a:pt x="140" y="53"/>
                      <a:pt x="177" y="53"/>
                    </a:cubicBezTo>
                    <a:cubicBezTo>
                      <a:pt x="184" y="45"/>
                      <a:pt x="187" y="40"/>
                      <a:pt x="194" y="32"/>
                    </a:cubicBezTo>
                    <a:close/>
                    <a:moveTo>
                      <a:pt x="257" y="53"/>
                    </a:moveTo>
                    <a:cubicBezTo>
                      <a:pt x="263" y="45"/>
                      <a:pt x="266" y="41"/>
                      <a:pt x="272" y="33"/>
                    </a:cubicBezTo>
                    <a:cubicBezTo>
                      <a:pt x="248" y="33"/>
                      <a:pt x="227" y="33"/>
                      <a:pt x="203" y="33"/>
                    </a:cubicBezTo>
                    <a:cubicBezTo>
                      <a:pt x="196" y="41"/>
                      <a:pt x="193" y="45"/>
                      <a:pt x="186" y="53"/>
                    </a:cubicBezTo>
                    <a:cubicBezTo>
                      <a:pt x="211" y="53"/>
                      <a:pt x="233" y="53"/>
                      <a:pt x="257" y="53"/>
                    </a:cubicBezTo>
                    <a:close/>
                    <a:moveTo>
                      <a:pt x="267" y="53"/>
                    </a:moveTo>
                    <a:cubicBezTo>
                      <a:pt x="292" y="53"/>
                      <a:pt x="313" y="53"/>
                      <a:pt x="337" y="53"/>
                    </a:cubicBezTo>
                    <a:cubicBezTo>
                      <a:pt x="342" y="45"/>
                      <a:pt x="345" y="41"/>
                      <a:pt x="350" y="33"/>
                    </a:cubicBezTo>
                    <a:cubicBezTo>
                      <a:pt x="326" y="33"/>
                      <a:pt x="305" y="33"/>
                      <a:pt x="282" y="33"/>
                    </a:cubicBezTo>
                    <a:cubicBezTo>
                      <a:pt x="276" y="41"/>
                      <a:pt x="273" y="45"/>
                      <a:pt x="267" y="53"/>
                    </a:cubicBezTo>
                    <a:close/>
                    <a:moveTo>
                      <a:pt x="426" y="33"/>
                    </a:moveTo>
                    <a:cubicBezTo>
                      <a:pt x="403" y="33"/>
                      <a:pt x="383" y="33"/>
                      <a:pt x="360" y="33"/>
                    </a:cubicBezTo>
                    <a:cubicBezTo>
                      <a:pt x="355" y="41"/>
                      <a:pt x="353" y="45"/>
                      <a:pt x="348" y="53"/>
                    </a:cubicBezTo>
                    <a:cubicBezTo>
                      <a:pt x="372" y="53"/>
                      <a:pt x="393" y="53"/>
                      <a:pt x="417" y="53"/>
                    </a:cubicBezTo>
                    <a:cubicBezTo>
                      <a:pt x="421" y="45"/>
                      <a:pt x="422" y="41"/>
                      <a:pt x="426" y="33"/>
                    </a:cubicBezTo>
                    <a:close/>
                    <a:moveTo>
                      <a:pt x="427" y="53"/>
                    </a:moveTo>
                    <a:cubicBezTo>
                      <a:pt x="450" y="53"/>
                      <a:pt x="471" y="53"/>
                      <a:pt x="495" y="53"/>
                    </a:cubicBezTo>
                    <a:cubicBezTo>
                      <a:pt x="497" y="45"/>
                      <a:pt x="498" y="41"/>
                      <a:pt x="501" y="33"/>
                    </a:cubicBezTo>
                    <a:cubicBezTo>
                      <a:pt x="478" y="33"/>
                      <a:pt x="458" y="33"/>
                      <a:pt x="435" y="33"/>
                    </a:cubicBezTo>
                    <a:cubicBezTo>
                      <a:pt x="432" y="41"/>
                      <a:pt x="430" y="45"/>
                      <a:pt x="427" y="53"/>
                    </a:cubicBezTo>
                    <a:close/>
                    <a:moveTo>
                      <a:pt x="505" y="53"/>
                    </a:moveTo>
                    <a:cubicBezTo>
                      <a:pt x="528" y="53"/>
                      <a:pt x="549" y="53"/>
                      <a:pt x="572" y="53"/>
                    </a:cubicBezTo>
                    <a:cubicBezTo>
                      <a:pt x="573" y="45"/>
                      <a:pt x="574" y="41"/>
                      <a:pt x="575" y="33"/>
                    </a:cubicBezTo>
                    <a:cubicBezTo>
                      <a:pt x="553" y="33"/>
                      <a:pt x="533" y="33"/>
                      <a:pt x="510" y="33"/>
                    </a:cubicBezTo>
                    <a:cubicBezTo>
                      <a:pt x="508" y="41"/>
                      <a:pt x="507" y="45"/>
                      <a:pt x="505" y="53"/>
                    </a:cubicBezTo>
                    <a:close/>
                    <a:moveTo>
                      <a:pt x="581" y="53"/>
                    </a:moveTo>
                    <a:cubicBezTo>
                      <a:pt x="605" y="53"/>
                      <a:pt x="625" y="53"/>
                      <a:pt x="649" y="53"/>
                    </a:cubicBezTo>
                    <a:cubicBezTo>
                      <a:pt x="649" y="45"/>
                      <a:pt x="648" y="41"/>
                      <a:pt x="648" y="33"/>
                    </a:cubicBezTo>
                    <a:cubicBezTo>
                      <a:pt x="626" y="33"/>
                      <a:pt x="606" y="33"/>
                      <a:pt x="584" y="33"/>
                    </a:cubicBezTo>
                    <a:cubicBezTo>
                      <a:pt x="583" y="41"/>
                      <a:pt x="582" y="45"/>
                      <a:pt x="581" y="53"/>
                    </a:cubicBezTo>
                    <a:close/>
                    <a:moveTo>
                      <a:pt x="658" y="53"/>
                    </a:moveTo>
                    <a:cubicBezTo>
                      <a:pt x="682" y="53"/>
                      <a:pt x="703" y="53"/>
                      <a:pt x="726" y="53"/>
                    </a:cubicBezTo>
                    <a:cubicBezTo>
                      <a:pt x="724" y="45"/>
                      <a:pt x="724" y="41"/>
                      <a:pt x="722" y="33"/>
                    </a:cubicBezTo>
                    <a:cubicBezTo>
                      <a:pt x="699" y="33"/>
                      <a:pt x="680" y="33"/>
                      <a:pt x="657" y="33"/>
                    </a:cubicBezTo>
                    <a:cubicBezTo>
                      <a:pt x="658" y="41"/>
                      <a:pt x="658" y="45"/>
                      <a:pt x="658" y="53"/>
                    </a:cubicBezTo>
                    <a:close/>
                    <a:moveTo>
                      <a:pt x="736" y="53"/>
                    </a:moveTo>
                    <a:cubicBezTo>
                      <a:pt x="760" y="53"/>
                      <a:pt x="781" y="53"/>
                      <a:pt x="804" y="53"/>
                    </a:cubicBezTo>
                    <a:cubicBezTo>
                      <a:pt x="801" y="45"/>
                      <a:pt x="800" y="41"/>
                      <a:pt x="797" y="33"/>
                    </a:cubicBezTo>
                    <a:cubicBezTo>
                      <a:pt x="774" y="33"/>
                      <a:pt x="754" y="33"/>
                      <a:pt x="732" y="33"/>
                    </a:cubicBezTo>
                    <a:cubicBezTo>
                      <a:pt x="734" y="41"/>
                      <a:pt x="734" y="45"/>
                      <a:pt x="736" y="53"/>
                    </a:cubicBezTo>
                    <a:close/>
                    <a:moveTo>
                      <a:pt x="870" y="33"/>
                    </a:moveTo>
                    <a:cubicBezTo>
                      <a:pt x="847" y="33"/>
                      <a:pt x="827" y="33"/>
                      <a:pt x="804" y="33"/>
                    </a:cubicBezTo>
                    <a:cubicBezTo>
                      <a:pt x="808" y="41"/>
                      <a:pt x="809" y="45"/>
                      <a:pt x="812" y="53"/>
                    </a:cubicBezTo>
                    <a:cubicBezTo>
                      <a:pt x="836" y="53"/>
                      <a:pt x="857" y="53"/>
                      <a:pt x="881" y="53"/>
                    </a:cubicBezTo>
                    <a:cubicBezTo>
                      <a:pt x="877" y="45"/>
                      <a:pt x="874" y="41"/>
                      <a:pt x="870" y="33"/>
                    </a:cubicBezTo>
                    <a:close/>
                    <a:moveTo>
                      <a:pt x="880" y="33"/>
                    </a:moveTo>
                    <a:cubicBezTo>
                      <a:pt x="884" y="41"/>
                      <a:pt x="886" y="45"/>
                      <a:pt x="891" y="53"/>
                    </a:cubicBezTo>
                    <a:cubicBezTo>
                      <a:pt x="915" y="53"/>
                      <a:pt x="936" y="53"/>
                      <a:pt x="960" y="53"/>
                    </a:cubicBezTo>
                    <a:cubicBezTo>
                      <a:pt x="955" y="45"/>
                      <a:pt x="952" y="41"/>
                      <a:pt x="947" y="33"/>
                    </a:cubicBezTo>
                    <a:cubicBezTo>
                      <a:pt x="924" y="33"/>
                      <a:pt x="903" y="33"/>
                      <a:pt x="880" y="33"/>
                    </a:cubicBezTo>
                    <a:close/>
                    <a:moveTo>
                      <a:pt x="1040" y="53"/>
                    </a:moveTo>
                    <a:cubicBezTo>
                      <a:pt x="1034" y="45"/>
                      <a:pt x="1031" y="41"/>
                      <a:pt x="1024" y="33"/>
                    </a:cubicBezTo>
                    <a:cubicBezTo>
                      <a:pt x="1001" y="33"/>
                      <a:pt x="980" y="33"/>
                      <a:pt x="956" y="33"/>
                    </a:cubicBezTo>
                    <a:cubicBezTo>
                      <a:pt x="961" y="41"/>
                      <a:pt x="964" y="45"/>
                      <a:pt x="970" y="53"/>
                    </a:cubicBezTo>
                    <a:cubicBezTo>
                      <a:pt x="994" y="53"/>
                      <a:pt x="1016" y="53"/>
                      <a:pt x="1040" y="53"/>
                    </a:cubicBezTo>
                    <a:close/>
                    <a:moveTo>
                      <a:pt x="1104" y="33"/>
                    </a:moveTo>
                    <a:cubicBezTo>
                      <a:pt x="1080" y="33"/>
                      <a:pt x="1058" y="33"/>
                      <a:pt x="1034" y="33"/>
                    </a:cubicBezTo>
                    <a:cubicBezTo>
                      <a:pt x="1040" y="41"/>
                      <a:pt x="1044" y="45"/>
                      <a:pt x="1050" y="53"/>
                    </a:cubicBezTo>
                    <a:cubicBezTo>
                      <a:pt x="1075" y="53"/>
                      <a:pt x="1097" y="53"/>
                      <a:pt x="1122" y="53"/>
                    </a:cubicBezTo>
                    <a:cubicBezTo>
                      <a:pt x="1115" y="45"/>
                      <a:pt x="1111" y="41"/>
                      <a:pt x="1104" y="33"/>
                    </a:cubicBezTo>
                    <a:close/>
                    <a:moveTo>
                      <a:pt x="1132" y="53"/>
                    </a:moveTo>
                    <a:cubicBezTo>
                      <a:pt x="1157" y="53"/>
                      <a:pt x="1179" y="53"/>
                      <a:pt x="1204" y="53"/>
                    </a:cubicBezTo>
                    <a:cubicBezTo>
                      <a:pt x="1197" y="45"/>
                      <a:pt x="1193" y="41"/>
                      <a:pt x="1185" y="33"/>
                    </a:cubicBezTo>
                    <a:cubicBezTo>
                      <a:pt x="1160" y="33"/>
                      <a:pt x="1139" y="33"/>
                      <a:pt x="1114" y="33"/>
                    </a:cubicBezTo>
                    <a:cubicBezTo>
                      <a:pt x="1121" y="41"/>
                      <a:pt x="1125" y="45"/>
                      <a:pt x="1132" y="53"/>
                    </a:cubicBezTo>
                    <a:close/>
                    <a:moveTo>
                      <a:pt x="195" y="55"/>
                    </a:moveTo>
                    <a:cubicBezTo>
                      <a:pt x="152" y="55"/>
                      <a:pt x="108" y="55"/>
                      <a:pt x="64" y="55"/>
                    </a:cubicBezTo>
                    <a:cubicBezTo>
                      <a:pt x="57" y="64"/>
                      <a:pt x="53" y="68"/>
                      <a:pt x="44" y="76"/>
                    </a:cubicBezTo>
                    <a:cubicBezTo>
                      <a:pt x="89" y="76"/>
                      <a:pt x="134" y="76"/>
                      <a:pt x="178" y="76"/>
                    </a:cubicBezTo>
                    <a:cubicBezTo>
                      <a:pt x="185" y="68"/>
                      <a:pt x="188" y="63"/>
                      <a:pt x="195" y="55"/>
                    </a:cubicBezTo>
                    <a:close/>
                    <a:moveTo>
                      <a:pt x="261" y="76"/>
                    </a:moveTo>
                    <a:cubicBezTo>
                      <a:pt x="267" y="68"/>
                      <a:pt x="270" y="63"/>
                      <a:pt x="275" y="55"/>
                    </a:cubicBezTo>
                    <a:cubicBezTo>
                      <a:pt x="251" y="55"/>
                      <a:pt x="229" y="55"/>
                      <a:pt x="204" y="55"/>
                    </a:cubicBezTo>
                    <a:cubicBezTo>
                      <a:pt x="197" y="63"/>
                      <a:pt x="194" y="68"/>
                      <a:pt x="187" y="76"/>
                    </a:cubicBezTo>
                    <a:cubicBezTo>
                      <a:pt x="213" y="76"/>
                      <a:pt x="235" y="76"/>
                      <a:pt x="261" y="76"/>
                    </a:cubicBezTo>
                    <a:close/>
                    <a:moveTo>
                      <a:pt x="355" y="55"/>
                    </a:moveTo>
                    <a:cubicBezTo>
                      <a:pt x="331" y="55"/>
                      <a:pt x="310" y="55"/>
                      <a:pt x="285" y="55"/>
                    </a:cubicBezTo>
                    <a:cubicBezTo>
                      <a:pt x="280" y="63"/>
                      <a:pt x="277" y="68"/>
                      <a:pt x="271" y="76"/>
                    </a:cubicBezTo>
                    <a:cubicBezTo>
                      <a:pt x="296" y="76"/>
                      <a:pt x="318" y="76"/>
                      <a:pt x="343" y="76"/>
                    </a:cubicBezTo>
                    <a:cubicBezTo>
                      <a:pt x="348" y="68"/>
                      <a:pt x="351" y="63"/>
                      <a:pt x="355" y="55"/>
                    </a:cubicBezTo>
                    <a:close/>
                    <a:moveTo>
                      <a:pt x="435" y="55"/>
                    </a:moveTo>
                    <a:cubicBezTo>
                      <a:pt x="411" y="55"/>
                      <a:pt x="390" y="55"/>
                      <a:pt x="366" y="55"/>
                    </a:cubicBezTo>
                    <a:cubicBezTo>
                      <a:pt x="361" y="63"/>
                      <a:pt x="359" y="68"/>
                      <a:pt x="354" y="76"/>
                    </a:cubicBezTo>
                    <a:cubicBezTo>
                      <a:pt x="379" y="76"/>
                      <a:pt x="401" y="76"/>
                      <a:pt x="426" y="76"/>
                    </a:cubicBezTo>
                    <a:cubicBezTo>
                      <a:pt x="430" y="68"/>
                      <a:pt x="431" y="63"/>
                      <a:pt x="435" y="55"/>
                    </a:cubicBezTo>
                    <a:close/>
                    <a:moveTo>
                      <a:pt x="513" y="55"/>
                    </a:moveTo>
                    <a:cubicBezTo>
                      <a:pt x="489" y="55"/>
                      <a:pt x="468" y="55"/>
                      <a:pt x="445" y="55"/>
                    </a:cubicBezTo>
                    <a:cubicBezTo>
                      <a:pt x="441" y="63"/>
                      <a:pt x="440" y="68"/>
                      <a:pt x="436" y="76"/>
                    </a:cubicBezTo>
                    <a:cubicBezTo>
                      <a:pt x="461" y="76"/>
                      <a:pt x="483" y="76"/>
                      <a:pt x="507" y="76"/>
                    </a:cubicBezTo>
                    <a:cubicBezTo>
                      <a:pt x="510" y="67"/>
                      <a:pt x="511" y="63"/>
                      <a:pt x="513" y="55"/>
                    </a:cubicBezTo>
                    <a:close/>
                    <a:moveTo>
                      <a:pt x="591" y="55"/>
                    </a:moveTo>
                    <a:cubicBezTo>
                      <a:pt x="567" y="55"/>
                      <a:pt x="546" y="55"/>
                      <a:pt x="523" y="55"/>
                    </a:cubicBezTo>
                    <a:cubicBezTo>
                      <a:pt x="521" y="63"/>
                      <a:pt x="520" y="67"/>
                      <a:pt x="518" y="76"/>
                    </a:cubicBezTo>
                    <a:cubicBezTo>
                      <a:pt x="542" y="76"/>
                      <a:pt x="564" y="76"/>
                      <a:pt x="589" y="76"/>
                    </a:cubicBezTo>
                    <a:cubicBezTo>
                      <a:pt x="590" y="67"/>
                      <a:pt x="590" y="63"/>
                      <a:pt x="591" y="55"/>
                    </a:cubicBezTo>
                    <a:close/>
                    <a:moveTo>
                      <a:pt x="668" y="55"/>
                    </a:moveTo>
                    <a:cubicBezTo>
                      <a:pt x="644" y="55"/>
                      <a:pt x="623" y="55"/>
                      <a:pt x="600" y="55"/>
                    </a:cubicBezTo>
                    <a:cubicBezTo>
                      <a:pt x="599" y="63"/>
                      <a:pt x="599" y="67"/>
                      <a:pt x="598" y="76"/>
                    </a:cubicBezTo>
                    <a:cubicBezTo>
                      <a:pt x="623" y="76"/>
                      <a:pt x="645" y="76"/>
                      <a:pt x="669" y="76"/>
                    </a:cubicBezTo>
                    <a:cubicBezTo>
                      <a:pt x="669" y="67"/>
                      <a:pt x="668" y="63"/>
                      <a:pt x="668" y="55"/>
                    </a:cubicBezTo>
                    <a:close/>
                    <a:moveTo>
                      <a:pt x="745" y="55"/>
                    </a:moveTo>
                    <a:cubicBezTo>
                      <a:pt x="722" y="55"/>
                      <a:pt x="701" y="55"/>
                      <a:pt x="677" y="55"/>
                    </a:cubicBezTo>
                    <a:cubicBezTo>
                      <a:pt x="678" y="63"/>
                      <a:pt x="679" y="67"/>
                      <a:pt x="679" y="76"/>
                    </a:cubicBezTo>
                    <a:cubicBezTo>
                      <a:pt x="704" y="76"/>
                      <a:pt x="726" y="76"/>
                      <a:pt x="750" y="76"/>
                    </a:cubicBezTo>
                    <a:cubicBezTo>
                      <a:pt x="748" y="67"/>
                      <a:pt x="747" y="63"/>
                      <a:pt x="745" y="55"/>
                    </a:cubicBezTo>
                    <a:close/>
                    <a:moveTo>
                      <a:pt x="824" y="55"/>
                    </a:moveTo>
                    <a:cubicBezTo>
                      <a:pt x="800" y="55"/>
                      <a:pt x="779" y="55"/>
                      <a:pt x="756" y="55"/>
                    </a:cubicBezTo>
                    <a:cubicBezTo>
                      <a:pt x="758" y="63"/>
                      <a:pt x="759" y="67"/>
                      <a:pt x="761" y="76"/>
                    </a:cubicBezTo>
                    <a:cubicBezTo>
                      <a:pt x="786" y="76"/>
                      <a:pt x="808" y="76"/>
                      <a:pt x="832" y="76"/>
                    </a:cubicBezTo>
                    <a:cubicBezTo>
                      <a:pt x="829" y="67"/>
                      <a:pt x="827" y="63"/>
                      <a:pt x="824" y="55"/>
                    </a:cubicBezTo>
                    <a:close/>
                    <a:moveTo>
                      <a:pt x="912" y="75"/>
                    </a:moveTo>
                    <a:cubicBezTo>
                      <a:pt x="908" y="67"/>
                      <a:pt x="906" y="63"/>
                      <a:pt x="901" y="55"/>
                    </a:cubicBezTo>
                    <a:cubicBezTo>
                      <a:pt x="877" y="55"/>
                      <a:pt x="856" y="55"/>
                      <a:pt x="832" y="55"/>
                    </a:cubicBezTo>
                    <a:cubicBezTo>
                      <a:pt x="836" y="63"/>
                      <a:pt x="837" y="67"/>
                      <a:pt x="841" y="76"/>
                    </a:cubicBezTo>
                    <a:cubicBezTo>
                      <a:pt x="866" y="76"/>
                      <a:pt x="888" y="75"/>
                      <a:pt x="912" y="75"/>
                    </a:cubicBezTo>
                    <a:close/>
                    <a:moveTo>
                      <a:pt x="981" y="55"/>
                    </a:moveTo>
                    <a:cubicBezTo>
                      <a:pt x="957" y="55"/>
                      <a:pt x="935" y="55"/>
                      <a:pt x="911" y="55"/>
                    </a:cubicBezTo>
                    <a:cubicBezTo>
                      <a:pt x="916" y="63"/>
                      <a:pt x="918" y="67"/>
                      <a:pt x="923" y="75"/>
                    </a:cubicBezTo>
                    <a:cubicBezTo>
                      <a:pt x="948" y="75"/>
                      <a:pt x="970" y="75"/>
                      <a:pt x="995" y="75"/>
                    </a:cubicBezTo>
                    <a:cubicBezTo>
                      <a:pt x="990" y="67"/>
                      <a:pt x="987" y="63"/>
                      <a:pt x="981" y="55"/>
                    </a:cubicBezTo>
                    <a:close/>
                    <a:moveTo>
                      <a:pt x="1078" y="75"/>
                    </a:moveTo>
                    <a:cubicBezTo>
                      <a:pt x="1072" y="67"/>
                      <a:pt x="1068" y="63"/>
                      <a:pt x="1062" y="55"/>
                    </a:cubicBezTo>
                    <a:cubicBezTo>
                      <a:pt x="1037" y="55"/>
                      <a:pt x="1015" y="55"/>
                      <a:pt x="990" y="55"/>
                    </a:cubicBezTo>
                    <a:cubicBezTo>
                      <a:pt x="996" y="63"/>
                      <a:pt x="999" y="67"/>
                      <a:pt x="1005" y="75"/>
                    </a:cubicBezTo>
                    <a:cubicBezTo>
                      <a:pt x="1030" y="75"/>
                      <a:pt x="1053" y="75"/>
                      <a:pt x="1078" y="75"/>
                    </a:cubicBezTo>
                    <a:close/>
                    <a:moveTo>
                      <a:pt x="1088" y="75"/>
                    </a:moveTo>
                    <a:cubicBezTo>
                      <a:pt x="1134" y="75"/>
                      <a:pt x="1180" y="75"/>
                      <a:pt x="1226" y="75"/>
                    </a:cubicBezTo>
                    <a:cubicBezTo>
                      <a:pt x="1218" y="67"/>
                      <a:pt x="1214" y="63"/>
                      <a:pt x="1207" y="55"/>
                    </a:cubicBezTo>
                    <a:cubicBezTo>
                      <a:pt x="1162" y="55"/>
                      <a:pt x="1117" y="55"/>
                      <a:pt x="1072" y="55"/>
                    </a:cubicBezTo>
                    <a:cubicBezTo>
                      <a:pt x="1078" y="63"/>
                      <a:pt x="1082" y="67"/>
                      <a:pt x="1088" y="75"/>
                    </a:cubicBezTo>
                    <a:close/>
                    <a:moveTo>
                      <a:pt x="221" y="78"/>
                    </a:moveTo>
                    <a:cubicBezTo>
                      <a:pt x="161" y="78"/>
                      <a:pt x="102" y="78"/>
                      <a:pt x="43" y="79"/>
                    </a:cubicBezTo>
                    <a:cubicBezTo>
                      <a:pt x="34" y="87"/>
                      <a:pt x="30" y="92"/>
                      <a:pt x="22" y="100"/>
                    </a:cubicBezTo>
                    <a:cubicBezTo>
                      <a:pt x="83" y="100"/>
                      <a:pt x="144" y="100"/>
                      <a:pt x="204" y="100"/>
                    </a:cubicBezTo>
                    <a:cubicBezTo>
                      <a:pt x="211" y="91"/>
                      <a:pt x="214" y="87"/>
                      <a:pt x="221" y="78"/>
                    </a:cubicBezTo>
                    <a:close/>
                    <a:moveTo>
                      <a:pt x="289" y="100"/>
                    </a:moveTo>
                    <a:cubicBezTo>
                      <a:pt x="295" y="91"/>
                      <a:pt x="297" y="87"/>
                      <a:pt x="303" y="78"/>
                    </a:cubicBezTo>
                    <a:cubicBezTo>
                      <a:pt x="277" y="78"/>
                      <a:pt x="255" y="78"/>
                      <a:pt x="230" y="78"/>
                    </a:cubicBezTo>
                    <a:cubicBezTo>
                      <a:pt x="223" y="87"/>
                      <a:pt x="220" y="91"/>
                      <a:pt x="214" y="100"/>
                    </a:cubicBezTo>
                    <a:cubicBezTo>
                      <a:pt x="240" y="100"/>
                      <a:pt x="263" y="100"/>
                      <a:pt x="289" y="100"/>
                    </a:cubicBezTo>
                    <a:close/>
                    <a:moveTo>
                      <a:pt x="313" y="78"/>
                    </a:moveTo>
                    <a:cubicBezTo>
                      <a:pt x="308" y="87"/>
                      <a:pt x="305" y="91"/>
                      <a:pt x="300" y="99"/>
                    </a:cubicBezTo>
                    <a:cubicBezTo>
                      <a:pt x="326" y="99"/>
                      <a:pt x="349" y="99"/>
                      <a:pt x="375" y="99"/>
                    </a:cubicBezTo>
                    <a:cubicBezTo>
                      <a:pt x="379" y="91"/>
                      <a:pt x="381" y="87"/>
                      <a:pt x="385" y="78"/>
                    </a:cubicBezTo>
                    <a:cubicBezTo>
                      <a:pt x="360" y="78"/>
                      <a:pt x="338" y="78"/>
                      <a:pt x="313" y="78"/>
                    </a:cubicBezTo>
                    <a:close/>
                    <a:moveTo>
                      <a:pt x="468" y="78"/>
                    </a:moveTo>
                    <a:cubicBezTo>
                      <a:pt x="443" y="78"/>
                      <a:pt x="421" y="78"/>
                      <a:pt x="396" y="78"/>
                    </a:cubicBezTo>
                    <a:cubicBezTo>
                      <a:pt x="392" y="87"/>
                      <a:pt x="390" y="91"/>
                      <a:pt x="386" y="99"/>
                    </a:cubicBezTo>
                    <a:cubicBezTo>
                      <a:pt x="412" y="99"/>
                      <a:pt x="435" y="99"/>
                      <a:pt x="461" y="99"/>
                    </a:cubicBezTo>
                    <a:cubicBezTo>
                      <a:pt x="464" y="91"/>
                      <a:pt x="465" y="87"/>
                      <a:pt x="468" y="78"/>
                    </a:cubicBezTo>
                    <a:close/>
                    <a:moveTo>
                      <a:pt x="550" y="78"/>
                    </a:moveTo>
                    <a:cubicBezTo>
                      <a:pt x="525" y="78"/>
                      <a:pt x="503" y="78"/>
                      <a:pt x="478" y="78"/>
                    </a:cubicBezTo>
                    <a:cubicBezTo>
                      <a:pt x="475" y="87"/>
                      <a:pt x="474" y="91"/>
                      <a:pt x="471" y="99"/>
                    </a:cubicBezTo>
                    <a:cubicBezTo>
                      <a:pt x="497" y="99"/>
                      <a:pt x="520" y="99"/>
                      <a:pt x="546" y="99"/>
                    </a:cubicBezTo>
                    <a:cubicBezTo>
                      <a:pt x="547" y="91"/>
                      <a:pt x="548" y="86"/>
                      <a:pt x="550" y="78"/>
                    </a:cubicBezTo>
                    <a:close/>
                    <a:moveTo>
                      <a:pt x="560" y="78"/>
                    </a:moveTo>
                    <a:cubicBezTo>
                      <a:pt x="559" y="86"/>
                      <a:pt x="558" y="91"/>
                      <a:pt x="557" y="99"/>
                    </a:cubicBezTo>
                    <a:cubicBezTo>
                      <a:pt x="583" y="99"/>
                      <a:pt x="605" y="99"/>
                      <a:pt x="631" y="99"/>
                    </a:cubicBezTo>
                    <a:cubicBezTo>
                      <a:pt x="631" y="91"/>
                      <a:pt x="631" y="86"/>
                      <a:pt x="631" y="78"/>
                    </a:cubicBezTo>
                    <a:cubicBezTo>
                      <a:pt x="607" y="78"/>
                      <a:pt x="585" y="78"/>
                      <a:pt x="560" y="78"/>
                    </a:cubicBezTo>
                    <a:close/>
                    <a:moveTo>
                      <a:pt x="715" y="99"/>
                    </a:moveTo>
                    <a:cubicBezTo>
                      <a:pt x="714" y="90"/>
                      <a:pt x="713" y="86"/>
                      <a:pt x="712" y="78"/>
                    </a:cubicBezTo>
                    <a:cubicBezTo>
                      <a:pt x="687" y="78"/>
                      <a:pt x="665" y="78"/>
                      <a:pt x="641" y="78"/>
                    </a:cubicBezTo>
                    <a:cubicBezTo>
                      <a:pt x="641" y="86"/>
                      <a:pt x="641" y="91"/>
                      <a:pt x="641" y="99"/>
                    </a:cubicBezTo>
                    <a:cubicBezTo>
                      <a:pt x="667" y="99"/>
                      <a:pt x="690" y="99"/>
                      <a:pt x="715" y="99"/>
                    </a:cubicBezTo>
                    <a:close/>
                    <a:moveTo>
                      <a:pt x="801" y="99"/>
                    </a:moveTo>
                    <a:cubicBezTo>
                      <a:pt x="798" y="90"/>
                      <a:pt x="796" y="86"/>
                      <a:pt x="794" y="78"/>
                    </a:cubicBezTo>
                    <a:cubicBezTo>
                      <a:pt x="769" y="78"/>
                      <a:pt x="747" y="78"/>
                      <a:pt x="722" y="78"/>
                    </a:cubicBezTo>
                    <a:cubicBezTo>
                      <a:pt x="724" y="86"/>
                      <a:pt x="725" y="90"/>
                      <a:pt x="726" y="99"/>
                    </a:cubicBezTo>
                    <a:cubicBezTo>
                      <a:pt x="752" y="99"/>
                      <a:pt x="775" y="99"/>
                      <a:pt x="801" y="99"/>
                    </a:cubicBezTo>
                    <a:close/>
                    <a:moveTo>
                      <a:pt x="887" y="98"/>
                    </a:moveTo>
                    <a:cubicBezTo>
                      <a:pt x="882" y="90"/>
                      <a:pt x="880" y="86"/>
                      <a:pt x="876" y="78"/>
                    </a:cubicBezTo>
                    <a:cubicBezTo>
                      <a:pt x="851" y="78"/>
                      <a:pt x="829" y="78"/>
                      <a:pt x="804" y="78"/>
                    </a:cubicBezTo>
                    <a:cubicBezTo>
                      <a:pt x="807" y="86"/>
                      <a:pt x="809" y="90"/>
                      <a:pt x="812" y="99"/>
                    </a:cubicBezTo>
                    <a:cubicBezTo>
                      <a:pt x="838" y="99"/>
                      <a:pt x="861" y="98"/>
                      <a:pt x="887" y="98"/>
                    </a:cubicBezTo>
                    <a:close/>
                    <a:moveTo>
                      <a:pt x="970" y="98"/>
                    </a:moveTo>
                    <a:cubicBezTo>
                      <a:pt x="965" y="90"/>
                      <a:pt x="962" y="86"/>
                      <a:pt x="957" y="78"/>
                    </a:cubicBezTo>
                    <a:cubicBezTo>
                      <a:pt x="932" y="78"/>
                      <a:pt x="910" y="78"/>
                      <a:pt x="885" y="78"/>
                    </a:cubicBezTo>
                    <a:cubicBezTo>
                      <a:pt x="889" y="86"/>
                      <a:pt x="891" y="90"/>
                      <a:pt x="895" y="98"/>
                    </a:cubicBezTo>
                    <a:cubicBezTo>
                      <a:pt x="921" y="98"/>
                      <a:pt x="944" y="98"/>
                      <a:pt x="970" y="98"/>
                    </a:cubicBezTo>
                    <a:close/>
                    <a:moveTo>
                      <a:pt x="1057" y="98"/>
                    </a:moveTo>
                    <a:cubicBezTo>
                      <a:pt x="1050" y="90"/>
                      <a:pt x="1047" y="86"/>
                      <a:pt x="1041" y="77"/>
                    </a:cubicBezTo>
                    <a:cubicBezTo>
                      <a:pt x="1015" y="77"/>
                      <a:pt x="993" y="77"/>
                      <a:pt x="968" y="78"/>
                    </a:cubicBezTo>
                    <a:cubicBezTo>
                      <a:pt x="973" y="86"/>
                      <a:pt x="976" y="90"/>
                      <a:pt x="981" y="98"/>
                    </a:cubicBezTo>
                    <a:cubicBezTo>
                      <a:pt x="1007" y="98"/>
                      <a:pt x="1031" y="98"/>
                      <a:pt x="1057" y="98"/>
                    </a:cubicBezTo>
                    <a:close/>
                    <a:moveTo>
                      <a:pt x="1066" y="98"/>
                    </a:moveTo>
                    <a:cubicBezTo>
                      <a:pt x="1127" y="98"/>
                      <a:pt x="1187" y="98"/>
                      <a:pt x="1248" y="98"/>
                    </a:cubicBezTo>
                    <a:cubicBezTo>
                      <a:pt x="1241" y="90"/>
                      <a:pt x="1235" y="84"/>
                      <a:pt x="1228" y="77"/>
                    </a:cubicBezTo>
                    <a:cubicBezTo>
                      <a:pt x="1169" y="77"/>
                      <a:pt x="1110" y="77"/>
                      <a:pt x="1050" y="77"/>
                    </a:cubicBezTo>
                    <a:cubicBezTo>
                      <a:pt x="1057" y="86"/>
                      <a:pt x="1060" y="90"/>
                      <a:pt x="1066" y="98"/>
                    </a:cubicBezTo>
                    <a:close/>
                    <a:moveTo>
                      <a:pt x="20" y="103"/>
                    </a:moveTo>
                    <a:cubicBezTo>
                      <a:pt x="12" y="112"/>
                      <a:pt x="8" y="116"/>
                      <a:pt x="0" y="125"/>
                    </a:cubicBezTo>
                    <a:cubicBezTo>
                      <a:pt x="26" y="125"/>
                      <a:pt x="50" y="125"/>
                      <a:pt x="76" y="125"/>
                    </a:cubicBezTo>
                    <a:cubicBezTo>
                      <a:pt x="84" y="116"/>
                      <a:pt x="88" y="112"/>
                      <a:pt x="96" y="103"/>
                    </a:cubicBezTo>
                    <a:cubicBezTo>
                      <a:pt x="69" y="103"/>
                      <a:pt x="46" y="103"/>
                      <a:pt x="20" y="103"/>
                    </a:cubicBezTo>
                    <a:close/>
                    <a:moveTo>
                      <a:pt x="104" y="103"/>
                    </a:moveTo>
                    <a:cubicBezTo>
                      <a:pt x="96" y="112"/>
                      <a:pt x="93" y="116"/>
                      <a:pt x="85" y="125"/>
                    </a:cubicBezTo>
                    <a:cubicBezTo>
                      <a:pt x="112" y="125"/>
                      <a:pt x="135" y="125"/>
                      <a:pt x="162" y="125"/>
                    </a:cubicBezTo>
                    <a:cubicBezTo>
                      <a:pt x="169" y="116"/>
                      <a:pt x="172" y="112"/>
                      <a:pt x="180" y="102"/>
                    </a:cubicBezTo>
                    <a:cubicBezTo>
                      <a:pt x="153" y="102"/>
                      <a:pt x="130" y="103"/>
                      <a:pt x="104" y="103"/>
                    </a:cubicBezTo>
                    <a:close/>
                    <a:moveTo>
                      <a:pt x="173" y="125"/>
                    </a:moveTo>
                    <a:cubicBezTo>
                      <a:pt x="200" y="125"/>
                      <a:pt x="224" y="125"/>
                      <a:pt x="251" y="125"/>
                    </a:cubicBezTo>
                    <a:cubicBezTo>
                      <a:pt x="257" y="116"/>
                      <a:pt x="260" y="111"/>
                      <a:pt x="266" y="102"/>
                    </a:cubicBezTo>
                    <a:cubicBezTo>
                      <a:pt x="239" y="102"/>
                      <a:pt x="216" y="102"/>
                      <a:pt x="190" y="102"/>
                    </a:cubicBezTo>
                    <a:cubicBezTo>
                      <a:pt x="183" y="112"/>
                      <a:pt x="179" y="116"/>
                      <a:pt x="173" y="125"/>
                    </a:cubicBezTo>
                    <a:close/>
                    <a:moveTo>
                      <a:pt x="262" y="124"/>
                    </a:moveTo>
                    <a:cubicBezTo>
                      <a:pt x="296" y="124"/>
                      <a:pt x="329" y="124"/>
                      <a:pt x="363" y="124"/>
                    </a:cubicBezTo>
                    <a:cubicBezTo>
                      <a:pt x="367" y="116"/>
                      <a:pt x="369" y="111"/>
                      <a:pt x="374" y="102"/>
                    </a:cubicBezTo>
                    <a:cubicBezTo>
                      <a:pt x="341" y="102"/>
                      <a:pt x="309" y="102"/>
                      <a:pt x="277" y="102"/>
                    </a:cubicBezTo>
                    <a:cubicBezTo>
                      <a:pt x="271" y="111"/>
                      <a:pt x="268" y="116"/>
                      <a:pt x="262" y="124"/>
                    </a:cubicBezTo>
                    <a:close/>
                    <a:moveTo>
                      <a:pt x="385" y="102"/>
                    </a:moveTo>
                    <a:cubicBezTo>
                      <a:pt x="381" y="111"/>
                      <a:pt x="379" y="116"/>
                      <a:pt x="375" y="124"/>
                    </a:cubicBezTo>
                    <a:cubicBezTo>
                      <a:pt x="519" y="124"/>
                      <a:pt x="664" y="124"/>
                      <a:pt x="809" y="124"/>
                    </a:cubicBezTo>
                    <a:cubicBezTo>
                      <a:pt x="806" y="115"/>
                      <a:pt x="804" y="110"/>
                      <a:pt x="801" y="101"/>
                    </a:cubicBezTo>
                    <a:cubicBezTo>
                      <a:pt x="663" y="102"/>
                      <a:pt x="524" y="102"/>
                      <a:pt x="385" y="102"/>
                    </a:cubicBezTo>
                    <a:close/>
                    <a:moveTo>
                      <a:pt x="812" y="101"/>
                    </a:moveTo>
                    <a:cubicBezTo>
                      <a:pt x="815" y="110"/>
                      <a:pt x="817" y="115"/>
                      <a:pt x="820" y="123"/>
                    </a:cubicBezTo>
                    <a:cubicBezTo>
                      <a:pt x="853" y="123"/>
                      <a:pt x="887" y="123"/>
                      <a:pt x="920" y="123"/>
                    </a:cubicBezTo>
                    <a:cubicBezTo>
                      <a:pt x="915" y="114"/>
                      <a:pt x="913" y="110"/>
                      <a:pt x="908" y="101"/>
                    </a:cubicBezTo>
                    <a:cubicBezTo>
                      <a:pt x="876" y="101"/>
                      <a:pt x="844" y="101"/>
                      <a:pt x="812" y="101"/>
                    </a:cubicBezTo>
                    <a:close/>
                    <a:moveTo>
                      <a:pt x="918" y="101"/>
                    </a:moveTo>
                    <a:cubicBezTo>
                      <a:pt x="923" y="110"/>
                      <a:pt x="925" y="114"/>
                      <a:pt x="930" y="123"/>
                    </a:cubicBezTo>
                    <a:cubicBezTo>
                      <a:pt x="957" y="123"/>
                      <a:pt x="981" y="123"/>
                      <a:pt x="1008" y="123"/>
                    </a:cubicBezTo>
                    <a:cubicBezTo>
                      <a:pt x="1002" y="114"/>
                      <a:pt x="999" y="110"/>
                      <a:pt x="993" y="101"/>
                    </a:cubicBezTo>
                    <a:cubicBezTo>
                      <a:pt x="967" y="101"/>
                      <a:pt x="944" y="101"/>
                      <a:pt x="918" y="101"/>
                    </a:cubicBezTo>
                    <a:close/>
                    <a:moveTo>
                      <a:pt x="1010" y="113"/>
                    </a:moveTo>
                    <a:cubicBezTo>
                      <a:pt x="1012" y="117"/>
                      <a:pt x="1014" y="119"/>
                      <a:pt x="1017" y="123"/>
                    </a:cubicBezTo>
                    <a:cubicBezTo>
                      <a:pt x="1044" y="123"/>
                      <a:pt x="1068" y="123"/>
                      <a:pt x="1096" y="123"/>
                    </a:cubicBezTo>
                    <a:cubicBezTo>
                      <a:pt x="1092" y="119"/>
                      <a:pt x="1091" y="117"/>
                      <a:pt x="1088" y="113"/>
                    </a:cubicBezTo>
                    <a:cubicBezTo>
                      <a:pt x="1061" y="113"/>
                      <a:pt x="1037" y="113"/>
                      <a:pt x="1010" y="113"/>
                    </a:cubicBezTo>
                    <a:close/>
                    <a:moveTo>
                      <a:pt x="1162" y="100"/>
                    </a:moveTo>
                    <a:cubicBezTo>
                      <a:pt x="1136" y="100"/>
                      <a:pt x="1113" y="100"/>
                      <a:pt x="1087" y="100"/>
                    </a:cubicBezTo>
                    <a:cubicBezTo>
                      <a:pt x="1090" y="104"/>
                      <a:pt x="1092" y="106"/>
                      <a:pt x="1095" y="110"/>
                    </a:cubicBezTo>
                    <a:cubicBezTo>
                      <a:pt x="1121" y="110"/>
                      <a:pt x="1145" y="110"/>
                      <a:pt x="1171" y="110"/>
                    </a:cubicBezTo>
                    <a:cubicBezTo>
                      <a:pt x="1168" y="106"/>
                      <a:pt x="1166" y="104"/>
                      <a:pt x="1162" y="100"/>
                    </a:cubicBezTo>
                    <a:close/>
                    <a:moveTo>
                      <a:pt x="1097" y="113"/>
                    </a:moveTo>
                    <a:cubicBezTo>
                      <a:pt x="1100" y="117"/>
                      <a:pt x="1102" y="119"/>
                      <a:pt x="1105" y="123"/>
                    </a:cubicBezTo>
                    <a:cubicBezTo>
                      <a:pt x="1131" y="123"/>
                      <a:pt x="1157" y="123"/>
                      <a:pt x="1183" y="123"/>
                    </a:cubicBezTo>
                    <a:cubicBezTo>
                      <a:pt x="1179" y="119"/>
                      <a:pt x="1177" y="117"/>
                      <a:pt x="1174" y="113"/>
                    </a:cubicBezTo>
                    <a:cubicBezTo>
                      <a:pt x="1147" y="113"/>
                      <a:pt x="1124" y="113"/>
                      <a:pt x="1097" y="113"/>
                    </a:cubicBezTo>
                    <a:close/>
                    <a:moveTo>
                      <a:pt x="1263" y="113"/>
                    </a:moveTo>
                    <a:cubicBezTo>
                      <a:pt x="1235" y="113"/>
                      <a:pt x="1211" y="113"/>
                      <a:pt x="1184" y="113"/>
                    </a:cubicBezTo>
                    <a:cubicBezTo>
                      <a:pt x="1187" y="117"/>
                      <a:pt x="1189" y="119"/>
                      <a:pt x="1192" y="123"/>
                    </a:cubicBezTo>
                    <a:cubicBezTo>
                      <a:pt x="1219" y="123"/>
                      <a:pt x="1246" y="123"/>
                      <a:pt x="1272" y="123"/>
                    </a:cubicBezTo>
                    <a:cubicBezTo>
                      <a:pt x="1269" y="119"/>
                      <a:pt x="1267" y="117"/>
                      <a:pt x="1263" y="113"/>
                    </a:cubicBezTo>
                    <a:close/>
                  </a:path>
                </a:pathLst>
              </a:custGeom>
              <a:solidFill>
                <a:srgbClr val="4D4D4D"/>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pic>
          <p:nvPicPr>
            <p:cNvPr id="104" name="Picture 34" descr="FotoIcon_Rechteck_Rand"/>
            <p:cNvPicPr>
              <a:picLocks noChangeAspect="1" noChangeArrowheads="1"/>
            </p:cNvPicPr>
            <p:nvPr/>
          </p:nvPicPr>
          <p:blipFill>
            <a:blip r:embed="rId6" cstate="print"/>
            <a:srcRect/>
            <a:stretch>
              <a:fillRect/>
            </a:stretch>
          </p:blipFill>
          <p:spPr bwMode="auto">
            <a:xfrm>
              <a:off x="-1669807" y="3755096"/>
              <a:ext cx="1000230" cy="998174"/>
            </a:xfrm>
            <a:prstGeom prst="rect">
              <a:avLst/>
            </a:prstGeom>
            <a:noFill/>
            <a:ln w="9525">
              <a:noFill/>
              <a:miter lim="800000"/>
              <a:headEnd/>
              <a:tailEnd/>
            </a:ln>
          </p:spPr>
        </p:pic>
      </p:grpSp>
      <p:grpSp>
        <p:nvGrpSpPr>
          <p:cNvPr id="21" name="Group 817"/>
          <p:cNvGrpSpPr>
            <a:grpSpLocks/>
          </p:cNvGrpSpPr>
          <p:nvPr/>
        </p:nvGrpSpPr>
        <p:grpSpPr bwMode="auto">
          <a:xfrm>
            <a:off x="104340" y="5488959"/>
            <a:ext cx="1346200" cy="1150938"/>
            <a:chOff x="-1803400" y="5356226"/>
            <a:chExt cx="1346200" cy="1150264"/>
          </a:xfrm>
        </p:grpSpPr>
        <p:sp>
          <p:nvSpPr>
            <p:cNvPr id="125" name="AutoShape 26"/>
            <p:cNvSpPr>
              <a:spLocks noChangeArrowheads="1"/>
            </p:cNvSpPr>
            <p:nvPr/>
          </p:nvSpPr>
          <p:spPr bwMode="auto">
            <a:xfrm>
              <a:off x="-1671863" y="5356226"/>
              <a:ext cx="1009136" cy="1009136"/>
            </a:xfrm>
            <a:prstGeom prst="roundRect">
              <a:avLst>
                <a:gd name="adj" fmla="val 16667"/>
              </a:avLst>
            </a:prstGeom>
            <a:blipFill dpi="0" rotWithShape="1">
              <a:blip r:embed="rId4"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23" name="Group 1600"/>
            <p:cNvGrpSpPr>
              <a:grpSpLocks/>
            </p:cNvGrpSpPr>
            <p:nvPr/>
          </p:nvGrpSpPr>
          <p:grpSpPr bwMode="auto">
            <a:xfrm>
              <a:off x="-1551155" y="5610370"/>
              <a:ext cx="747509" cy="604166"/>
              <a:chOff x="58" y="2408"/>
              <a:chExt cx="1455" cy="1176"/>
            </a:xfrm>
          </p:grpSpPr>
          <p:pic>
            <p:nvPicPr>
              <p:cNvPr id="129" name="Picture 1601"/>
              <p:cNvPicPr>
                <a:picLocks noChangeAspect="1" noChangeArrowheads="1"/>
              </p:cNvPicPr>
              <p:nvPr/>
            </p:nvPicPr>
            <p:blipFill>
              <a:blip r:embed="rId5" cstate="print">
                <a:lum bright="18000"/>
              </a:blip>
              <a:srcRect/>
              <a:stretch>
                <a:fillRect/>
              </a:stretch>
            </p:blipFill>
            <p:spPr bwMode="gray">
              <a:xfrm>
                <a:off x="58" y="3329"/>
                <a:ext cx="1230" cy="170"/>
              </a:xfrm>
              <a:prstGeom prst="rect">
                <a:avLst/>
              </a:prstGeom>
              <a:noFill/>
              <a:ln w="9525">
                <a:noFill/>
                <a:miter lim="800000"/>
                <a:headEnd/>
                <a:tailEnd/>
              </a:ln>
            </p:spPr>
          </p:pic>
          <p:sp>
            <p:nvSpPr>
              <p:cNvPr id="130" name="Freeform 1602"/>
              <p:cNvSpPr>
                <a:spLocks/>
              </p:cNvSpPr>
              <p:nvPr/>
            </p:nvSpPr>
            <p:spPr bwMode="gray">
              <a:xfrm>
                <a:off x="155" y="2446"/>
                <a:ext cx="1032" cy="782"/>
              </a:xfrm>
              <a:custGeom>
                <a:avLst/>
                <a:gdLst>
                  <a:gd name="T0" fmla="*/ 996 w 519"/>
                  <a:gd name="T1" fmla="*/ 0 h 393"/>
                  <a:gd name="T2" fmla="*/ 996 w 519"/>
                  <a:gd name="T3" fmla="*/ 714 h 393"/>
                  <a:gd name="T4" fmla="*/ 36 w 519"/>
                  <a:gd name="T5" fmla="*/ 714 h 393"/>
                  <a:gd name="T6" fmla="*/ 36 w 519"/>
                  <a:gd name="T7" fmla="*/ 0 h 393"/>
                  <a:gd name="T8" fmla="*/ 0 w 519"/>
                  <a:gd name="T9" fmla="*/ 0 h 393"/>
                  <a:gd name="T10" fmla="*/ 0 w 519"/>
                  <a:gd name="T11" fmla="*/ 766 h 393"/>
                  <a:gd name="T12" fmla="*/ 14 w 519"/>
                  <a:gd name="T13" fmla="*/ 782 h 393"/>
                  <a:gd name="T14" fmla="*/ 1018 w 519"/>
                  <a:gd name="T15" fmla="*/ 782 h 393"/>
                  <a:gd name="T16" fmla="*/ 1032 w 519"/>
                  <a:gd name="T17" fmla="*/ 766 h 393"/>
                  <a:gd name="T18" fmla="*/ 1032 w 519"/>
                  <a:gd name="T19" fmla="*/ 0 h 393"/>
                  <a:gd name="T20" fmla="*/ 996 w 519"/>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9"/>
                  <a:gd name="T34" fmla="*/ 0 h 393"/>
                  <a:gd name="T35" fmla="*/ 519 w 519"/>
                  <a:gd name="T36" fmla="*/ 393 h 3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9" h="393">
                    <a:moveTo>
                      <a:pt x="501" y="0"/>
                    </a:moveTo>
                    <a:cubicBezTo>
                      <a:pt x="501" y="359"/>
                      <a:pt x="501" y="359"/>
                      <a:pt x="501" y="359"/>
                    </a:cubicBezTo>
                    <a:cubicBezTo>
                      <a:pt x="18" y="359"/>
                      <a:pt x="18" y="359"/>
                      <a:pt x="18" y="359"/>
                    </a:cubicBezTo>
                    <a:cubicBezTo>
                      <a:pt x="18" y="0"/>
                      <a:pt x="18" y="0"/>
                      <a:pt x="18" y="0"/>
                    </a:cubicBezTo>
                    <a:cubicBezTo>
                      <a:pt x="0" y="0"/>
                      <a:pt x="0" y="0"/>
                      <a:pt x="0" y="0"/>
                    </a:cubicBezTo>
                    <a:cubicBezTo>
                      <a:pt x="0" y="385"/>
                      <a:pt x="0" y="385"/>
                      <a:pt x="0" y="385"/>
                    </a:cubicBezTo>
                    <a:cubicBezTo>
                      <a:pt x="0" y="389"/>
                      <a:pt x="3" y="393"/>
                      <a:pt x="7" y="393"/>
                    </a:cubicBezTo>
                    <a:cubicBezTo>
                      <a:pt x="512" y="393"/>
                      <a:pt x="512" y="393"/>
                      <a:pt x="512" y="393"/>
                    </a:cubicBezTo>
                    <a:cubicBezTo>
                      <a:pt x="516" y="393"/>
                      <a:pt x="519" y="389"/>
                      <a:pt x="519" y="385"/>
                    </a:cubicBezTo>
                    <a:cubicBezTo>
                      <a:pt x="519" y="0"/>
                      <a:pt x="519" y="0"/>
                      <a:pt x="519" y="0"/>
                    </a:cubicBezTo>
                    <a:lnTo>
                      <a:pt x="501"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31" name="Freeform 1603"/>
              <p:cNvSpPr>
                <a:spLocks/>
              </p:cNvSpPr>
              <p:nvPr/>
            </p:nvSpPr>
            <p:spPr bwMode="gray">
              <a:xfrm>
                <a:off x="477" y="3228"/>
                <a:ext cx="389" cy="135"/>
              </a:xfrm>
              <a:custGeom>
                <a:avLst/>
                <a:gdLst>
                  <a:gd name="T0" fmla="*/ 343 w 195"/>
                  <a:gd name="T1" fmla="*/ 85 h 68"/>
                  <a:gd name="T2" fmla="*/ 327 w 195"/>
                  <a:gd name="T3" fmla="*/ 0 h 68"/>
                  <a:gd name="T4" fmla="*/ 62 w 195"/>
                  <a:gd name="T5" fmla="*/ 0 h 68"/>
                  <a:gd name="T6" fmla="*/ 46 w 195"/>
                  <a:gd name="T7" fmla="*/ 85 h 68"/>
                  <a:gd name="T8" fmla="*/ 0 w 195"/>
                  <a:gd name="T9" fmla="*/ 135 h 68"/>
                  <a:gd name="T10" fmla="*/ 389 w 195"/>
                  <a:gd name="T11" fmla="*/ 135 h 68"/>
                  <a:gd name="T12" fmla="*/ 343 w 195"/>
                  <a:gd name="T13" fmla="*/ 85 h 68"/>
                  <a:gd name="T14" fmla="*/ 0 60000 65536"/>
                  <a:gd name="T15" fmla="*/ 0 60000 65536"/>
                  <a:gd name="T16" fmla="*/ 0 60000 65536"/>
                  <a:gd name="T17" fmla="*/ 0 60000 65536"/>
                  <a:gd name="T18" fmla="*/ 0 60000 65536"/>
                  <a:gd name="T19" fmla="*/ 0 60000 65536"/>
                  <a:gd name="T20" fmla="*/ 0 60000 65536"/>
                  <a:gd name="T21" fmla="*/ 0 w 195"/>
                  <a:gd name="T22" fmla="*/ 0 h 68"/>
                  <a:gd name="T23" fmla="*/ 195 w 195"/>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68">
                    <a:moveTo>
                      <a:pt x="172" y="43"/>
                    </a:moveTo>
                    <a:cubicBezTo>
                      <a:pt x="166" y="32"/>
                      <a:pt x="164" y="9"/>
                      <a:pt x="164" y="0"/>
                    </a:cubicBezTo>
                    <a:cubicBezTo>
                      <a:pt x="31" y="0"/>
                      <a:pt x="31" y="0"/>
                      <a:pt x="31" y="0"/>
                    </a:cubicBezTo>
                    <a:cubicBezTo>
                      <a:pt x="31" y="9"/>
                      <a:pt x="29" y="32"/>
                      <a:pt x="23" y="43"/>
                    </a:cubicBezTo>
                    <a:cubicBezTo>
                      <a:pt x="17" y="56"/>
                      <a:pt x="8" y="62"/>
                      <a:pt x="0" y="68"/>
                    </a:cubicBezTo>
                    <a:cubicBezTo>
                      <a:pt x="195" y="68"/>
                      <a:pt x="195" y="68"/>
                      <a:pt x="195" y="68"/>
                    </a:cubicBezTo>
                    <a:cubicBezTo>
                      <a:pt x="187" y="62"/>
                      <a:pt x="178" y="56"/>
                      <a:pt x="172" y="43"/>
                    </a:cubicBezTo>
                    <a:close/>
                  </a:path>
                </a:pathLst>
              </a:custGeom>
              <a:gradFill rotWithShape="1">
                <a:gsLst>
                  <a:gs pos="0">
                    <a:srgbClr val="737373"/>
                  </a:gs>
                  <a:gs pos="50000">
                    <a:srgbClr val="EAEAEA"/>
                  </a:gs>
                  <a:gs pos="100000">
                    <a:srgbClr val="737373"/>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32" name="Rectangle 1604"/>
              <p:cNvSpPr>
                <a:spLocks noChangeArrowheads="1"/>
              </p:cNvSpPr>
              <p:nvPr/>
            </p:nvSpPr>
            <p:spPr bwMode="gray">
              <a:xfrm>
                <a:off x="676" y="3187"/>
                <a:ext cx="78" cy="14"/>
              </a:xfrm>
              <a:prstGeom prst="rect">
                <a:avLst/>
              </a:prstGeom>
              <a:solidFill>
                <a:srgbClr val="DBDBDB"/>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33" name="Rectangle 1605"/>
              <p:cNvSpPr>
                <a:spLocks noChangeArrowheads="1"/>
              </p:cNvSpPr>
              <p:nvPr/>
            </p:nvSpPr>
            <p:spPr bwMode="gray">
              <a:xfrm>
                <a:off x="588" y="3187"/>
                <a:ext cx="78" cy="14"/>
              </a:xfrm>
              <a:prstGeom prst="rect">
                <a:avLst/>
              </a:prstGeom>
              <a:solidFill>
                <a:srgbClr val="DBDBDB"/>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34" name="Freeform 1606"/>
              <p:cNvSpPr>
                <a:spLocks/>
              </p:cNvSpPr>
              <p:nvPr/>
            </p:nvSpPr>
            <p:spPr bwMode="gray">
              <a:xfrm>
                <a:off x="666" y="2446"/>
                <a:ext cx="486" cy="714"/>
              </a:xfrm>
              <a:custGeom>
                <a:avLst/>
                <a:gdLst>
                  <a:gd name="T0" fmla="*/ 486 w 577"/>
                  <a:gd name="T1" fmla="*/ 0 h 848"/>
                  <a:gd name="T2" fmla="*/ 0 w 577"/>
                  <a:gd name="T3" fmla="*/ 0 h 848"/>
                  <a:gd name="T4" fmla="*/ 261 w 577"/>
                  <a:gd name="T5" fmla="*/ 714 h 848"/>
                  <a:gd name="T6" fmla="*/ 486 w 577"/>
                  <a:gd name="T7" fmla="*/ 714 h 848"/>
                  <a:gd name="T8" fmla="*/ 486 w 577"/>
                  <a:gd name="T9" fmla="*/ 0 h 848"/>
                  <a:gd name="T10" fmla="*/ 0 60000 65536"/>
                  <a:gd name="T11" fmla="*/ 0 60000 65536"/>
                  <a:gd name="T12" fmla="*/ 0 60000 65536"/>
                  <a:gd name="T13" fmla="*/ 0 60000 65536"/>
                  <a:gd name="T14" fmla="*/ 0 60000 65536"/>
                  <a:gd name="T15" fmla="*/ 0 w 577"/>
                  <a:gd name="T16" fmla="*/ 0 h 848"/>
                  <a:gd name="T17" fmla="*/ 577 w 577"/>
                  <a:gd name="T18" fmla="*/ 848 h 848"/>
                </a:gdLst>
                <a:ahLst/>
                <a:cxnLst>
                  <a:cxn ang="T10">
                    <a:pos x="T0" y="T1"/>
                  </a:cxn>
                  <a:cxn ang="T11">
                    <a:pos x="T2" y="T3"/>
                  </a:cxn>
                  <a:cxn ang="T12">
                    <a:pos x="T4" y="T5"/>
                  </a:cxn>
                  <a:cxn ang="T13">
                    <a:pos x="T6" y="T7"/>
                  </a:cxn>
                  <a:cxn ang="T14">
                    <a:pos x="T8" y="T9"/>
                  </a:cxn>
                </a:cxnLst>
                <a:rect l="T15" t="T16" r="T17" b="T18"/>
                <a:pathLst>
                  <a:path w="577" h="848">
                    <a:moveTo>
                      <a:pt x="577" y="0"/>
                    </a:moveTo>
                    <a:lnTo>
                      <a:pt x="0" y="0"/>
                    </a:lnTo>
                    <a:lnTo>
                      <a:pt x="310" y="848"/>
                    </a:lnTo>
                    <a:lnTo>
                      <a:pt x="577" y="848"/>
                    </a:lnTo>
                    <a:lnTo>
                      <a:pt x="577" y="0"/>
                    </a:lnTo>
                    <a:close/>
                  </a:path>
                </a:pathLst>
              </a:custGeom>
              <a:gradFill rotWithShape="1">
                <a:gsLst>
                  <a:gs pos="0">
                    <a:srgbClr val="191919"/>
                  </a:gs>
                  <a:gs pos="100000">
                    <a:srgbClr val="4D4D4D"/>
                  </a:gs>
                </a:gsLst>
                <a:lin ang="5400000" scaled="1"/>
              </a:gradFill>
              <a:ln w="9525">
                <a:solidFill>
                  <a:srgbClr val="000000"/>
                </a:solid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35" name="Freeform 1607"/>
              <p:cNvSpPr>
                <a:spLocks/>
              </p:cNvSpPr>
              <p:nvPr/>
            </p:nvSpPr>
            <p:spPr bwMode="gray">
              <a:xfrm>
                <a:off x="191" y="2559"/>
                <a:ext cx="445" cy="601"/>
              </a:xfrm>
              <a:custGeom>
                <a:avLst/>
                <a:gdLst>
                  <a:gd name="T0" fmla="*/ 0 w 529"/>
                  <a:gd name="T1" fmla="*/ 601 h 713"/>
                  <a:gd name="T2" fmla="*/ 445 w 529"/>
                  <a:gd name="T3" fmla="*/ 601 h 713"/>
                  <a:gd name="T4" fmla="*/ 0 w 529"/>
                  <a:gd name="T5" fmla="*/ 0 h 713"/>
                  <a:gd name="T6" fmla="*/ 0 w 529"/>
                  <a:gd name="T7" fmla="*/ 601 h 713"/>
                  <a:gd name="T8" fmla="*/ 0 60000 65536"/>
                  <a:gd name="T9" fmla="*/ 0 60000 65536"/>
                  <a:gd name="T10" fmla="*/ 0 60000 65536"/>
                  <a:gd name="T11" fmla="*/ 0 60000 65536"/>
                  <a:gd name="T12" fmla="*/ 0 w 529"/>
                  <a:gd name="T13" fmla="*/ 0 h 713"/>
                  <a:gd name="T14" fmla="*/ 529 w 529"/>
                  <a:gd name="T15" fmla="*/ 713 h 713"/>
                </a:gdLst>
                <a:ahLst/>
                <a:cxnLst>
                  <a:cxn ang="T8">
                    <a:pos x="T0" y="T1"/>
                  </a:cxn>
                  <a:cxn ang="T9">
                    <a:pos x="T2" y="T3"/>
                  </a:cxn>
                  <a:cxn ang="T10">
                    <a:pos x="T4" y="T5"/>
                  </a:cxn>
                  <a:cxn ang="T11">
                    <a:pos x="T6" y="T7"/>
                  </a:cxn>
                </a:cxnLst>
                <a:rect l="T12" t="T13" r="T14" b="T15"/>
                <a:pathLst>
                  <a:path w="529" h="713">
                    <a:moveTo>
                      <a:pt x="0" y="713"/>
                    </a:moveTo>
                    <a:lnTo>
                      <a:pt x="529" y="713"/>
                    </a:lnTo>
                    <a:lnTo>
                      <a:pt x="0" y="0"/>
                    </a:lnTo>
                    <a:lnTo>
                      <a:pt x="0" y="713"/>
                    </a:lnTo>
                    <a:close/>
                  </a:path>
                </a:pathLst>
              </a:custGeom>
              <a:gradFill rotWithShape="1">
                <a:gsLst>
                  <a:gs pos="0">
                    <a:srgbClr val="4D4D4D"/>
                  </a:gs>
                  <a:gs pos="100000">
                    <a:srgbClr val="191919"/>
                  </a:gs>
                </a:gsLst>
                <a:lin ang="5400000" scaled="1"/>
              </a:gradFill>
              <a:ln w="9525">
                <a:solidFill>
                  <a:srgbClr val="000000"/>
                </a:solid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36" name="Freeform 1608"/>
              <p:cNvSpPr>
                <a:spLocks/>
              </p:cNvSpPr>
              <p:nvPr/>
            </p:nvSpPr>
            <p:spPr bwMode="gray">
              <a:xfrm>
                <a:off x="191" y="2446"/>
                <a:ext cx="736" cy="714"/>
              </a:xfrm>
              <a:custGeom>
                <a:avLst/>
                <a:gdLst>
                  <a:gd name="T0" fmla="*/ 0 w 874"/>
                  <a:gd name="T1" fmla="*/ 0 h 848"/>
                  <a:gd name="T2" fmla="*/ 0 w 874"/>
                  <a:gd name="T3" fmla="*/ 114 h 848"/>
                  <a:gd name="T4" fmla="*/ 445 w 874"/>
                  <a:gd name="T5" fmla="*/ 714 h 848"/>
                  <a:gd name="T6" fmla="*/ 736 w 874"/>
                  <a:gd name="T7" fmla="*/ 714 h 848"/>
                  <a:gd name="T8" fmla="*/ 475 w 874"/>
                  <a:gd name="T9" fmla="*/ 0 h 848"/>
                  <a:gd name="T10" fmla="*/ 0 w 874"/>
                  <a:gd name="T11" fmla="*/ 0 h 848"/>
                  <a:gd name="T12" fmla="*/ 0 60000 65536"/>
                  <a:gd name="T13" fmla="*/ 0 60000 65536"/>
                  <a:gd name="T14" fmla="*/ 0 60000 65536"/>
                  <a:gd name="T15" fmla="*/ 0 60000 65536"/>
                  <a:gd name="T16" fmla="*/ 0 60000 65536"/>
                  <a:gd name="T17" fmla="*/ 0 60000 65536"/>
                  <a:gd name="T18" fmla="*/ 0 w 874"/>
                  <a:gd name="T19" fmla="*/ 0 h 848"/>
                  <a:gd name="T20" fmla="*/ 874 w 874"/>
                  <a:gd name="T21" fmla="*/ 848 h 848"/>
                </a:gdLst>
                <a:ahLst/>
                <a:cxnLst>
                  <a:cxn ang="T12">
                    <a:pos x="T0" y="T1"/>
                  </a:cxn>
                  <a:cxn ang="T13">
                    <a:pos x="T2" y="T3"/>
                  </a:cxn>
                  <a:cxn ang="T14">
                    <a:pos x="T4" y="T5"/>
                  </a:cxn>
                  <a:cxn ang="T15">
                    <a:pos x="T6" y="T7"/>
                  </a:cxn>
                  <a:cxn ang="T16">
                    <a:pos x="T8" y="T9"/>
                  </a:cxn>
                  <a:cxn ang="T17">
                    <a:pos x="T10" y="T11"/>
                  </a:cxn>
                </a:cxnLst>
                <a:rect l="T18" t="T19" r="T20" b="T21"/>
                <a:pathLst>
                  <a:path w="874" h="848">
                    <a:moveTo>
                      <a:pt x="0" y="0"/>
                    </a:moveTo>
                    <a:lnTo>
                      <a:pt x="0" y="135"/>
                    </a:lnTo>
                    <a:lnTo>
                      <a:pt x="529" y="848"/>
                    </a:lnTo>
                    <a:lnTo>
                      <a:pt x="874" y="848"/>
                    </a:lnTo>
                    <a:lnTo>
                      <a:pt x="564" y="0"/>
                    </a:lnTo>
                    <a:lnTo>
                      <a:pt x="0" y="0"/>
                    </a:lnTo>
                    <a:close/>
                  </a:path>
                </a:pathLst>
              </a:custGeom>
              <a:solidFill>
                <a:srgbClr val="070707"/>
              </a:solidFill>
              <a:ln w="9525">
                <a:solidFill>
                  <a:srgbClr val="000000"/>
                </a:solid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37" name="Freeform 1609"/>
              <p:cNvSpPr>
                <a:spLocks/>
              </p:cNvSpPr>
              <p:nvPr/>
            </p:nvSpPr>
            <p:spPr bwMode="gray">
              <a:xfrm>
                <a:off x="155" y="2408"/>
                <a:ext cx="1032" cy="38"/>
              </a:xfrm>
              <a:custGeom>
                <a:avLst/>
                <a:gdLst>
                  <a:gd name="T0" fmla="*/ 36 w 519"/>
                  <a:gd name="T1" fmla="*/ 38 h 19"/>
                  <a:gd name="T2" fmla="*/ 996 w 519"/>
                  <a:gd name="T3" fmla="*/ 38 h 19"/>
                  <a:gd name="T4" fmla="*/ 996 w 519"/>
                  <a:gd name="T5" fmla="*/ 38 h 19"/>
                  <a:gd name="T6" fmla="*/ 1032 w 519"/>
                  <a:gd name="T7" fmla="*/ 38 h 19"/>
                  <a:gd name="T8" fmla="*/ 1032 w 519"/>
                  <a:gd name="T9" fmla="*/ 16 h 19"/>
                  <a:gd name="T10" fmla="*/ 1018 w 519"/>
                  <a:gd name="T11" fmla="*/ 0 h 19"/>
                  <a:gd name="T12" fmla="*/ 14 w 519"/>
                  <a:gd name="T13" fmla="*/ 0 h 19"/>
                  <a:gd name="T14" fmla="*/ 0 w 519"/>
                  <a:gd name="T15" fmla="*/ 16 h 19"/>
                  <a:gd name="T16" fmla="*/ 0 w 519"/>
                  <a:gd name="T17" fmla="*/ 38 h 19"/>
                  <a:gd name="T18" fmla="*/ 36 w 519"/>
                  <a:gd name="T19" fmla="*/ 3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9"/>
                  <a:gd name="T31" fmla="*/ 0 h 19"/>
                  <a:gd name="T32" fmla="*/ 519 w 5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9" h="19">
                    <a:moveTo>
                      <a:pt x="18" y="19"/>
                    </a:moveTo>
                    <a:cubicBezTo>
                      <a:pt x="501" y="19"/>
                      <a:pt x="501" y="19"/>
                      <a:pt x="501" y="19"/>
                    </a:cubicBezTo>
                    <a:cubicBezTo>
                      <a:pt x="501" y="19"/>
                      <a:pt x="501" y="19"/>
                      <a:pt x="501" y="19"/>
                    </a:cubicBezTo>
                    <a:cubicBezTo>
                      <a:pt x="519" y="19"/>
                      <a:pt x="519" y="19"/>
                      <a:pt x="519" y="19"/>
                    </a:cubicBezTo>
                    <a:cubicBezTo>
                      <a:pt x="519" y="8"/>
                      <a:pt x="519" y="8"/>
                      <a:pt x="519" y="8"/>
                    </a:cubicBezTo>
                    <a:cubicBezTo>
                      <a:pt x="519" y="4"/>
                      <a:pt x="516" y="0"/>
                      <a:pt x="512" y="0"/>
                    </a:cubicBezTo>
                    <a:cubicBezTo>
                      <a:pt x="7" y="0"/>
                      <a:pt x="7" y="0"/>
                      <a:pt x="7" y="0"/>
                    </a:cubicBezTo>
                    <a:cubicBezTo>
                      <a:pt x="3" y="0"/>
                      <a:pt x="0" y="4"/>
                      <a:pt x="0" y="8"/>
                    </a:cubicBezTo>
                    <a:cubicBezTo>
                      <a:pt x="0" y="19"/>
                      <a:pt x="0" y="19"/>
                      <a:pt x="0" y="19"/>
                    </a:cubicBezTo>
                    <a:cubicBezTo>
                      <a:pt x="18" y="19"/>
                      <a:pt x="18" y="19"/>
                      <a:pt x="18" y="19"/>
                    </a:cubicBezTo>
                    <a:close/>
                  </a:path>
                </a:pathLst>
              </a:custGeom>
              <a:gradFill rotWithShape="1">
                <a:gsLst>
                  <a:gs pos="0">
                    <a:srgbClr val="EAEAEA"/>
                  </a:gs>
                  <a:gs pos="100000">
                    <a:srgbClr val="949494"/>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38" name="Freeform 1610"/>
              <p:cNvSpPr>
                <a:spLocks/>
              </p:cNvSpPr>
              <p:nvPr/>
            </p:nvSpPr>
            <p:spPr bwMode="gray">
              <a:xfrm>
                <a:off x="477" y="3363"/>
                <a:ext cx="389" cy="33"/>
              </a:xfrm>
              <a:custGeom>
                <a:avLst/>
                <a:gdLst>
                  <a:gd name="T0" fmla="*/ 0 w 195"/>
                  <a:gd name="T1" fmla="*/ 0 h 16"/>
                  <a:gd name="T2" fmla="*/ 0 w 195"/>
                  <a:gd name="T3" fmla="*/ 21 h 16"/>
                  <a:gd name="T4" fmla="*/ 8 w 195"/>
                  <a:gd name="T5" fmla="*/ 33 h 16"/>
                  <a:gd name="T6" fmla="*/ 381 w 195"/>
                  <a:gd name="T7" fmla="*/ 33 h 16"/>
                  <a:gd name="T8" fmla="*/ 389 w 195"/>
                  <a:gd name="T9" fmla="*/ 21 h 16"/>
                  <a:gd name="T10" fmla="*/ 389 w 195"/>
                  <a:gd name="T11" fmla="*/ 0 h 16"/>
                  <a:gd name="T12" fmla="*/ 0 w 195"/>
                  <a:gd name="T13" fmla="*/ 0 h 16"/>
                  <a:gd name="T14" fmla="*/ 0 60000 65536"/>
                  <a:gd name="T15" fmla="*/ 0 60000 65536"/>
                  <a:gd name="T16" fmla="*/ 0 60000 65536"/>
                  <a:gd name="T17" fmla="*/ 0 60000 65536"/>
                  <a:gd name="T18" fmla="*/ 0 60000 65536"/>
                  <a:gd name="T19" fmla="*/ 0 60000 65536"/>
                  <a:gd name="T20" fmla="*/ 0 60000 65536"/>
                  <a:gd name="T21" fmla="*/ 0 w 195"/>
                  <a:gd name="T22" fmla="*/ 0 h 16"/>
                  <a:gd name="T23" fmla="*/ 195 w 195"/>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16">
                    <a:moveTo>
                      <a:pt x="0" y="0"/>
                    </a:moveTo>
                    <a:cubicBezTo>
                      <a:pt x="0" y="10"/>
                      <a:pt x="0" y="10"/>
                      <a:pt x="0" y="10"/>
                    </a:cubicBezTo>
                    <a:cubicBezTo>
                      <a:pt x="0" y="13"/>
                      <a:pt x="2" y="16"/>
                      <a:pt x="4" y="16"/>
                    </a:cubicBezTo>
                    <a:cubicBezTo>
                      <a:pt x="191" y="16"/>
                      <a:pt x="191" y="16"/>
                      <a:pt x="191" y="16"/>
                    </a:cubicBezTo>
                    <a:cubicBezTo>
                      <a:pt x="193" y="16"/>
                      <a:pt x="195" y="13"/>
                      <a:pt x="195" y="10"/>
                    </a:cubicBezTo>
                    <a:cubicBezTo>
                      <a:pt x="195" y="0"/>
                      <a:pt x="195" y="0"/>
                      <a:pt x="195" y="0"/>
                    </a:cubicBezTo>
                    <a:lnTo>
                      <a:pt x="0" y="0"/>
                    </a:lnTo>
                    <a:close/>
                  </a:path>
                </a:pathLst>
              </a:custGeom>
              <a:gradFill rotWithShape="1">
                <a:gsLst>
                  <a:gs pos="0">
                    <a:srgbClr val="949494"/>
                  </a:gs>
                  <a:gs pos="50000">
                    <a:srgbClr val="EAEAEA"/>
                  </a:gs>
                  <a:gs pos="100000">
                    <a:srgbClr val="949494"/>
                  </a:gs>
                </a:gsLst>
                <a:lin ang="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39" name="Rectangle 1611"/>
              <p:cNvSpPr>
                <a:spLocks noChangeArrowheads="1"/>
              </p:cNvSpPr>
              <p:nvPr/>
            </p:nvSpPr>
            <p:spPr bwMode="gray">
              <a:xfrm>
                <a:off x="1099" y="3187"/>
                <a:ext cx="49" cy="14"/>
              </a:xfrm>
              <a:prstGeom prst="rect">
                <a:avLst/>
              </a:prstGeom>
              <a:solidFill>
                <a:srgbClr val="DBDBDB"/>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40" name="Rectangle 1612"/>
              <p:cNvSpPr>
                <a:spLocks noChangeArrowheads="1"/>
              </p:cNvSpPr>
              <p:nvPr/>
            </p:nvSpPr>
            <p:spPr bwMode="gray">
              <a:xfrm>
                <a:off x="191" y="2446"/>
                <a:ext cx="960" cy="714"/>
              </a:xfrm>
              <a:prstGeom prst="rect">
                <a:avLst/>
              </a:prstGeom>
              <a:noFill/>
              <a:ln w="12700">
                <a:solidFill>
                  <a:srgbClr val="C0C0C0"/>
                </a:solidFill>
                <a:miter lim="800000"/>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sp>
            <p:nvSpPr>
              <p:cNvPr id="141" name="Freeform 1613"/>
              <p:cNvSpPr>
                <a:spLocks/>
              </p:cNvSpPr>
              <p:nvPr/>
            </p:nvSpPr>
            <p:spPr bwMode="gray">
              <a:xfrm>
                <a:off x="1056" y="2643"/>
                <a:ext cx="457" cy="941"/>
              </a:xfrm>
              <a:custGeom>
                <a:avLst/>
                <a:gdLst>
                  <a:gd name="T0" fmla="*/ 68 w 236"/>
                  <a:gd name="T1" fmla="*/ 0 h 438"/>
                  <a:gd name="T2" fmla="*/ 19 w 236"/>
                  <a:gd name="T3" fmla="*/ 0 h 438"/>
                  <a:gd name="T4" fmla="*/ 0 w 236"/>
                  <a:gd name="T5" fmla="*/ 19 h 438"/>
                  <a:gd name="T6" fmla="*/ 0 w 236"/>
                  <a:gd name="T7" fmla="*/ 920 h 438"/>
                  <a:gd name="T8" fmla="*/ 19 w 236"/>
                  <a:gd name="T9" fmla="*/ 941 h 438"/>
                  <a:gd name="T10" fmla="*/ 438 w 236"/>
                  <a:gd name="T11" fmla="*/ 941 h 438"/>
                  <a:gd name="T12" fmla="*/ 457 w 236"/>
                  <a:gd name="T13" fmla="*/ 920 h 438"/>
                  <a:gd name="T14" fmla="*/ 457 w 236"/>
                  <a:gd name="T15" fmla="*/ 855 h 438"/>
                  <a:gd name="T16" fmla="*/ 68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42" name="Freeform 1614"/>
              <p:cNvSpPr>
                <a:spLocks/>
              </p:cNvSpPr>
              <p:nvPr/>
            </p:nvSpPr>
            <p:spPr bwMode="gray">
              <a:xfrm>
                <a:off x="1124" y="2643"/>
                <a:ext cx="388" cy="856"/>
              </a:xfrm>
              <a:custGeom>
                <a:avLst/>
                <a:gdLst>
                  <a:gd name="T0" fmla="*/ 388 w 201"/>
                  <a:gd name="T1" fmla="*/ 19 h 398"/>
                  <a:gd name="T2" fmla="*/ 369 w 201"/>
                  <a:gd name="T3" fmla="*/ 0 h 398"/>
                  <a:gd name="T4" fmla="*/ 0 w 201"/>
                  <a:gd name="T5" fmla="*/ 0 h 398"/>
                  <a:gd name="T6" fmla="*/ 388 w 201"/>
                  <a:gd name="T7" fmla="*/ 856 h 398"/>
                  <a:gd name="T8" fmla="*/ 388 w 201"/>
                  <a:gd name="T9" fmla="*/ 19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43" name="Freeform 1615"/>
              <p:cNvSpPr>
                <a:spLocks/>
              </p:cNvSpPr>
              <p:nvPr/>
            </p:nvSpPr>
            <p:spPr bwMode="gray">
              <a:xfrm>
                <a:off x="1160" y="2680"/>
                <a:ext cx="321" cy="502"/>
              </a:xfrm>
              <a:custGeom>
                <a:avLst/>
                <a:gdLst>
                  <a:gd name="T0" fmla="*/ 307 w 166"/>
                  <a:gd name="T1" fmla="*/ 502 h 234"/>
                  <a:gd name="T2" fmla="*/ 321 w 166"/>
                  <a:gd name="T3" fmla="*/ 487 h 234"/>
                  <a:gd name="T4" fmla="*/ 321 w 166"/>
                  <a:gd name="T5" fmla="*/ 13 h 234"/>
                  <a:gd name="T6" fmla="*/ 307 w 166"/>
                  <a:gd name="T7" fmla="*/ 0 h 234"/>
                  <a:gd name="T8" fmla="*/ 0 w 166"/>
                  <a:gd name="T9" fmla="*/ 0 h 234"/>
                  <a:gd name="T10" fmla="*/ 232 w 166"/>
                  <a:gd name="T11" fmla="*/ 502 h 234"/>
                  <a:gd name="T12" fmla="*/ 307 w 166"/>
                  <a:gd name="T13" fmla="*/ 50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44" name="Freeform 1616"/>
              <p:cNvSpPr>
                <a:spLocks/>
              </p:cNvSpPr>
              <p:nvPr/>
            </p:nvSpPr>
            <p:spPr bwMode="gray">
              <a:xfrm>
                <a:off x="1091" y="2680"/>
                <a:ext cx="300" cy="502"/>
              </a:xfrm>
              <a:custGeom>
                <a:avLst/>
                <a:gdLst>
                  <a:gd name="T0" fmla="*/ 69 w 156"/>
                  <a:gd name="T1" fmla="*/ 0 h 234"/>
                  <a:gd name="T2" fmla="*/ 13 w 156"/>
                  <a:gd name="T3" fmla="*/ 0 h 234"/>
                  <a:gd name="T4" fmla="*/ 0 w 156"/>
                  <a:gd name="T5" fmla="*/ 13 h 234"/>
                  <a:gd name="T6" fmla="*/ 0 w 156"/>
                  <a:gd name="T7" fmla="*/ 487 h 234"/>
                  <a:gd name="T8" fmla="*/ 13 w 156"/>
                  <a:gd name="T9" fmla="*/ 502 h 234"/>
                  <a:gd name="T10" fmla="*/ 300 w 156"/>
                  <a:gd name="T11" fmla="*/ 502 h 234"/>
                  <a:gd name="T12" fmla="*/ 69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45" name="Rectangle 1617"/>
              <p:cNvSpPr>
                <a:spLocks noChangeArrowheads="1"/>
              </p:cNvSpPr>
              <p:nvPr/>
            </p:nvSpPr>
            <p:spPr bwMode="gray">
              <a:xfrm>
                <a:off x="1106" y="2698"/>
                <a:ext cx="359" cy="111"/>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46" name="Rectangle 1618"/>
              <p:cNvSpPr>
                <a:spLocks noChangeArrowheads="1"/>
              </p:cNvSpPr>
              <p:nvPr/>
            </p:nvSpPr>
            <p:spPr bwMode="gray">
              <a:xfrm>
                <a:off x="1106" y="2816"/>
                <a:ext cx="359" cy="111"/>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47" name="Rectangle 1619"/>
              <p:cNvSpPr>
                <a:spLocks noChangeArrowheads="1"/>
              </p:cNvSpPr>
              <p:nvPr/>
            </p:nvSpPr>
            <p:spPr bwMode="gray">
              <a:xfrm>
                <a:off x="1106" y="2935"/>
                <a:ext cx="359" cy="112"/>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48" name="Rectangle 1620"/>
              <p:cNvSpPr>
                <a:spLocks noChangeArrowheads="1"/>
              </p:cNvSpPr>
              <p:nvPr/>
            </p:nvSpPr>
            <p:spPr bwMode="gray">
              <a:xfrm>
                <a:off x="1388" y="2892"/>
                <a:ext cx="58"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49" name="Rectangle 1621"/>
              <p:cNvSpPr>
                <a:spLocks noChangeArrowheads="1"/>
              </p:cNvSpPr>
              <p:nvPr/>
            </p:nvSpPr>
            <p:spPr bwMode="gray">
              <a:xfrm>
                <a:off x="1124" y="2832"/>
                <a:ext cx="322"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50" name="Rectangle 1622"/>
              <p:cNvSpPr>
                <a:spLocks noChangeArrowheads="1"/>
              </p:cNvSpPr>
              <p:nvPr/>
            </p:nvSpPr>
            <p:spPr bwMode="gray">
              <a:xfrm>
                <a:off x="1388" y="2775"/>
                <a:ext cx="58" cy="16"/>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51" name="Rectangle 1623"/>
              <p:cNvSpPr>
                <a:spLocks noChangeArrowheads="1"/>
              </p:cNvSpPr>
              <p:nvPr/>
            </p:nvSpPr>
            <p:spPr bwMode="gray">
              <a:xfrm>
                <a:off x="1124" y="2715"/>
                <a:ext cx="322" cy="47"/>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52" name="Freeform 1624"/>
              <p:cNvSpPr>
                <a:spLocks/>
              </p:cNvSpPr>
              <p:nvPr/>
            </p:nvSpPr>
            <p:spPr bwMode="gray">
              <a:xfrm>
                <a:off x="1091" y="3499"/>
                <a:ext cx="390" cy="31"/>
              </a:xfrm>
              <a:custGeom>
                <a:avLst/>
                <a:gdLst>
                  <a:gd name="T0" fmla="*/ 0 w 202"/>
                  <a:gd name="T1" fmla="*/ 0 h 15"/>
                  <a:gd name="T2" fmla="*/ 0 w 202"/>
                  <a:gd name="T3" fmla="*/ 12 h 15"/>
                  <a:gd name="T4" fmla="*/ 21 w 202"/>
                  <a:gd name="T5" fmla="*/ 31 h 15"/>
                  <a:gd name="T6" fmla="*/ 369 w 202"/>
                  <a:gd name="T7" fmla="*/ 31 h 15"/>
                  <a:gd name="T8" fmla="*/ 390 w 202"/>
                  <a:gd name="T9" fmla="*/ 12 h 15"/>
                  <a:gd name="T10" fmla="*/ 390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53" name="Freeform 1625"/>
              <p:cNvSpPr>
                <a:spLocks/>
              </p:cNvSpPr>
              <p:nvPr/>
            </p:nvSpPr>
            <p:spPr bwMode="gray">
              <a:xfrm>
                <a:off x="1091" y="3468"/>
                <a:ext cx="390" cy="31"/>
              </a:xfrm>
              <a:custGeom>
                <a:avLst/>
                <a:gdLst>
                  <a:gd name="T0" fmla="*/ 390 w 202"/>
                  <a:gd name="T1" fmla="*/ 20 h 14"/>
                  <a:gd name="T2" fmla="*/ 369 w 202"/>
                  <a:gd name="T3" fmla="*/ 0 h 14"/>
                  <a:gd name="T4" fmla="*/ 21 w 202"/>
                  <a:gd name="T5" fmla="*/ 0 h 14"/>
                  <a:gd name="T6" fmla="*/ 0 w 202"/>
                  <a:gd name="T7" fmla="*/ 20 h 14"/>
                  <a:gd name="T8" fmla="*/ 0 w 202"/>
                  <a:gd name="T9" fmla="*/ 31 h 14"/>
                  <a:gd name="T10" fmla="*/ 390 w 202"/>
                  <a:gd name="T11" fmla="*/ 31 h 14"/>
                  <a:gd name="T12" fmla="*/ 390 w 202"/>
                  <a:gd name="T13" fmla="*/ 20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pic>
          <p:nvPicPr>
            <p:cNvPr id="127" name="Picture 34" descr="FotoIcon_Rechteck_Rand"/>
            <p:cNvPicPr>
              <a:picLocks noChangeAspect="1" noChangeArrowheads="1"/>
            </p:cNvPicPr>
            <p:nvPr/>
          </p:nvPicPr>
          <p:blipFill>
            <a:blip r:embed="rId6" cstate="print"/>
            <a:srcRect/>
            <a:stretch>
              <a:fillRect/>
            </a:stretch>
          </p:blipFill>
          <p:spPr bwMode="auto">
            <a:xfrm>
              <a:off x="-1669807" y="5363762"/>
              <a:ext cx="1000230" cy="998174"/>
            </a:xfrm>
            <a:prstGeom prst="rect">
              <a:avLst/>
            </a:prstGeom>
            <a:noFill/>
            <a:ln w="9525">
              <a:noFill/>
              <a:miter lim="800000"/>
              <a:headEnd/>
              <a:tailEnd/>
            </a:ln>
          </p:spPr>
        </p:pic>
        <p:pic>
          <p:nvPicPr>
            <p:cNvPr id="128" name="Picture 9"/>
            <p:cNvPicPr>
              <a:picLocks noChangeAspect="1" noChangeArrowheads="1"/>
            </p:cNvPicPr>
            <p:nvPr/>
          </p:nvPicPr>
          <p:blipFill>
            <a:blip r:embed="rId7" cstate="print"/>
            <a:srcRect/>
            <a:stretch>
              <a:fillRect/>
            </a:stretch>
          </p:blipFill>
          <p:spPr bwMode="auto">
            <a:xfrm>
              <a:off x="-1803400" y="6222178"/>
              <a:ext cx="1346200" cy="284312"/>
            </a:xfrm>
            <a:prstGeom prst="rect">
              <a:avLst/>
            </a:prstGeom>
            <a:noFill/>
            <a:ln w="9525">
              <a:noFill/>
              <a:miter lim="800000"/>
              <a:headEnd/>
              <a:tailEnd/>
            </a:ln>
          </p:spPr>
        </p:pic>
      </p:grpSp>
      <p:sp>
        <p:nvSpPr>
          <p:cNvPr id="158" name="TextBox 392"/>
          <p:cNvSpPr txBox="1">
            <a:spLocks noChangeArrowheads="1"/>
          </p:cNvSpPr>
          <p:nvPr/>
        </p:nvSpPr>
        <p:spPr bwMode="auto">
          <a:xfrm>
            <a:off x="407373" y="3771233"/>
            <a:ext cx="676788"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Mobile</a:t>
            </a:r>
            <a:endParaRPr lang="en-US" sz="1300" dirty="0">
              <a:solidFill>
                <a:schemeClr val="tx1">
                  <a:lumMod val="50000"/>
                  <a:lumOff val="50000"/>
                </a:schemeClr>
              </a:solidFill>
              <a:latin typeface="Arial" pitchFamily="34" charset="0"/>
              <a:cs typeface="Arial" pitchFamily="34" charset="0"/>
            </a:endParaRPr>
          </a:p>
        </p:txBody>
      </p:sp>
      <p:sp>
        <p:nvSpPr>
          <p:cNvPr id="159" name="TextBox 392"/>
          <p:cNvSpPr txBox="1">
            <a:spLocks noChangeArrowheads="1"/>
          </p:cNvSpPr>
          <p:nvPr/>
        </p:nvSpPr>
        <p:spPr bwMode="auto">
          <a:xfrm>
            <a:off x="372960" y="5152666"/>
            <a:ext cx="769763"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Remote</a:t>
            </a:r>
            <a:endParaRPr lang="en-US" sz="1300" dirty="0">
              <a:solidFill>
                <a:schemeClr val="tx1">
                  <a:lumMod val="50000"/>
                  <a:lumOff val="50000"/>
                </a:schemeClr>
              </a:solidFill>
              <a:latin typeface="Arial" pitchFamily="34" charset="0"/>
              <a:cs typeface="Arial" pitchFamily="34" charset="0"/>
            </a:endParaRPr>
          </a:p>
        </p:txBody>
      </p:sp>
      <p:sp>
        <p:nvSpPr>
          <p:cNvPr id="160" name="TextBox 392"/>
          <p:cNvSpPr txBox="1">
            <a:spLocks noChangeArrowheads="1"/>
          </p:cNvSpPr>
          <p:nvPr/>
        </p:nvSpPr>
        <p:spPr bwMode="auto">
          <a:xfrm>
            <a:off x="427037" y="2463543"/>
            <a:ext cx="617670"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Office</a:t>
            </a:r>
            <a:endParaRPr lang="en-US" sz="1300" dirty="0">
              <a:solidFill>
                <a:schemeClr val="tx1">
                  <a:lumMod val="50000"/>
                  <a:lumOff val="50000"/>
                </a:schemeClr>
              </a:solidFill>
              <a:latin typeface="Arial" pitchFamily="34" charset="0"/>
              <a:cs typeface="Arial" pitchFamily="34" charset="0"/>
            </a:endParaRPr>
          </a:p>
        </p:txBody>
      </p:sp>
      <p:sp>
        <p:nvSpPr>
          <p:cNvPr id="161" name="TextBox 392"/>
          <p:cNvSpPr txBox="1">
            <a:spLocks noChangeArrowheads="1"/>
          </p:cNvSpPr>
          <p:nvPr/>
        </p:nvSpPr>
        <p:spPr bwMode="auto">
          <a:xfrm>
            <a:off x="402457" y="6489851"/>
            <a:ext cx="713658"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Branch</a:t>
            </a:r>
            <a:endParaRPr lang="en-US" sz="1300" dirty="0">
              <a:solidFill>
                <a:schemeClr val="tx1">
                  <a:lumMod val="50000"/>
                  <a:lumOff val="50000"/>
                </a:schemeClr>
              </a:solidFill>
              <a:latin typeface="Arial" pitchFamily="34" charset="0"/>
              <a:cs typeface="Arial" pitchFamily="34" charset="0"/>
            </a:endParaRPr>
          </a:p>
        </p:txBody>
      </p:sp>
      <p:grpSp>
        <p:nvGrpSpPr>
          <p:cNvPr id="24" name="Group 1144"/>
          <p:cNvGrpSpPr>
            <a:grpSpLocks/>
          </p:cNvGrpSpPr>
          <p:nvPr/>
        </p:nvGrpSpPr>
        <p:grpSpPr bwMode="auto">
          <a:xfrm>
            <a:off x="1796166" y="1641526"/>
            <a:ext cx="1346200" cy="1149350"/>
            <a:chOff x="9271000" y="3722157"/>
            <a:chExt cx="1346200" cy="1150264"/>
          </a:xfrm>
        </p:grpSpPr>
        <p:sp>
          <p:nvSpPr>
            <p:cNvPr id="163" name="AutoShape 26"/>
            <p:cNvSpPr>
              <a:spLocks noChangeArrowheads="1"/>
            </p:cNvSpPr>
            <p:nvPr/>
          </p:nvSpPr>
          <p:spPr bwMode="auto">
            <a:xfrm>
              <a:off x="9402537" y="3722157"/>
              <a:ext cx="1009136" cy="1009136"/>
            </a:xfrm>
            <a:prstGeom prst="roundRect">
              <a:avLst>
                <a:gd name="adj" fmla="val 16667"/>
              </a:avLst>
            </a:prstGeom>
            <a:blipFill dpi="0" rotWithShape="1">
              <a:blip r:embed="rId4"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pic>
          <p:nvPicPr>
            <p:cNvPr id="164" name="Picture 1025" descr="building.wmf"/>
            <p:cNvPicPr>
              <a:picLocks noChangeAspect="1"/>
            </p:cNvPicPr>
            <p:nvPr/>
          </p:nvPicPr>
          <p:blipFill>
            <a:blip r:embed="rId9" cstate="print"/>
            <a:srcRect/>
            <a:stretch>
              <a:fillRect/>
            </a:stretch>
          </p:blipFill>
          <p:spPr bwMode="auto">
            <a:xfrm>
              <a:off x="9508066" y="3869266"/>
              <a:ext cx="794115" cy="719667"/>
            </a:xfrm>
            <a:prstGeom prst="rect">
              <a:avLst/>
            </a:prstGeom>
            <a:noFill/>
            <a:ln w="9525">
              <a:noFill/>
              <a:miter lim="800000"/>
              <a:headEnd/>
              <a:tailEnd/>
            </a:ln>
          </p:spPr>
        </p:pic>
        <p:pic>
          <p:nvPicPr>
            <p:cNvPr id="165" name="Picture 34" descr="FotoIcon_Rechteck_Rand"/>
            <p:cNvPicPr>
              <a:picLocks noChangeAspect="1" noChangeArrowheads="1"/>
            </p:cNvPicPr>
            <p:nvPr/>
          </p:nvPicPr>
          <p:blipFill>
            <a:blip r:embed="rId10" cstate="print"/>
            <a:srcRect/>
            <a:stretch>
              <a:fillRect/>
            </a:stretch>
          </p:blipFill>
          <p:spPr bwMode="auto">
            <a:xfrm>
              <a:off x="9404593" y="3729693"/>
              <a:ext cx="1000230" cy="998174"/>
            </a:xfrm>
            <a:prstGeom prst="rect">
              <a:avLst/>
            </a:prstGeom>
            <a:noFill/>
            <a:ln w="9525">
              <a:noFill/>
              <a:miter lim="800000"/>
              <a:headEnd/>
              <a:tailEnd/>
            </a:ln>
          </p:spPr>
        </p:pic>
        <p:pic>
          <p:nvPicPr>
            <p:cNvPr id="166" name="Picture 9"/>
            <p:cNvPicPr>
              <a:picLocks noChangeAspect="1" noChangeArrowheads="1"/>
            </p:cNvPicPr>
            <p:nvPr/>
          </p:nvPicPr>
          <p:blipFill>
            <a:blip r:embed="rId7" cstate="print"/>
            <a:srcRect/>
            <a:stretch>
              <a:fillRect/>
            </a:stretch>
          </p:blipFill>
          <p:spPr bwMode="auto">
            <a:xfrm>
              <a:off x="9271000" y="4588109"/>
              <a:ext cx="1346200" cy="284312"/>
            </a:xfrm>
            <a:prstGeom prst="rect">
              <a:avLst/>
            </a:prstGeom>
            <a:noFill/>
            <a:ln w="9525">
              <a:noFill/>
              <a:miter lim="800000"/>
              <a:headEnd/>
              <a:tailEnd/>
            </a:ln>
          </p:spPr>
        </p:pic>
      </p:grpSp>
      <p:grpSp>
        <p:nvGrpSpPr>
          <p:cNvPr id="26" name="Group 1144"/>
          <p:cNvGrpSpPr>
            <a:grpSpLocks/>
          </p:cNvGrpSpPr>
          <p:nvPr/>
        </p:nvGrpSpPr>
        <p:grpSpPr bwMode="auto">
          <a:xfrm>
            <a:off x="1796166" y="3520735"/>
            <a:ext cx="1346200" cy="1149350"/>
            <a:chOff x="9271000" y="3722157"/>
            <a:chExt cx="1346200" cy="1150264"/>
          </a:xfrm>
        </p:grpSpPr>
        <p:sp>
          <p:nvSpPr>
            <p:cNvPr id="168" name="AutoShape 26"/>
            <p:cNvSpPr>
              <a:spLocks noChangeArrowheads="1"/>
            </p:cNvSpPr>
            <p:nvPr/>
          </p:nvSpPr>
          <p:spPr bwMode="auto">
            <a:xfrm>
              <a:off x="9402537" y="3722157"/>
              <a:ext cx="1009136" cy="1009136"/>
            </a:xfrm>
            <a:prstGeom prst="roundRect">
              <a:avLst>
                <a:gd name="adj" fmla="val 16667"/>
              </a:avLst>
            </a:prstGeom>
            <a:blipFill dpi="0" rotWithShape="1">
              <a:blip r:embed="rId4"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pic>
          <p:nvPicPr>
            <p:cNvPr id="169" name="Picture 1025" descr="building.wmf"/>
            <p:cNvPicPr>
              <a:picLocks noChangeAspect="1"/>
            </p:cNvPicPr>
            <p:nvPr/>
          </p:nvPicPr>
          <p:blipFill>
            <a:blip r:embed="rId9" cstate="print"/>
            <a:srcRect/>
            <a:stretch>
              <a:fillRect/>
            </a:stretch>
          </p:blipFill>
          <p:spPr bwMode="auto">
            <a:xfrm>
              <a:off x="9508066" y="3869266"/>
              <a:ext cx="794115" cy="719667"/>
            </a:xfrm>
            <a:prstGeom prst="rect">
              <a:avLst/>
            </a:prstGeom>
            <a:noFill/>
            <a:ln w="9525">
              <a:noFill/>
              <a:miter lim="800000"/>
              <a:headEnd/>
              <a:tailEnd/>
            </a:ln>
          </p:spPr>
        </p:pic>
        <p:pic>
          <p:nvPicPr>
            <p:cNvPr id="170" name="Picture 34" descr="FotoIcon_Rechteck_Rand"/>
            <p:cNvPicPr>
              <a:picLocks noChangeAspect="1" noChangeArrowheads="1"/>
            </p:cNvPicPr>
            <p:nvPr/>
          </p:nvPicPr>
          <p:blipFill>
            <a:blip r:embed="rId10" cstate="print"/>
            <a:srcRect/>
            <a:stretch>
              <a:fillRect/>
            </a:stretch>
          </p:blipFill>
          <p:spPr bwMode="auto">
            <a:xfrm>
              <a:off x="9404593" y="3729693"/>
              <a:ext cx="1000230" cy="998174"/>
            </a:xfrm>
            <a:prstGeom prst="rect">
              <a:avLst/>
            </a:prstGeom>
            <a:noFill/>
            <a:ln w="9525">
              <a:noFill/>
              <a:miter lim="800000"/>
              <a:headEnd/>
              <a:tailEnd/>
            </a:ln>
          </p:spPr>
        </p:pic>
        <p:pic>
          <p:nvPicPr>
            <p:cNvPr id="171" name="Picture 9"/>
            <p:cNvPicPr>
              <a:picLocks noChangeAspect="1" noChangeArrowheads="1"/>
            </p:cNvPicPr>
            <p:nvPr/>
          </p:nvPicPr>
          <p:blipFill>
            <a:blip r:embed="rId7" cstate="print"/>
            <a:srcRect/>
            <a:stretch>
              <a:fillRect/>
            </a:stretch>
          </p:blipFill>
          <p:spPr bwMode="auto">
            <a:xfrm>
              <a:off x="9271000" y="4588109"/>
              <a:ext cx="1346200" cy="284312"/>
            </a:xfrm>
            <a:prstGeom prst="rect">
              <a:avLst/>
            </a:prstGeom>
            <a:noFill/>
            <a:ln w="9525">
              <a:noFill/>
              <a:miter lim="800000"/>
              <a:headEnd/>
              <a:tailEnd/>
            </a:ln>
          </p:spPr>
        </p:pic>
      </p:grpSp>
      <p:grpSp>
        <p:nvGrpSpPr>
          <p:cNvPr id="27" name="Group 173"/>
          <p:cNvGrpSpPr/>
          <p:nvPr/>
        </p:nvGrpSpPr>
        <p:grpSpPr>
          <a:xfrm>
            <a:off x="2029436" y="5399944"/>
            <a:ext cx="879660" cy="599687"/>
            <a:chOff x="1952030" y="5272125"/>
            <a:chExt cx="879660" cy="599687"/>
          </a:xfrm>
        </p:grpSpPr>
        <p:sp>
          <p:nvSpPr>
            <p:cNvPr id="172" name="Freeform 127"/>
            <p:cNvSpPr>
              <a:spLocks/>
            </p:cNvSpPr>
            <p:nvPr/>
          </p:nvSpPr>
          <p:spPr bwMode="gray">
            <a:xfrm>
              <a:off x="1952030" y="5272125"/>
              <a:ext cx="879660" cy="599687"/>
            </a:xfrm>
            <a:custGeom>
              <a:avLst/>
              <a:gdLst>
                <a:gd name="T0" fmla="*/ 998 w 378"/>
                <a:gd name="T1" fmla="*/ 388 h 324"/>
                <a:gd name="T2" fmla="*/ 953 w 378"/>
                <a:gd name="T3" fmla="*/ 302 h 324"/>
                <a:gd name="T4" fmla="*/ 977 w 378"/>
                <a:gd name="T5" fmla="*/ 250 h 324"/>
                <a:gd name="T6" fmla="*/ 892 w 378"/>
                <a:gd name="T7" fmla="*/ 174 h 324"/>
                <a:gd name="T8" fmla="*/ 774 w 378"/>
                <a:gd name="T9" fmla="*/ 88 h 324"/>
                <a:gd name="T10" fmla="*/ 715 w 378"/>
                <a:gd name="T11" fmla="*/ 101 h 324"/>
                <a:gd name="T12" fmla="*/ 586 w 378"/>
                <a:gd name="T13" fmla="*/ 13 h 324"/>
                <a:gd name="T14" fmla="*/ 531 w 378"/>
                <a:gd name="T15" fmla="*/ 23 h 324"/>
                <a:gd name="T16" fmla="*/ 404 w 378"/>
                <a:gd name="T17" fmla="*/ 0 h 324"/>
                <a:gd name="T18" fmla="*/ 132 w 378"/>
                <a:gd name="T19" fmla="*/ 199 h 324"/>
                <a:gd name="T20" fmla="*/ 74 w 378"/>
                <a:gd name="T21" fmla="*/ 258 h 324"/>
                <a:gd name="T22" fmla="*/ 84 w 378"/>
                <a:gd name="T23" fmla="*/ 290 h 324"/>
                <a:gd name="T24" fmla="*/ 0 w 378"/>
                <a:gd name="T25" fmla="*/ 403 h 324"/>
                <a:gd name="T26" fmla="*/ 58 w 378"/>
                <a:gd name="T27" fmla="*/ 504 h 324"/>
                <a:gd name="T28" fmla="*/ 32 w 378"/>
                <a:gd name="T29" fmla="*/ 548 h 324"/>
                <a:gd name="T30" fmla="*/ 106 w 378"/>
                <a:gd name="T31" fmla="*/ 607 h 324"/>
                <a:gd name="T32" fmla="*/ 166 w 378"/>
                <a:gd name="T33" fmla="*/ 586 h 324"/>
                <a:gd name="T34" fmla="*/ 346 w 378"/>
                <a:gd name="T35" fmla="*/ 665 h 324"/>
                <a:gd name="T36" fmla="*/ 473 w 378"/>
                <a:gd name="T37" fmla="*/ 634 h 324"/>
                <a:gd name="T38" fmla="*/ 634 w 378"/>
                <a:gd name="T39" fmla="*/ 680 h 324"/>
                <a:gd name="T40" fmla="*/ 845 w 378"/>
                <a:gd name="T41" fmla="*/ 586 h 324"/>
                <a:gd name="T42" fmla="*/ 911 w 378"/>
                <a:gd name="T43" fmla="*/ 527 h 324"/>
                <a:gd name="T44" fmla="*/ 906 w 378"/>
                <a:gd name="T45" fmla="*/ 504 h 324"/>
                <a:gd name="T46" fmla="*/ 998 w 378"/>
                <a:gd name="T47" fmla="*/ 388 h 3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78"/>
                <a:gd name="T73" fmla="*/ 0 h 324"/>
                <a:gd name="T74" fmla="*/ 378 w 378"/>
                <a:gd name="T75" fmla="*/ 324 h 32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rgbClr val="295594"/>
                </a:gs>
                <a:gs pos="100000">
                  <a:srgbClr val="DDDDDD"/>
                </a:gs>
              </a:gsLst>
              <a:lin ang="2700000" scaled="1"/>
            </a:gradFill>
            <a:ln w="3175">
              <a:solidFill>
                <a:srgbClr val="F8F8F8"/>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73" name="Freeform 128"/>
            <p:cNvSpPr>
              <a:spLocks/>
            </p:cNvSpPr>
            <p:nvPr/>
          </p:nvSpPr>
          <p:spPr bwMode="gray">
            <a:xfrm>
              <a:off x="1954674" y="5272125"/>
              <a:ext cx="609063" cy="529136"/>
            </a:xfrm>
            <a:custGeom>
              <a:avLst/>
              <a:gdLst>
                <a:gd name="T0" fmla="*/ 87 w 262"/>
                <a:gd name="T1" fmla="*/ 527 h 286"/>
                <a:gd name="T2" fmla="*/ 29 w 262"/>
                <a:gd name="T3" fmla="*/ 426 h 286"/>
                <a:gd name="T4" fmla="*/ 113 w 262"/>
                <a:gd name="T5" fmla="*/ 313 h 286"/>
                <a:gd name="T6" fmla="*/ 103 w 262"/>
                <a:gd name="T7" fmla="*/ 281 h 286"/>
                <a:gd name="T8" fmla="*/ 161 w 262"/>
                <a:gd name="T9" fmla="*/ 222 h 286"/>
                <a:gd name="T10" fmla="*/ 433 w 262"/>
                <a:gd name="T11" fmla="*/ 23 h 286"/>
                <a:gd name="T12" fmla="*/ 559 w 262"/>
                <a:gd name="T13" fmla="*/ 46 h 286"/>
                <a:gd name="T14" fmla="*/ 615 w 262"/>
                <a:gd name="T15" fmla="*/ 36 h 286"/>
                <a:gd name="T16" fmla="*/ 691 w 262"/>
                <a:gd name="T17" fmla="*/ 57 h 286"/>
                <a:gd name="T18" fmla="*/ 586 w 262"/>
                <a:gd name="T19" fmla="*/ 13 h 286"/>
                <a:gd name="T20" fmla="*/ 530 w 262"/>
                <a:gd name="T21" fmla="*/ 23 h 286"/>
                <a:gd name="T22" fmla="*/ 404 w 262"/>
                <a:gd name="T23" fmla="*/ 0 h 286"/>
                <a:gd name="T24" fmla="*/ 132 w 262"/>
                <a:gd name="T25" fmla="*/ 199 h 286"/>
                <a:gd name="T26" fmla="*/ 74 w 262"/>
                <a:gd name="T27" fmla="*/ 258 h 286"/>
                <a:gd name="T28" fmla="*/ 84 w 262"/>
                <a:gd name="T29" fmla="*/ 290 h 286"/>
                <a:gd name="T30" fmla="*/ 0 w 262"/>
                <a:gd name="T31" fmla="*/ 403 h 286"/>
                <a:gd name="T32" fmla="*/ 58 w 262"/>
                <a:gd name="T33" fmla="*/ 503 h 286"/>
                <a:gd name="T34" fmla="*/ 32 w 262"/>
                <a:gd name="T35" fmla="*/ 548 h 286"/>
                <a:gd name="T36" fmla="*/ 71 w 262"/>
                <a:gd name="T37" fmla="*/ 600 h 286"/>
                <a:gd name="T38" fmla="*/ 61 w 262"/>
                <a:gd name="T39" fmla="*/ 571 h 286"/>
                <a:gd name="T40" fmla="*/ 87 w 262"/>
                <a:gd name="T41" fmla="*/ 527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2"/>
                <a:gd name="T64" fmla="*/ 0 h 286"/>
                <a:gd name="T65" fmla="*/ 262 w 262"/>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sp>
        <p:nvSpPr>
          <p:cNvPr id="175" name="TextBox 392"/>
          <p:cNvSpPr txBox="1">
            <a:spLocks noChangeArrowheads="1"/>
          </p:cNvSpPr>
          <p:nvPr/>
        </p:nvSpPr>
        <p:spPr bwMode="auto">
          <a:xfrm>
            <a:off x="2009846" y="2704433"/>
            <a:ext cx="918841" cy="492443"/>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Data </a:t>
            </a:r>
          </a:p>
          <a:p>
            <a:pPr algn="ctr"/>
            <a:r>
              <a:rPr lang="en-US" sz="1300" dirty="0" smtClean="0">
                <a:solidFill>
                  <a:schemeClr val="tx1">
                    <a:lumMod val="50000"/>
                    <a:lumOff val="50000"/>
                  </a:schemeClr>
                </a:solidFill>
                <a:latin typeface="Arial" pitchFamily="34" charset="0"/>
                <a:cs typeface="Arial" pitchFamily="34" charset="0"/>
              </a:rPr>
              <a:t>Center #1</a:t>
            </a:r>
            <a:endParaRPr lang="en-US" sz="1300" dirty="0">
              <a:solidFill>
                <a:schemeClr val="tx1">
                  <a:lumMod val="50000"/>
                  <a:lumOff val="50000"/>
                </a:schemeClr>
              </a:solidFill>
              <a:latin typeface="Arial" pitchFamily="34" charset="0"/>
              <a:cs typeface="Arial" pitchFamily="34" charset="0"/>
            </a:endParaRPr>
          </a:p>
        </p:txBody>
      </p:sp>
      <p:sp>
        <p:nvSpPr>
          <p:cNvPr id="176" name="TextBox 392"/>
          <p:cNvSpPr txBox="1">
            <a:spLocks noChangeArrowheads="1"/>
          </p:cNvSpPr>
          <p:nvPr/>
        </p:nvSpPr>
        <p:spPr bwMode="auto">
          <a:xfrm>
            <a:off x="2009846" y="4518485"/>
            <a:ext cx="918841" cy="492443"/>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Data </a:t>
            </a:r>
          </a:p>
          <a:p>
            <a:pPr algn="ctr"/>
            <a:r>
              <a:rPr lang="en-US" sz="1300" dirty="0" smtClean="0">
                <a:solidFill>
                  <a:schemeClr val="tx1">
                    <a:lumMod val="50000"/>
                    <a:lumOff val="50000"/>
                  </a:schemeClr>
                </a:solidFill>
                <a:latin typeface="Arial" pitchFamily="34" charset="0"/>
                <a:cs typeface="Arial" pitchFamily="34" charset="0"/>
              </a:rPr>
              <a:t>Center #2</a:t>
            </a:r>
            <a:endParaRPr lang="en-US" sz="1300" dirty="0">
              <a:solidFill>
                <a:schemeClr val="tx1">
                  <a:lumMod val="50000"/>
                  <a:lumOff val="50000"/>
                </a:schemeClr>
              </a:solidFill>
              <a:latin typeface="Arial" pitchFamily="34" charset="0"/>
              <a:cs typeface="Arial" pitchFamily="34" charset="0"/>
            </a:endParaRPr>
          </a:p>
        </p:txBody>
      </p:sp>
      <p:sp>
        <p:nvSpPr>
          <p:cNvPr id="177" name="TextBox 392"/>
          <p:cNvSpPr txBox="1">
            <a:spLocks noChangeArrowheads="1"/>
          </p:cNvSpPr>
          <p:nvPr/>
        </p:nvSpPr>
        <p:spPr bwMode="auto">
          <a:xfrm>
            <a:off x="2065951" y="5998240"/>
            <a:ext cx="806631" cy="492443"/>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Cloud </a:t>
            </a:r>
          </a:p>
          <a:p>
            <a:pPr algn="ctr"/>
            <a:r>
              <a:rPr lang="en-US" sz="1300" dirty="0" smtClean="0">
                <a:solidFill>
                  <a:schemeClr val="tx1">
                    <a:lumMod val="50000"/>
                    <a:lumOff val="50000"/>
                  </a:schemeClr>
                </a:solidFill>
                <a:latin typeface="Arial" pitchFamily="34" charset="0"/>
                <a:cs typeface="Arial" pitchFamily="34" charset="0"/>
              </a:rPr>
              <a:t>Provider</a:t>
            </a:r>
            <a:endParaRPr lang="en-US" sz="1300" dirty="0">
              <a:solidFill>
                <a:schemeClr val="tx1">
                  <a:lumMod val="50000"/>
                  <a:lumOff val="50000"/>
                </a:schemeClr>
              </a:solidFill>
              <a:latin typeface="Arial" pitchFamily="34" charset="0"/>
              <a:cs typeface="Arial" pitchFamily="34" charset="0"/>
            </a:endParaRPr>
          </a:p>
        </p:txBody>
      </p:sp>
      <p:grpSp>
        <p:nvGrpSpPr>
          <p:cNvPr id="29" name="Group 1143"/>
          <p:cNvGrpSpPr>
            <a:grpSpLocks/>
          </p:cNvGrpSpPr>
          <p:nvPr/>
        </p:nvGrpSpPr>
        <p:grpSpPr bwMode="auto">
          <a:xfrm>
            <a:off x="3710180" y="1438069"/>
            <a:ext cx="1346200" cy="1150938"/>
            <a:chOff x="9271000" y="2045757"/>
            <a:chExt cx="1346200" cy="1150264"/>
          </a:xfrm>
        </p:grpSpPr>
        <p:sp>
          <p:nvSpPr>
            <p:cNvPr id="179" name="AutoShape 26"/>
            <p:cNvSpPr>
              <a:spLocks noChangeArrowheads="1"/>
            </p:cNvSpPr>
            <p:nvPr/>
          </p:nvSpPr>
          <p:spPr bwMode="auto">
            <a:xfrm>
              <a:off x="9402537" y="2045757"/>
              <a:ext cx="1009136" cy="1009136"/>
            </a:xfrm>
            <a:prstGeom prst="roundRect">
              <a:avLst>
                <a:gd name="adj" fmla="val 16667"/>
              </a:avLst>
            </a:prstGeom>
            <a:blipFill dpi="0" rotWithShape="1">
              <a:blip r:embed="rId4"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30" name="Group 856"/>
            <p:cNvGrpSpPr>
              <a:grpSpLocks/>
            </p:cNvGrpSpPr>
            <p:nvPr/>
          </p:nvGrpSpPr>
          <p:grpSpPr bwMode="auto">
            <a:xfrm>
              <a:off x="9441090" y="2235199"/>
              <a:ext cx="945149" cy="719666"/>
              <a:chOff x="5715000" y="2209799"/>
              <a:chExt cx="1300970" cy="990599"/>
            </a:xfrm>
          </p:grpSpPr>
          <p:grpSp>
            <p:nvGrpSpPr>
              <p:cNvPr id="32" name="Group 481"/>
              <p:cNvGrpSpPr>
                <a:grpSpLocks/>
              </p:cNvGrpSpPr>
              <p:nvPr/>
            </p:nvGrpSpPr>
            <p:grpSpPr bwMode="auto">
              <a:xfrm>
                <a:off x="6477000" y="2209799"/>
                <a:ext cx="538970" cy="914399"/>
                <a:chOff x="4506" y="755"/>
                <a:chExt cx="758" cy="1286"/>
              </a:xfrm>
            </p:grpSpPr>
            <p:pic>
              <p:nvPicPr>
                <p:cNvPr id="234"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37" name="Group 483"/>
                <p:cNvGrpSpPr>
                  <a:grpSpLocks/>
                </p:cNvGrpSpPr>
                <p:nvPr/>
              </p:nvGrpSpPr>
              <p:grpSpPr bwMode="auto">
                <a:xfrm>
                  <a:off x="4656" y="755"/>
                  <a:ext cx="477" cy="1200"/>
                  <a:chOff x="4694" y="755"/>
                  <a:chExt cx="477" cy="1200"/>
                </a:xfrm>
              </p:grpSpPr>
              <p:grpSp>
                <p:nvGrpSpPr>
                  <p:cNvPr id="39" name="Group 484"/>
                  <p:cNvGrpSpPr>
                    <a:grpSpLocks/>
                  </p:cNvGrpSpPr>
                  <p:nvPr/>
                </p:nvGrpSpPr>
                <p:grpSpPr bwMode="auto">
                  <a:xfrm>
                    <a:off x="4694" y="755"/>
                    <a:ext cx="477" cy="1200"/>
                    <a:chOff x="4694" y="755"/>
                    <a:chExt cx="477" cy="1200"/>
                  </a:xfrm>
                </p:grpSpPr>
                <p:sp>
                  <p:nvSpPr>
                    <p:cNvPr id="256"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57"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237"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38"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39"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40"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41"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42"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43"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44"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45"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46"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47"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48"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49"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50"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51"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52"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53"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54"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55"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67" name="Group 481"/>
              <p:cNvGrpSpPr>
                <a:grpSpLocks/>
              </p:cNvGrpSpPr>
              <p:nvPr/>
            </p:nvGrpSpPr>
            <p:grpSpPr bwMode="auto">
              <a:xfrm>
                <a:off x="6096000" y="2285999"/>
                <a:ext cx="538970" cy="914399"/>
                <a:chOff x="4506" y="755"/>
                <a:chExt cx="758" cy="1286"/>
              </a:xfrm>
            </p:grpSpPr>
            <p:pic>
              <p:nvPicPr>
                <p:cNvPr id="210"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69" name="Group 483"/>
                <p:cNvGrpSpPr>
                  <a:grpSpLocks/>
                </p:cNvGrpSpPr>
                <p:nvPr/>
              </p:nvGrpSpPr>
              <p:grpSpPr bwMode="auto">
                <a:xfrm>
                  <a:off x="4656" y="755"/>
                  <a:ext cx="477" cy="1200"/>
                  <a:chOff x="4694" y="755"/>
                  <a:chExt cx="477" cy="1200"/>
                </a:xfrm>
              </p:grpSpPr>
              <p:grpSp>
                <p:nvGrpSpPr>
                  <p:cNvPr id="73" name="Group 484"/>
                  <p:cNvGrpSpPr>
                    <a:grpSpLocks/>
                  </p:cNvGrpSpPr>
                  <p:nvPr/>
                </p:nvGrpSpPr>
                <p:grpSpPr bwMode="auto">
                  <a:xfrm>
                    <a:off x="4694" y="755"/>
                    <a:ext cx="477" cy="1200"/>
                    <a:chOff x="4694" y="755"/>
                    <a:chExt cx="477" cy="1200"/>
                  </a:xfrm>
                </p:grpSpPr>
                <p:sp>
                  <p:nvSpPr>
                    <p:cNvPr id="232"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33"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213"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14"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15"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16"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17"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18"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19"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20"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21"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22"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23"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24"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25"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26"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27"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28"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29"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30"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31"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74" name="Group 481"/>
              <p:cNvGrpSpPr>
                <a:grpSpLocks/>
              </p:cNvGrpSpPr>
              <p:nvPr/>
            </p:nvGrpSpPr>
            <p:grpSpPr bwMode="auto">
              <a:xfrm>
                <a:off x="5715000" y="2209799"/>
                <a:ext cx="538970" cy="914399"/>
                <a:chOff x="4506" y="755"/>
                <a:chExt cx="758" cy="1286"/>
              </a:xfrm>
            </p:grpSpPr>
            <p:pic>
              <p:nvPicPr>
                <p:cNvPr id="186"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76" name="Group 483"/>
                <p:cNvGrpSpPr>
                  <a:grpSpLocks/>
                </p:cNvGrpSpPr>
                <p:nvPr/>
              </p:nvGrpSpPr>
              <p:grpSpPr bwMode="auto">
                <a:xfrm>
                  <a:off x="4656" y="755"/>
                  <a:ext cx="477" cy="1200"/>
                  <a:chOff x="4694" y="755"/>
                  <a:chExt cx="477" cy="1200"/>
                </a:xfrm>
              </p:grpSpPr>
              <p:grpSp>
                <p:nvGrpSpPr>
                  <p:cNvPr id="81" name="Group 484"/>
                  <p:cNvGrpSpPr>
                    <a:grpSpLocks/>
                  </p:cNvGrpSpPr>
                  <p:nvPr/>
                </p:nvGrpSpPr>
                <p:grpSpPr bwMode="auto">
                  <a:xfrm>
                    <a:off x="4694" y="755"/>
                    <a:ext cx="477" cy="1200"/>
                    <a:chOff x="4694" y="755"/>
                    <a:chExt cx="477" cy="1200"/>
                  </a:xfrm>
                </p:grpSpPr>
                <p:sp>
                  <p:nvSpPr>
                    <p:cNvPr id="208"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09"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189"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90"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91"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92"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93"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94"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95"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96"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97"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98"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199"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00"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01"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02"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03"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04"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05"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06"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07"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pic>
          <p:nvPicPr>
            <p:cNvPr id="181" name="Picture 34" descr="FotoIcon_Rechteck_Rand"/>
            <p:cNvPicPr>
              <a:picLocks noChangeAspect="1" noChangeArrowheads="1"/>
            </p:cNvPicPr>
            <p:nvPr/>
          </p:nvPicPr>
          <p:blipFill>
            <a:blip r:embed="rId6" cstate="print"/>
            <a:srcRect/>
            <a:stretch>
              <a:fillRect/>
            </a:stretch>
          </p:blipFill>
          <p:spPr bwMode="auto">
            <a:xfrm>
              <a:off x="9404593" y="2053293"/>
              <a:ext cx="1000230" cy="998174"/>
            </a:xfrm>
            <a:prstGeom prst="rect">
              <a:avLst/>
            </a:prstGeom>
            <a:noFill/>
            <a:ln w="9525">
              <a:noFill/>
              <a:miter lim="800000"/>
              <a:headEnd/>
              <a:tailEnd/>
            </a:ln>
          </p:spPr>
        </p:pic>
        <p:pic>
          <p:nvPicPr>
            <p:cNvPr id="182" name="Picture 9"/>
            <p:cNvPicPr>
              <a:picLocks noChangeAspect="1" noChangeArrowheads="1"/>
            </p:cNvPicPr>
            <p:nvPr/>
          </p:nvPicPr>
          <p:blipFill>
            <a:blip r:embed="rId7" cstate="print"/>
            <a:srcRect/>
            <a:stretch>
              <a:fillRect/>
            </a:stretch>
          </p:blipFill>
          <p:spPr bwMode="auto">
            <a:xfrm>
              <a:off x="9271000" y="2911709"/>
              <a:ext cx="1346200" cy="284312"/>
            </a:xfrm>
            <a:prstGeom prst="rect">
              <a:avLst/>
            </a:prstGeom>
            <a:noFill/>
            <a:ln w="9525">
              <a:noFill/>
              <a:miter lim="800000"/>
              <a:headEnd/>
              <a:tailEnd/>
            </a:ln>
          </p:spPr>
        </p:pic>
      </p:grpSp>
      <p:grpSp>
        <p:nvGrpSpPr>
          <p:cNvPr id="82" name="Group 1143"/>
          <p:cNvGrpSpPr>
            <a:grpSpLocks/>
          </p:cNvGrpSpPr>
          <p:nvPr/>
        </p:nvGrpSpPr>
        <p:grpSpPr bwMode="auto">
          <a:xfrm>
            <a:off x="3710180" y="2788366"/>
            <a:ext cx="1346200" cy="1150938"/>
            <a:chOff x="9271000" y="2045757"/>
            <a:chExt cx="1346200" cy="1150264"/>
          </a:xfrm>
        </p:grpSpPr>
        <p:sp>
          <p:nvSpPr>
            <p:cNvPr id="259" name="AutoShape 26"/>
            <p:cNvSpPr>
              <a:spLocks noChangeArrowheads="1"/>
            </p:cNvSpPr>
            <p:nvPr/>
          </p:nvSpPr>
          <p:spPr bwMode="auto">
            <a:xfrm>
              <a:off x="9402537" y="2045757"/>
              <a:ext cx="1009136" cy="1009136"/>
            </a:xfrm>
            <a:prstGeom prst="roundRect">
              <a:avLst>
                <a:gd name="adj" fmla="val 16667"/>
              </a:avLst>
            </a:prstGeom>
            <a:blipFill dpi="0" rotWithShape="1">
              <a:blip r:embed="rId4"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92" name="Group 856"/>
            <p:cNvGrpSpPr>
              <a:grpSpLocks/>
            </p:cNvGrpSpPr>
            <p:nvPr/>
          </p:nvGrpSpPr>
          <p:grpSpPr bwMode="auto">
            <a:xfrm>
              <a:off x="9441090" y="2235199"/>
              <a:ext cx="945149" cy="719666"/>
              <a:chOff x="5715000" y="2209799"/>
              <a:chExt cx="1300970" cy="990599"/>
            </a:xfrm>
          </p:grpSpPr>
          <p:grpSp>
            <p:nvGrpSpPr>
              <p:cNvPr id="100" name="Group 481"/>
              <p:cNvGrpSpPr>
                <a:grpSpLocks/>
              </p:cNvGrpSpPr>
              <p:nvPr/>
            </p:nvGrpSpPr>
            <p:grpSpPr bwMode="auto">
              <a:xfrm>
                <a:off x="6477000" y="2209799"/>
                <a:ext cx="538970" cy="914399"/>
                <a:chOff x="4506" y="755"/>
                <a:chExt cx="758" cy="1286"/>
              </a:xfrm>
            </p:grpSpPr>
            <p:pic>
              <p:nvPicPr>
                <p:cNvPr id="314"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103" name="Group 483"/>
                <p:cNvGrpSpPr>
                  <a:grpSpLocks/>
                </p:cNvGrpSpPr>
                <p:nvPr/>
              </p:nvGrpSpPr>
              <p:grpSpPr bwMode="auto">
                <a:xfrm>
                  <a:off x="4656" y="755"/>
                  <a:ext cx="477" cy="1200"/>
                  <a:chOff x="4694" y="755"/>
                  <a:chExt cx="477" cy="1200"/>
                </a:xfrm>
              </p:grpSpPr>
              <p:grpSp>
                <p:nvGrpSpPr>
                  <p:cNvPr id="105" name="Group 484"/>
                  <p:cNvGrpSpPr>
                    <a:grpSpLocks/>
                  </p:cNvGrpSpPr>
                  <p:nvPr/>
                </p:nvGrpSpPr>
                <p:grpSpPr bwMode="auto">
                  <a:xfrm>
                    <a:off x="4694" y="755"/>
                    <a:ext cx="477" cy="1200"/>
                    <a:chOff x="4694" y="755"/>
                    <a:chExt cx="477" cy="1200"/>
                  </a:xfrm>
                </p:grpSpPr>
                <p:sp>
                  <p:nvSpPr>
                    <p:cNvPr id="336"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37"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317"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18"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19"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20"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21"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22"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23"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24"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25"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26"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27"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28"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29"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30"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31"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32"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33"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34"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35"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109" name="Group 481"/>
              <p:cNvGrpSpPr>
                <a:grpSpLocks/>
              </p:cNvGrpSpPr>
              <p:nvPr/>
            </p:nvGrpSpPr>
            <p:grpSpPr bwMode="auto">
              <a:xfrm>
                <a:off x="6096000" y="2285999"/>
                <a:ext cx="538970" cy="914399"/>
                <a:chOff x="4506" y="755"/>
                <a:chExt cx="758" cy="1286"/>
              </a:xfrm>
            </p:grpSpPr>
            <p:pic>
              <p:nvPicPr>
                <p:cNvPr id="290"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124" name="Group 483"/>
                <p:cNvGrpSpPr>
                  <a:grpSpLocks/>
                </p:cNvGrpSpPr>
                <p:nvPr/>
              </p:nvGrpSpPr>
              <p:grpSpPr bwMode="auto">
                <a:xfrm>
                  <a:off x="4656" y="755"/>
                  <a:ext cx="477" cy="1200"/>
                  <a:chOff x="4694" y="755"/>
                  <a:chExt cx="477" cy="1200"/>
                </a:xfrm>
              </p:grpSpPr>
              <p:grpSp>
                <p:nvGrpSpPr>
                  <p:cNvPr id="126" name="Group 484"/>
                  <p:cNvGrpSpPr>
                    <a:grpSpLocks/>
                  </p:cNvGrpSpPr>
                  <p:nvPr/>
                </p:nvGrpSpPr>
                <p:grpSpPr bwMode="auto">
                  <a:xfrm>
                    <a:off x="4694" y="755"/>
                    <a:ext cx="477" cy="1200"/>
                    <a:chOff x="4694" y="755"/>
                    <a:chExt cx="477" cy="1200"/>
                  </a:xfrm>
                </p:grpSpPr>
                <p:sp>
                  <p:nvSpPr>
                    <p:cNvPr id="312"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13"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293"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94"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95"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96"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97"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98"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99"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00"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01"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02"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03"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04"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05"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06"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07"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08"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09"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10"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11"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154" name="Group 481"/>
              <p:cNvGrpSpPr>
                <a:grpSpLocks/>
              </p:cNvGrpSpPr>
              <p:nvPr/>
            </p:nvGrpSpPr>
            <p:grpSpPr bwMode="auto">
              <a:xfrm>
                <a:off x="5715000" y="2209799"/>
                <a:ext cx="538970" cy="914399"/>
                <a:chOff x="4506" y="755"/>
                <a:chExt cx="758" cy="1286"/>
              </a:xfrm>
            </p:grpSpPr>
            <p:pic>
              <p:nvPicPr>
                <p:cNvPr id="266"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155" name="Group 483"/>
                <p:cNvGrpSpPr>
                  <a:grpSpLocks/>
                </p:cNvGrpSpPr>
                <p:nvPr/>
              </p:nvGrpSpPr>
              <p:grpSpPr bwMode="auto">
                <a:xfrm>
                  <a:off x="4656" y="755"/>
                  <a:ext cx="477" cy="1200"/>
                  <a:chOff x="4694" y="755"/>
                  <a:chExt cx="477" cy="1200"/>
                </a:xfrm>
              </p:grpSpPr>
              <p:grpSp>
                <p:nvGrpSpPr>
                  <p:cNvPr id="156" name="Group 484"/>
                  <p:cNvGrpSpPr>
                    <a:grpSpLocks/>
                  </p:cNvGrpSpPr>
                  <p:nvPr/>
                </p:nvGrpSpPr>
                <p:grpSpPr bwMode="auto">
                  <a:xfrm>
                    <a:off x="4694" y="755"/>
                    <a:ext cx="477" cy="1200"/>
                    <a:chOff x="4694" y="755"/>
                    <a:chExt cx="477" cy="1200"/>
                  </a:xfrm>
                </p:grpSpPr>
                <p:sp>
                  <p:nvSpPr>
                    <p:cNvPr id="288"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89"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269"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70"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71"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72"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73"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74"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75"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76"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77"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78"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79"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80"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81"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82"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83"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84"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85"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86"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287"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pic>
          <p:nvPicPr>
            <p:cNvPr id="261" name="Picture 34" descr="FotoIcon_Rechteck_Rand"/>
            <p:cNvPicPr>
              <a:picLocks noChangeAspect="1" noChangeArrowheads="1"/>
            </p:cNvPicPr>
            <p:nvPr/>
          </p:nvPicPr>
          <p:blipFill>
            <a:blip r:embed="rId6" cstate="print"/>
            <a:srcRect/>
            <a:stretch>
              <a:fillRect/>
            </a:stretch>
          </p:blipFill>
          <p:spPr bwMode="auto">
            <a:xfrm>
              <a:off x="9404593" y="2053293"/>
              <a:ext cx="1000230" cy="998174"/>
            </a:xfrm>
            <a:prstGeom prst="rect">
              <a:avLst/>
            </a:prstGeom>
            <a:noFill/>
            <a:ln w="9525">
              <a:noFill/>
              <a:miter lim="800000"/>
              <a:headEnd/>
              <a:tailEnd/>
            </a:ln>
          </p:spPr>
        </p:pic>
        <p:pic>
          <p:nvPicPr>
            <p:cNvPr id="262" name="Picture 9"/>
            <p:cNvPicPr>
              <a:picLocks noChangeAspect="1" noChangeArrowheads="1"/>
            </p:cNvPicPr>
            <p:nvPr/>
          </p:nvPicPr>
          <p:blipFill>
            <a:blip r:embed="rId7" cstate="print"/>
            <a:srcRect/>
            <a:stretch>
              <a:fillRect/>
            </a:stretch>
          </p:blipFill>
          <p:spPr bwMode="auto">
            <a:xfrm>
              <a:off x="9271000" y="2911709"/>
              <a:ext cx="1346200" cy="284312"/>
            </a:xfrm>
            <a:prstGeom prst="rect">
              <a:avLst/>
            </a:prstGeom>
            <a:noFill/>
            <a:ln w="9525">
              <a:noFill/>
              <a:miter lim="800000"/>
              <a:headEnd/>
              <a:tailEnd/>
            </a:ln>
          </p:spPr>
        </p:pic>
      </p:grpSp>
      <p:grpSp>
        <p:nvGrpSpPr>
          <p:cNvPr id="157" name="Group 1143"/>
          <p:cNvGrpSpPr>
            <a:grpSpLocks/>
          </p:cNvGrpSpPr>
          <p:nvPr/>
        </p:nvGrpSpPr>
        <p:grpSpPr bwMode="auto">
          <a:xfrm>
            <a:off x="3710180" y="4138663"/>
            <a:ext cx="1346200" cy="1150938"/>
            <a:chOff x="9271000" y="2045757"/>
            <a:chExt cx="1346200" cy="1150264"/>
          </a:xfrm>
        </p:grpSpPr>
        <p:sp>
          <p:nvSpPr>
            <p:cNvPr id="339" name="AutoShape 26"/>
            <p:cNvSpPr>
              <a:spLocks noChangeArrowheads="1"/>
            </p:cNvSpPr>
            <p:nvPr/>
          </p:nvSpPr>
          <p:spPr bwMode="auto">
            <a:xfrm>
              <a:off x="9402537" y="2045757"/>
              <a:ext cx="1009136" cy="1009136"/>
            </a:xfrm>
            <a:prstGeom prst="roundRect">
              <a:avLst>
                <a:gd name="adj" fmla="val 16667"/>
              </a:avLst>
            </a:prstGeom>
            <a:blipFill dpi="0" rotWithShape="1">
              <a:blip r:embed="rId4"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162" name="Group 856"/>
            <p:cNvGrpSpPr>
              <a:grpSpLocks/>
            </p:cNvGrpSpPr>
            <p:nvPr/>
          </p:nvGrpSpPr>
          <p:grpSpPr bwMode="auto">
            <a:xfrm>
              <a:off x="9441090" y="2235199"/>
              <a:ext cx="945149" cy="719666"/>
              <a:chOff x="5715000" y="2209799"/>
              <a:chExt cx="1300970" cy="990599"/>
            </a:xfrm>
          </p:grpSpPr>
          <p:grpSp>
            <p:nvGrpSpPr>
              <p:cNvPr id="167" name="Group 481"/>
              <p:cNvGrpSpPr>
                <a:grpSpLocks/>
              </p:cNvGrpSpPr>
              <p:nvPr/>
            </p:nvGrpSpPr>
            <p:grpSpPr bwMode="auto">
              <a:xfrm>
                <a:off x="6477000" y="2209799"/>
                <a:ext cx="538970" cy="914399"/>
                <a:chOff x="4506" y="755"/>
                <a:chExt cx="758" cy="1286"/>
              </a:xfrm>
            </p:grpSpPr>
            <p:pic>
              <p:nvPicPr>
                <p:cNvPr id="394"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174" name="Group 483"/>
                <p:cNvGrpSpPr>
                  <a:grpSpLocks/>
                </p:cNvGrpSpPr>
                <p:nvPr/>
              </p:nvGrpSpPr>
              <p:grpSpPr bwMode="auto">
                <a:xfrm>
                  <a:off x="4656" y="755"/>
                  <a:ext cx="477" cy="1200"/>
                  <a:chOff x="4694" y="755"/>
                  <a:chExt cx="477" cy="1200"/>
                </a:xfrm>
              </p:grpSpPr>
              <p:grpSp>
                <p:nvGrpSpPr>
                  <p:cNvPr id="178" name="Group 484"/>
                  <p:cNvGrpSpPr>
                    <a:grpSpLocks/>
                  </p:cNvGrpSpPr>
                  <p:nvPr/>
                </p:nvGrpSpPr>
                <p:grpSpPr bwMode="auto">
                  <a:xfrm>
                    <a:off x="4694" y="755"/>
                    <a:ext cx="477" cy="1200"/>
                    <a:chOff x="4694" y="755"/>
                    <a:chExt cx="477" cy="1200"/>
                  </a:xfrm>
                </p:grpSpPr>
                <p:sp>
                  <p:nvSpPr>
                    <p:cNvPr id="416"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17"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397"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98"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99"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00"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01"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02"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03"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04"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05"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06"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07"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08"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09"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10"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11"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12"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13"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14"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15"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180" name="Group 481"/>
              <p:cNvGrpSpPr>
                <a:grpSpLocks/>
              </p:cNvGrpSpPr>
              <p:nvPr/>
            </p:nvGrpSpPr>
            <p:grpSpPr bwMode="auto">
              <a:xfrm>
                <a:off x="6096000" y="2285999"/>
                <a:ext cx="538970" cy="914399"/>
                <a:chOff x="4506" y="755"/>
                <a:chExt cx="758" cy="1286"/>
              </a:xfrm>
            </p:grpSpPr>
            <p:pic>
              <p:nvPicPr>
                <p:cNvPr id="370"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183" name="Group 483"/>
                <p:cNvGrpSpPr>
                  <a:grpSpLocks/>
                </p:cNvGrpSpPr>
                <p:nvPr/>
              </p:nvGrpSpPr>
              <p:grpSpPr bwMode="auto">
                <a:xfrm>
                  <a:off x="4656" y="755"/>
                  <a:ext cx="477" cy="1200"/>
                  <a:chOff x="4694" y="755"/>
                  <a:chExt cx="477" cy="1200"/>
                </a:xfrm>
              </p:grpSpPr>
              <p:grpSp>
                <p:nvGrpSpPr>
                  <p:cNvPr id="184" name="Group 484"/>
                  <p:cNvGrpSpPr>
                    <a:grpSpLocks/>
                  </p:cNvGrpSpPr>
                  <p:nvPr/>
                </p:nvGrpSpPr>
                <p:grpSpPr bwMode="auto">
                  <a:xfrm>
                    <a:off x="4694" y="755"/>
                    <a:ext cx="477" cy="1200"/>
                    <a:chOff x="4694" y="755"/>
                    <a:chExt cx="477" cy="1200"/>
                  </a:xfrm>
                </p:grpSpPr>
                <p:sp>
                  <p:nvSpPr>
                    <p:cNvPr id="392"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93"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373"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74"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75"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76"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77"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78"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79"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80"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81"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82"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83"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84"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85"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86"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87"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88"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89"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90"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91"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185" name="Group 481"/>
              <p:cNvGrpSpPr>
                <a:grpSpLocks/>
              </p:cNvGrpSpPr>
              <p:nvPr/>
            </p:nvGrpSpPr>
            <p:grpSpPr bwMode="auto">
              <a:xfrm>
                <a:off x="5715000" y="2209799"/>
                <a:ext cx="538970" cy="914399"/>
                <a:chOff x="4506" y="755"/>
                <a:chExt cx="758" cy="1286"/>
              </a:xfrm>
            </p:grpSpPr>
            <p:pic>
              <p:nvPicPr>
                <p:cNvPr id="346"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187" name="Group 483"/>
                <p:cNvGrpSpPr>
                  <a:grpSpLocks/>
                </p:cNvGrpSpPr>
                <p:nvPr/>
              </p:nvGrpSpPr>
              <p:grpSpPr bwMode="auto">
                <a:xfrm>
                  <a:off x="4656" y="755"/>
                  <a:ext cx="477" cy="1200"/>
                  <a:chOff x="4694" y="755"/>
                  <a:chExt cx="477" cy="1200"/>
                </a:xfrm>
              </p:grpSpPr>
              <p:grpSp>
                <p:nvGrpSpPr>
                  <p:cNvPr id="188" name="Group 484"/>
                  <p:cNvGrpSpPr>
                    <a:grpSpLocks/>
                  </p:cNvGrpSpPr>
                  <p:nvPr/>
                </p:nvGrpSpPr>
                <p:grpSpPr bwMode="auto">
                  <a:xfrm>
                    <a:off x="4694" y="755"/>
                    <a:ext cx="477" cy="1200"/>
                    <a:chOff x="4694" y="755"/>
                    <a:chExt cx="477" cy="1200"/>
                  </a:xfrm>
                </p:grpSpPr>
                <p:sp>
                  <p:nvSpPr>
                    <p:cNvPr id="368"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69"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349"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50"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51"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52"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53"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54"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55"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56"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57"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58"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59"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60"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61"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62"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63"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64"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65"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66"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367"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pic>
          <p:nvPicPr>
            <p:cNvPr id="341" name="Picture 34" descr="FotoIcon_Rechteck_Rand"/>
            <p:cNvPicPr>
              <a:picLocks noChangeAspect="1" noChangeArrowheads="1"/>
            </p:cNvPicPr>
            <p:nvPr/>
          </p:nvPicPr>
          <p:blipFill>
            <a:blip r:embed="rId6" cstate="print"/>
            <a:srcRect/>
            <a:stretch>
              <a:fillRect/>
            </a:stretch>
          </p:blipFill>
          <p:spPr bwMode="auto">
            <a:xfrm>
              <a:off x="9404593" y="2053293"/>
              <a:ext cx="1000230" cy="998174"/>
            </a:xfrm>
            <a:prstGeom prst="rect">
              <a:avLst/>
            </a:prstGeom>
            <a:noFill/>
            <a:ln w="9525">
              <a:noFill/>
              <a:miter lim="800000"/>
              <a:headEnd/>
              <a:tailEnd/>
            </a:ln>
          </p:spPr>
        </p:pic>
        <p:pic>
          <p:nvPicPr>
            <p:cNvPr id="342" name="Picture 9"/>
            <p:cNvPicPr>
              <a:picLocks noChangeAspect="1" noChangeArrowheads="1"/>
            </p:cNvPicPr>
            <p:nvPr/>
          </p:nvPicPr>
          <p:blipFill>
            <a:blip r:embed="rId7" cstate="print"/>
            <a:srcRect/>
            <a:stretch>
              <a:fillRect/>
            </a:stretch>
          </p:blipFill>
          <p:spPr bwMode="auto">
            <a:xfrm>
              <a:off x="9271000" y="2911709"/>
              <a:ext cx="1346200" cy="284312"/>
            </a:xfrm>
            <a:prstGeom prst="rect">
              <a:avLst/>
            </a:prstGeom>
            <a:noFill/>
            <a:ln w="9525">
              <a:noFill/>
              <a:miter lim="800000"/>
              <a:headEnd/>
              <a:tailEnd/>
            </a:ln>
          </p:spPr>
        </p:pic>
      </p:grpSp>
      <p:grpSp>
        <p:nvGrpSpPr>
          <p:cNvPr id="211" name="Group 1143"/>
          <p:cNvGrpSpPr>
            <a:grpSpLocks/>
          </p:cNvGrpSpPr>
          <p:nvPr/>
        </p:nvGrpSpPr>
        <p:grpSpPr bwMode="auto">
          <a:xfrm>
            <a:off x="3710180" y="5488959"/>
            <a:ext cx="1346200" cy="1150938"/>
            <a:chOff x="9271000" y="2045757"/>
            <a:chExt cx="1346200" cy="1150264"/>
          </a:xfrm>
        </p:grpSpPr>
        <p:sp>
          <p:nvSpPr>
            <p:cNvPr id="419" name="AutoShape 26"/>
            <p:cNvSpPr>
              <a:spLocks noChangeArrowheads="1"/>
            </p:cNvSpPr>
            <p:nvPr/>
          </p:nvSpPr>
          <p:spPr bwMode="auto">
            <a:xfrm>
              <a:off x="9402537" y="2045757"/>
              <a:ext cx="1009136" cy="1009136"/>
            </a:xfrm>
            <a:prstGeom prst="roundRect">
              <a:avLst>
                <a:gd name="adj" fmla="val 16667"/>
              </a:avLst>
            </a:prstGeom>
            <a:blipFill dpi="0" rotWithShape="1">
              <a:blip r:embed="rId4"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212" name="Group 856"/>
            <p:cNvGrpSpPr>
              <a:grpSpLocks/>
            </p:cNvGrpSpPr>
            <p:nvPr/>
          </p:nvGrpSpPr>
          <p:grpSpPr bwMode="auto">
            <a:xfrm>
              <a:off x="9441090" y="2235199"/>
              <a:ext cx="945149" cy="719666"/>
              <a:chOff x="5715000" y="2209799"/>
              <a:chExt cx="1300970" cy="990599"/>
            </a:xfrm>
          </p:grpSpPr>
          <p:grpSp>
            <p:nvGrpSpPr>
              <p:cNvPr id="235" name="Group 481"/>
              <p:cNvGrpSpPr>
                <a:grpSpLocks/>
              </p:cNvGrpSpPr>
              <p:nvPr/>
            </p:nvGrpSpPr>
            <p:grpSpPr bwMode="auto">
              <a:xfrm>
                <a:off x="6477000" y="2209799"/>
                <a:ext cx="538970" cy="914399"/>
                <a:chOff x="4506" y="755"/>
                <a:chExt cx="758" cy="1286"/>
              </a:xfrm>
            </p:grpSpPr>
            <p:pic>
              <p:nvPicPr>
                <p:cNvPr id="474"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236" name="Group 483"/>
                <p:cNvGrpSpPr>
                  <a:grpSpLocks/>
                </p:cNvGrpSpPr>
                <p:nvPr/>
              </p:nvGrpSpPr>
              <p:grpSpPr bwMode="auto">
                <a:xfrm>
                  <a:off x="4656" y="755"/>
                  <a:ext cx="477" cy="1200"/>
                  <a:chOff x="4694" y="755"/>
                  <a:chExt cx="477" cy="1200"/>
                </a:xfrm>
              </p:grpSpPr>
              <p:grpSp>
                <p:nvGrpSpPr>
                  <p:cNvPr id="258" name="Group 484"/>
                  <p:cNvGrpSpPr>
                    <a:grpSpLocks/>
                  </p:cNvGrpSpPr>
                  <p:nvPr/>
                </p:nvGrpSpPr>
                <p:grpSpPr bwMode="auto">
                  <a:xfrm>
                    <a:off x="4694" y="755"/>
                    <a:ext cx="477" cy="1200"/>
                    <a:chOff x="4694" y="755"/>
                    <a:chExt cx="477" cy="1200"/>
                  </a:xfrm>
                </p:grpSpPr>
                <p:sp>
                  <p:nvSpPr>
                    <p:cNvPr id="496"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97"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477"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78"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79"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80"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81"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82"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83"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84"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85"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86"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87"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88"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89"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90"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91"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92"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93"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94"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95"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260" name="Group 481"/>
              <p:cNvGrpSpPr>
                <a:grpSpLocks/>
              </p:cNvGrpSpPr>
              <p:nvPr/>
            </p:nvGrpSpPr>
            <p:grpSpPr bwMode="auto">
              <a:xfrm>
                <a:off x="6096000" y="2285999"/>
                <a:ext cx="538970" cy="914399"/>
                <a:chOff x="4506" y="755"/>
                <a:chExt cx="758" cy="1286"/>
              </a:xfrm>
            </p:grpSpPr>
            <p:pic>
              <p:nvPicPr>
                <p:cNvPr id="450"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263" name="Group 483"/>
                <p:cNvGrpSpPr>
                  <a:grpSpLocks/>
                </p:cNvGrpSpPr>
                <p:nvPr/>
              </p:nvGrpSpPr>
              <p:grpSpPr bwMode="auto">
                <a:xfrm>
                  <a:off x="4656" y="755"/>
                  <a:ext cx="477" cy="1200"/>
                  <a:chOff x="4694" y="755"/>
                  <a:chExt cx="477" cy="1200"/>
                </a:xfrm>
              </p:grpSpPr>
              <p:grpSp>
                <p:nvGrpSpPr>
                  <p:cNvPr id="264" name="Group 484"/>
                  <p:cNvGrpSpPr>
                    <a:grpSpLocks/>
                  </p:cNvGrpSpPr>
                  <p:nvPr/>
                </p:nvGrpSpPr>
                <p:grpSpPr bwMode="auto">
                  <a:xfrm>
                    <a:off x="4694" y="755"/>
                    <a:ext cx="477" cy="1200"/>
                    <a:chOff x="4694" y="755"/>
                    <a:chExt cx="477" cy="1200"/>
                  </a:xfrm>
                </p:grpSpPr>
                <p:sp>
                  <p:nvSpPr>
                    <p:cNvPr id="472"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73"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453"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54"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55"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56"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57"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58"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59"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60"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61"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62"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63"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64"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65"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66"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67"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68"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69"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70"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71"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265" name="Group 481"/>
              <p:cNvGrpSpPr>
                <a:grpSpLocks/>
              </p:cNvGrpSpPr>
              <p:nvPr/>
            </p:nvGrpSpPr>
            <p:grpSpPr bwMode="auto">
              <a:xfrm>
                <a:off x="5715000" y="2209799"/>
                <a:ext cx="538970" cy="914399"/>
                <a:chOff x="4506" y="755"/>
                <a:chExt cx="758" cy="1286"/>
              </a:xfrm>
            </p:grpSpPr>
            <p:pic>
              <p:nvPicPr>
                <p:cNvPr id="426"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267" name="Group 483"/>
                <p:cNvGrpSpPr>
                  <a:grpSpLocks/>
                </p:cNvGrpSpPr>
                <p:nvPr/>
              </p:nvGrpSpPr>
              <p:grpSpPr bwMode="auto">
                <a:xfrm>
                  <a:off x="4656" y="755"/>
                  <a:ext cx="477" cy="1200"/>
                  <a:chOff x="4694" y="755"/>
                  <a:chExt cx="477" cy="1200"/>
                </a:xfrm>
              </p:grpSpPr>
              <p:grpSp>
                <p:nvGrpSpPr>
                  <p:cNvPr id="268" name="Group 484"/>
                  <p:cNvGrpSpPr>
                    <a:grpSpLocks/>
                  </p:cNvGrpSpPr>
                  <p:nvPr/>
                </p:nvGrpSpPr>
                <p:grpSpPr bwMode="auto">
                  <a:xfrm>
                    <a:off x="4694" y="755"/>
                    <a:ext cx="477" cy="1200"/>
                    <a:chOff x="4694" y="755"/>
                    <a:chExt cx="477" cy="1200"/>
                  </a:xfrm>
                </p:grpSpPr>
                <p:sp>
                  <p:nvSpPr>
                    <p:cNvPr id="448"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49"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429"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30"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31"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32"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33"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34"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35"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36"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37"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38"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39"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40"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41"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42"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43"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44"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45"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46"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447"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pic>
          <p:nvPicPr>
            <p:cNvPr id="421" name="Picture 34" descr="FotoIcon_Rechteck_Rand"/>
            <p:cNvPicPr>
              <a:picLocks noChangeAspect="1" noChangeArrowheads="1"/>
            </p:cNvPicPr>
            <p:nvPr/>
          </p:nvPicPr>
          <p:blipFill>
            <a:blip r:embed="rId6" cstate="print"/>
            <a:srcRect/>
            <a:stretch>
              <a:fillRect/>
            </a:stretch>
          </p:blipFill>
          <p:spPr bwMode="auto">
            <a:xfrm>
              <a:off x="9404593" y="2053293"/>
              <a:ext cx="1000230" cy="998174"/>
            </a:xfrm>
            <a:prstGeom prst="rect">
              <a:avLst/>
            </a:prstGeom>
            <a:noFill/>
            <a:ln w="9525">
              <a:noFill/>
              <a:miter lim="800000"/>
              <a:headEnd/>
              <a:tailEnd/>
            </a:ln>
          </p:spPr>
        </p:pic>
        <p:pic>
          <p:nvPicPr>
            <p:cNvPr id="422" name="Picture 9"/>
            <p:cNvPicPr>
              <a:picLocks noChangeAspect="1" noChangeArrowheads="1"/>
            </p:cNvPicPr>
            <p:nvPr/>
          </p:nvPicPr>
          <p:blipFill>
            <a:blip r:embed="rId7" cstate="print"/>
            <a:srcRect/>
            <a:stretch>
              <a:fillRect/>
            </a:stretch>
          </p:blipFill>
          <p:spPr bwMode="auto">
            <a:xfrm>
              <a:off x="9271000" y="2911709"/>
              <a:ext cx="1346200" cy="284312"/>
            </a:xfrm>
            <a:prstGeom prst="rect">
              <a:avLst/>
            </a:prstGeom>
            <a:noFill/>
            <a:ln w="9525">
              <a:noFill/>
              <a:miter lim="800000"/>
              <a:headEnd/>
              <a:tailEnd/>
            </a:ln>
          </p:spPr>
        </p:pic>
      </p:grpSp>
      <p:sp>
        <p:nvSpPr>
          <p:cNvPr id="499" name="TextBox 392"/>
          <p:cNvSpPr txBox="1">
            <a:spLocks noChangeArrowheads="1"/>
          </p:cNvSpPr>
          <p:nvPr/>
        </p:nvSpPr>
        <p:spPr bwMode="auto">
          <a:xfrm>
            <a:off x="3809950" y="3726987"/>
            <a:ext cx="1146661"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Web Servers</a:t>
            </a:r>
            <a:endParaRPr lang="en-US" sz="1300" dirty="0">
              <a:solidFill>
                <a:schemeClr val="tx1">
                  <a:lumMod val="50000"/>
                  <a:lumOff val="50000"/>
                </a:schemeClr>
              </a:solidFill>
              <a:latin typeface="Arial" pitchFamily="34" charset="0"/>
              <a:cs typeface="Arial" pitchFamily="34" charset="0"/>
            </a:endParaRPr>
          </a:p>
        </p:txBody>
      </p:sp>
      <p:sp>
        <p:nvSpPr>
          <p:cNvPr id="500" name="TextBox 392"/>
          <p:cNvSpPr txBox="1">
            <a:spLocks noChangeArrowheads="1"/>
          </p:cNvSpPr>
          <p:nvPr/>
        </p:nvSpPr>
        <p:spPr bwMode="auto">
          <a:xfrm>
            <a:off x="3809950" y="5108420"/>
            <a:ext cx="1146661"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Web Servers</a:t>
            </a:r>
            <a:endParaRPr lang="en-US" sz="1300" dirty="0">
              <a:solidFill>
                <a:schemeClr val="tx1">
                  <a:lumMod val="50000"/>
                  <a:lumOff val="50000"/>
                </a:schemeClr>
              </a:solidFill>
              <a:latin typeface="Arial" pitchFamily="34" charset="0"/>
              <a:cs typeface="Arial" pitchFamily="34" charset="0"/>
            </a:endParaRPr>
          </a:p>
        </p:txBody>
      </p:sp>
      <p:sp>
        <p:nvSpPr>
          <p:cNvPr id="501" name="TextBox 392"/>
          <p:cNvSpPr txBox="1">
            <a:spLocks noChangeArrowheads="1"/>
          </p:cNvSpPr>
          <p:nvPr/>
        </p:nvSpPr>
        <p:spPr bwMode="auto">
          <a:xfrm>
            <a:off x="3809950" y="2419297"/>
            <a:ext cx="1146661"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Web Servers</a:t>
            </a:r>
            <a:endParaRPr lang="en-US" sz="1300" dirty="0">
              <a:solidFill>
                <a:schemeClr val="tx1">
                  <a:lumMod val="50000"/>
                  <a:lumOff val="50000"/>
                </a:schemeClr>
              </a:solidFill>
              <a:latin typeface="Arial" pitchFamily="34" charset="0"/>
              <a:cs typeface="Arial" pitchFamily="34" charset="0"/>
            </a:endParaRPr>
          </a:p>
        </p:txBody>
      </p:sp>
      <p:sp>
        <p:nvSpPr>
          <p:cNvPr id="502" name="TextBox 392"/>
          <p:cNvSpPr txBox="1">
            <a:spLocks noChangeArrowheads="1"/>
          </p:cNvSpPr>
          <p:nvPr/>
        </p:nvSpPr>
        <p:spPr bwMode="auto">
          <a:xfrm>
            <a:off x="3801134" y="6445605"/>
            <a:ext cx="1164293"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Web Servers</a:t>
            </a:r>
            <a:endParaRPr lang="en-US" sz="1300" dirty="0">
              <a:solidFill>
                <a:schemeClr val="tx1">
                  <a:lumMod val="50000"/>
                  <a:lumOff val="50000"/>
                </a:schemeClr>
              </a:solidFill>
              <a:latin typeface="Arial" pitchFamily="34" charset="0"/>
              <a:cs typeface="Arial" pitchFamily="34" charset="0"/>
            </a:endParaRPr>
          </a:p>
        </p:txBody>
      </p:sp>
      <p:grpSp>
        <p:nvGrpSpPr>
          <p:cNvPr id="291" name="Group 1143"/>
          <p:cNvGrpSpPr>
            <a:grpSpLocks/>
          </p:cNvGrpSpPr>
          <p:nvPr/>
        </p:nvGrpSpPr>
        <p:grpSpPr bwMode="auto">
          <a:xfrm>
            <a:off x="5681548" y="1423320"/>
            <a:ext cx="1346200" cy="1150938"/>
            <a:chOff x="9271000" y="2045757"/>
            <a:chExt cx="1346200" cy="1150264"/>
          </a:xfrm>
        </p:grpSpPr>
        <p:sp>
          <p:nvSpPr>
            <p:cNvPr id="504" name="AutoShape 26"/>
            <p:cNvSpPr>
              <a:spLocks noChangeArrowheads="1"/>
            </p:cNvSpPr>
            <p:nvPr/>
          </p:nvSpPr>
          <p:spPr bwMode="auto">
            <a:xfrm>
              <a:off x="9402537" y="2045757"/>
              <a:ext cx="1009136" cy="1009136"/>
            </a:xfrm>
            <a:prstGeom prst="roundRect">
              <a:avLst>
                <a:gd name="adj" fmla="val 16667"/>
              </a:avLst>
            </a:prstGeom>
            <a:blipFill dpi="0" rotWithShape="1">
              <a:blip r:embed="rId4"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292" name="Group 856"/>
            <p:cNvGrpSpPr>
              <a:grpSpLocks/>
            </p:cNvGrpSpPr>
            <p:nvPr/>
          </p:nvGrpSpPr>
          <p:grpSpPr bwMode="auto">
            <a:xfrm>
              <a:off x="9441090" y="2235199"/>
              <a:ext cx="945149" cy="719666"/>
              <a:chOff x="5715000" y="2209799"/>
              <a:chExt cx="1300970" cy="990599"/>
            </a:xfrm>
          </p:grpSpPr>
          <p:grpSp>
            <p:nvGrpSpPr>
              <p:cNvPr id="315" name="Group 481"/>
              <p:cNvGrpSpPr>
                <a:grpSpLocks/>
              </p:cNvGrpSpPr>
              <p:nvPr/>
            </p:nvGrpSpPr>
            <p:grpSpPr bwMode="auto">
              <a:xfrm>
                <a:off x="6477000" y="2209799"/>
                <a:ext cx="538970" cy="914399"/>
                <a:chOff x="4506" y="755"/>
                <a:chExt cx="758" cy="1286"/>
              </a:xfrm>
            </p:grpSpPr>
            <p:pic>
              <p:nvPicPr>
                <p:cNvPr id="559"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316" name="Group 483"/>
                <p:cNvGrpSpPr>
                  <a:grpSpLocks/>
                </p:cNvGrpSpPr>
                <p:nvPr/>
              </p:nvGrpSpPr>
              <p:grpSpPr bwMode="auto">
                <a:xfrm>
                  <a:off x="4656" y="755"/>
                  <a:ext cx="477" cy="1200"/>
                  <a:chOff x="4694" y="755"/>
                  <a:chExt cx="477" cy="1200"/>
                </a:xfrm>
              </p:grpSpPr>
              <p:grpSp>
                <p:nvGrpSpPr>
                  <p:cNvPr id="338" name="Group 484"/>
                  <p:cNvGrpSpPr>
                    <a:grpSpLocks/>
                  </p:cNvGrpSpPr>
                  <p:nvPr/>
                </p:nvGrpSpPr>
                <p:grpSpPr bwMode="auto">
                  <a:xfrm>
                    <a:off x="4694" y="755"/>
                    <a:ext cx="477" cy="1200"/>
                    <a:chOff x="4694" y="755"/>
                    <a:chExt cx="477" cy="1200"/>
                  </a:xfrm>
                </p:grpSpPr>
                <p:sp>
                  <p:nvSpPr>
                    <p:cNvPr id="581"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82"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562"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63"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64"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65"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66"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67"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68"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69"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70"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71"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72"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73"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74"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75"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76"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77"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78"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79"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80"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340" name="Group 481"/>
              <p:cNvGrpSpPr>
                <a:grpSpLocks/>
              </p:cNvGrpSpPr>
              <p:nvPr/>
            </p:nvGrpSpPr>
            <p:grpSpPr bwMode="auto">
              <a:xfrm>
                <a:off x="6096000" y="2285999"/>
                <a:ext cx="538970" cy="914399"/>
                <a:chOff x="4506" y="755"/>
                <a:chExt cx="758" cy="1286"/>
              </a:xfrm>
            </p:grpSpPr>
            <p:pic>
              <p:nvPicPr>
                <p:cNvPr id="535"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343" name="Group 483"/>
                <p:cNvGrpSpPr>
                  <a:grpSpLocks/>
                </p:cNvGrpSpPr>
                <p:nvPr/>
              </p:nvGrpSpPr>
              <p:grpSpPr bwMode="auto">
                <a:xfrm>
                  <a:off x="4656" y="755"/>
                  <a:ext cx="477" cy="1200"/>
                  <a:chOff x="4694" y="755"/>
                  <a:chExt cx="477" cy="1200"/>
                </a:xfrm>
              </p:grpSpPr>
              <p:grpSp>
                <p:nvGrpSpPr>
                  <p:cNvPr id="344" name="Group 484"/>
                  <p:cNvGrpSpPr>
                    <a:grpSpLocks/>
                  </p:cNvGrpSpPr>
                  <p:nvPr/>
                </p:nvGrpSpPr>
                <p:grpSpPr bwMode="auto">
                  <a:xfrm>
                    <a:off x="4694" y="755"/>
                    <a:ext cx="477" cy="1200"/>
                    <a:chOff x="4694" y="755"/>
                    <a:chExt cx="477" cy="1200"/>
                  </a:xfrm>
                </p:grpSpPr>
                <p:sp>
                  <p:nvSpPr>
                    <p:cNvPr id="557"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58"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538"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39"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40"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41"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42"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43"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44"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45"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46"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47"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48"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49"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50"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51"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52"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53"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54"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55"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56"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345" name="Group 481"/>
              <p:cNvGrpSpPr>
                <a:grpSpLocks/>
              </p:cNvGrpSpPr>
              <p:nvPr/>
            </p:nvGrpSpPr>
            <p:grpSpPr bwMode="auto">
              <a:xfrm>
                <a:off x="5715000" y="2209799"/>
                <a:ext cx="538970" cy="914399"/>
                <a:chOff x="4506" y="755"/>
                <a:chExt cx="758" cy="1286"/>
              </a:xfrm>
            </p:grpSpPr>
            <p:pic>
              <p:nvPicPr>
                <p:cNvPr id="511"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347" name="Group 483"/>
                <p:cNvGrpSpPr>
                  <a:grpSpLocks/>
                </p:cNvGrpSpPr>
                <p:nvPr/>
              </p:nvGrpSpPr>
              <p:grpSpPr bwMode="auto">
                <a:xfrm>
                  <a:off x="4656" y="755"/>
                  <a:ext cx="477" cy="1200"/>
                  <a:chOff x="4694" y="755"/>
                  <a:chExt cx="477" cy="1200"/>
                </a:xfrm>
              </p:grpSpPr>
              <p:grpSp>
                <p:nvGrpSpPr>
                  <p:cNvPr id="348" name="Group 484"/>
                  <p:cNvGrpSpPr>
                    <a:grpSpLocks/>
                  </p:cNvGrpSpPr>
                  <p:nvPr/>
                </p:nvGrpSpPr>
                <p:grpSpPr bwMode="auto">
                  <a:xfrm>
                    <a:off x="4694" y="755"/>
                    <a:ext cx="477" cy="1200"/>
                    <a:chOff x="4694" y="755"/>
                    <a:chExt cx="477" cy="1200"/>
                  </a:xfrm>
                </p:grpSpPr>
                <p:sp>
                  <p:nvSpPr>
                    <p:cNvPr id="533"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34"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514"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15"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16"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17"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18"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19"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20"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21"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22"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23"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24"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25"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26"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27"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28"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29"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30"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31"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32"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pic>
          <p:nvPicPr>
            <p:cNvPr id="506" name="Picture 34" descr="FotoIcon_Rechteck_Rand"/>
            <p:cNvPicPr>
              <a:picLocks noChangeAspect="1" noChangeArrowheads="1"/>
            </p:cNvPicPr>
            <p:nvPr/>
          </p:nvPicPr>
          <p:blipFill>
            <a:blip r:embed="rId6" cstate="print"/>
            <a:srcRect/>
            <a:stretch>
              <a:fillRect/>
            </a:stretch>
          </p:blipFill>
          <p:spPr bwMode="auto">
            <a:xfrm>
              <a:off x="9404593" y="2053293"/>
              <a:ext cx="1000230" cy="998174"/>
            </a:xfrm>
            <a:prstGeom prst="rect">
              <a:avLst/>
            </a:prstGeom>
            <a:noFill/>
            <a:ln w="9525">
              <a:noFill/>
              <a:miter lim="800000"/>
              <a:headEnd/>
              <a:tailEnd/>
            </a:ln>
          </p:spPr>
        </p:pic>
        <p:pic>
          <p:nvPicPr>
            <p:cNvPr id="507" name="Picture 9"/>
            <p:cNvPicPr>
              <a:picLocks noChangeAspect="1" noChangeArrowheads="1"/>
            </p:cNvPicPr>
            <p:nvPr/>
          </p:nvPicPr>
          <p:blipFill>
            <a:blip r:embed="rId7" cstate="print"/>
            <a:srcRect/>
            <a:stretch>
              <a:fillRect/>
            </a:stretch>
          </p:blipFill>
          <p:spPr bwMode="auto">
            <a:xfrm>
              <a:off x="9271000" y="2911709"/>
              <a:ext cx="1346200" cy="284312"/>
            </a:xfrm>
            <a:prstGeom prst="rect">
              <a:avLst/>
            </a:prstGeom>
            <a:noFill/>
            <a:ln w="9525">
              <a:noFill/>
              <a:miter lim="800000"/>
              <a:headEnd/>
              <a:tailEnd/>
            </a:ln>
          </p:spPr>
        </p:pic>
      </p:grpSp>
      <p:grpSp>
        <p:nvGrpSpPr>
          <p:cNvPr id="371" name="Group 1143"/>
          <p:cNvGrpSpPr>
            <a:grpSpLocks/>
          </p:cNvGrpSpPr>
          <p:nvPr/>
        </p:nvGrpSpPr>
        <p:grpSpPr bwMode="auto">
          <a:xfrm>
            <a:off x="5681548" y="2773617"/>
            <a:ext cx="1346200" cy="1150938"/>
            <a:chOff x="9271000" y="2045757"/>
            <a:chExt cx="1346200" cy="1150264"/>
          </a:xfrm>
        </p:grpSpPr>
        <p:sp>
          <p:nvSpPr>
            <p:cNvPr id="584" name="AutoShape 26"/>
            <p:cNvSpPr>
              <a:spLocks noChangeArrowheads="1"/>
            </p:cNvSpPr>
            <p:nvPr/>
          </p:nvSpPr>
          <p:spPr bwMode="auto">
            <a:xfrm>
              <a:off x="9402537" y="2045757"/>
              <a:ext cx="1009136" cy="1009136"/>
            </a:xfrm>
            <a:prstGeom prst="roundRect">
              <a:avLst>
                <a:gd name="adj" fmla="val 16667"/>
              </a:avLst>
            </a:prstGeom>
            <a:blipFill dpi="0" rotWithShape="1">
              <a:blip r:embed="rId4"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372" name="Group 856"/>
            <p:cNvGrpSpPr>
              <a:grpSpLocks/>
            </p:cNvGrpSpPr>
            <p:nvPr/>
          </p:nvGrpSpPr>
          <p:grpSpPr bwMode="auto">
            <a:xfrm>
              <a:off x="9441090" y="2235199"/>
              <a:ext cx="945149" cy="719666"/>
              <a:chOff x="5715000" y="2209799"/>
              <a:chExt cx="1300970" cy="990599"/>
            </a:xfrm>
          </p:grpSpPr>
          <p:grpSp>
            <p:nvGrpSpPr>
              <p:cNvPr id="395" name="Group 481"/>
              <p:cNvGrpSpPr>
                <a:grpSpLocks/>
              </p:cNvGrpSpPr>
              <p:nvPr/>
            </p:nvGrpSpPr>
            <p:grpSpPr bwMode="auto">
              <a:xfrm>
                <a:off x="6477000" y="2209799"/>
                <a:ext cx="538970" cy="914399"/>
                <a:chOff x="4506" y="755"/>
                <a:chExt cx="758" cy="1286"/>
              </a:xfrm>
            </p:grpSpPr>
            <p:pic>
              <p:nvPicPr>
                <p:cNvPr id="639"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396" name="Group 483"/>
                <p:cNvGrpSpPr>
                  <a:grpSpLocks/>
                </p:cNvGrpSpPr>
                <p:nvPr/>
              </p:nvGrpSpPr>
              <p:grpSpPr bwMode="auto">
                <a:xfrm>
                  <a:off x="4656" y="755"/>
                  <a:ext cx="477" cy="1200"/>
                  <a:chOff x="4694" y="755"/>
                  <a:chExt cx="477" cy="1200"/>
                </a:xfrm>
              </p:grpSpPr>
              <p:grpSp>
                <p:nvGrpSpPr>
                  <p:cNvPr id="418" name="Group 484"/>
                  <p:cNvGrpSpPr>
                    <a:grpSpLocks/>
                  </p:cNvGrpSpPr>
                  <p:nvPr/>
                </p:nvGrpSpPr>
                <p:grpSpPr bwMode="auto">
                  <a:xfrm>
                    <a:off x="4694" y="755"/>
                    <a:ext cx="477" cy="1200"/>
                    <a:chOff x="4694" y="755"/>
                    <a:chExt cx="477" cy="1200"/>
                  </a:xfrm>
                </p:grpSpPr>
                <p:sp>
                  <p:nvSpPr>
                    <p:cNvPr id="661"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62"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642"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43"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44"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45"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46"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47"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48"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49"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50"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51"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52"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53"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54"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55"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56"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57"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58"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59"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60"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420" name="Group 481"/>
              <p:cNvGrpSpPr>
                <a:grpSpLocks/>
              </p:cNvGrpSpPr>
              <p:nvPr/>
            </p:nvGrpSpPr>
            <p:grpSpPr bwMode="auto">
              <a:xfrm>
                <a:off x="6096000" y="2285999"/>
                <a:ext cx="538970" cy="914399"/>
                <a:chOff x="4506" y="755"/>
                <a:chExt cx="758" cy="1286"/>
              </a:xfrm>
            </p:grpSpPr>
            <p:pic>
              <p:nvPicPr>
                <p:cNvPr id="615"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423" name="Group 483"/>
                <p:cNvGrpSpPr>
                  <a:grpSpLocks/>
                </p:cNvGrpSpPr>
                <p:nvPr/>
              </p:nvGrpSpPr>
              <p:grpSpPr bwMode="auto">
                <a:xfrm>
                  <a:off x="4656" y="755"/>
                  <a:ext cx="477" cy="1200"/>
                  <a:chOff x="4694" y="755"/>
                  <a:chExt cx="477" cy="1200"/>
                </a:xfrm>
              </p:grpSpPr>
              <p:grpSp>
                <p:nvGrpSpPr>
                  <p:cNvPr id="424" name="Group 484"/>
                  <p:cNvGrpSpPr>
                    <a:grpSpLocks/>
                  </p:cNvGrpSpPr>
                  <p:nvPr/>
                </p:nvGrpSpPr>
                <p:grpSpPr bwMode="auto">
                  <a:xfrm>
                    <a:off x="4694" y="755"/>
                    <a:ext cx="477" cy="1200"/>
                    <a:chOff x="4694" y="755"/>
                    <a:chExt cx="477" cy="1200"/>
                  </a:xfrm>
                </p:grpSpPr>
                <p:sp>
                  <p:nvSpPr>
                    <p:cNvPr id="637"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38"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618"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19"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20"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21"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22"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23"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24"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25"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26"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27"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28"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29"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30"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31"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32"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33"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34"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35"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36"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425" name="Group 481"/>
              <p:cNvGrpSpPr>
                <a:grpSpLocks/>
              </p:cNvGrpSpPr>
              <p:nvPr/>
            </p:nvGrpSpPr>
            <p:grpSpPr bwMode="auto">
              <a:xfrm>
                <a:off x="5715000" y="2209799"/>
                <a:ext cx="538970" cy="914399"/>
                <a:chOff x="4506" y="755"/>
                <a:chExt cx="758" cy="1286"/>
              </a:xfrm>
            </p:grpSpPr>
            <p:pic>
              <p:nvPicPr>
                <p:cNvPr id="591"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427" name="Group 483"/>
                <p:cNvGrpSpPr>
                  <a:grpSpLocks/>
                </p:cNvGrpSpPr>
                <p:nvPr/>
              </p:nvGrpSpPr>
              <p:grpSpPr bwMode="auto">
                <a:xfrm>
                  <a:off x="4656" y="755"/>
                  <a:ext cx="477" cy="1200"/>
                  <a:chOff x="4694" y="755"/>
                  <a:chExt cx="477" cy="1200"/>
                </a:xfrm>
              </p:grpSpPr>
              <p:grpSp>
                <p:nvGrpSpPr>
                  <p:cNvPr id="428" name="Group 484"/>
                  <p:cNvGrpSpPr>
                    <a:grpSpLocks/>
                  </p:cNvGrpSpPr>
                  <p:nvPr/>
                </p:nvGrpSpPr>
                <p:grpSpPr bwMode="auto">
                  <a:xfrm>
                    <a:off x="4694" y="755"/>
                    <a:ext cx="477" cy="1200"/>
                    <a:chOff x="4694" y="755"/>
                    <a:chExt cx="477" cy="1200"/>
                  </a:xfrm>
                </p:grpSpPr>
                <p:sp>
                  <p:nvSpPr>
                    <p:cNvPr id="613"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14"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594"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95"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96"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97"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98"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599"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00"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01"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02"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03"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04"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05"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06"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07"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08"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09"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10"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11"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12"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pic>
          <p:nvPicPr>
            <p:cNvPr id="586" name="Picture 34" descr="FotoIcon_Rechteck_Rand"/>
            <p:cNvPicPr>
              <a:picLocks noChangeAspect="1" noChangeArrowheads="1"/>
            </p:cNvPicPr>
            <p:nvPr/>
          </p:nvPicPr>
          <p:blipFill>
            <a:blip r:embed="rId6" cstate="print"/>
            <a:srcRect/>
            <a:stretch>
              <a:fillRect/>
            </a:stretch>
          </p:blipFill>
          <p:spPr bwMode="auto">
            <a:xfrm>
              <a:off x="9404593" y="2053293"/>
              <a:ext cx="1000230" cy="998174"/>
            </a:xfrm>
            <a:prstGeom prst="rect">
              <a:avLst/>
            </a:prstGeom>
            <a:noFill/>
            <a:ln w="9525">
              <a:noFill/>
              <a:miter lim="800000"/>
              <a:headEnd/>
              <a:tailEnd/>
            </a:ln>
          </p:spPr>
        </p:pic>
        <p:pic>
          <p:nvPicPr>
            <p:cNvPr id="587" name="Picture 9"/>
            <p:cNvPicPr>
              <a:picLocks noChangeAspect="1" noChangeArrowheads="1"/>
            </p:cNvPicPr>
            <p:nvPr/>
          </p:nvPicPr>
          <p:blipFill>
            <a:blip r:embed="rId7" cstate="print"/>
            <a:srcRect/>
            <a:stretch>
              <a:fillRect/>
            </a:stretch>
          </p:blipFill>
          <p:spPr bwMode="auto">
            <a:xfrm>
              <a:off x="9271000" y="2911709"/>
              <a:ext cx="1346200" cy="284312"/>
            </a:xfrm>
            <a:prstGeom prst="rect">
              <a:avLst/>
            </a:prstGeom>
            <a:noFill/>
            <a:ln w="9525">
              <a:noFill/>
              <a:miter lim="800000"/>
              <a:headEnd/>
              <a:tailEnd/>
            </a:ln>
          </p:spPr>
        </p:pic>
      </p:grpSp>
      <p:grpSp>
        <p:nvGrpSpPr>
          <p:cNvPr id="451" name="Group 1143"/>
          <p:cNvGrpSpPr>
            <a:grpSpLocks/>
          </p:cNvGrpSpPr>
          <p:nvPr/>
        </p:nvGrpSpPr>
        <p:grpSpPr bwMode="auto">
          <a:xfrm>
            <a:off x="5681548" y="4123914"/>
            <a:ext cx="1346200" cy="1150938"/>
            <a:chOff x="9271000" y="2045757"/>
            <a:chExt cx="1346200" cy="1150264"/>
          </a:xfrm>
        </p:grpSpPr>
        <p:sp>
          <p:nvSpPr>
            <p:cNvPr id="664" name="AutoShape 26"/>
            <p:cNvSpPr>
              <a:spLocks noChangeArrowheads="1"/>
            </p:cNvSpPr>
            <p:nvPr/>
          </p:nvSpPr>
          <p:spPr bwMode="auto">
            <a:xfrm>
              <a:off x="9402537" y="2045757"/>
              <a:ext cx="1009136" cy="1009136"/>
            </a:xfrm>
            <a:prstGeom prst="roundRect">
              <a:avLst>
                <a:gd name="adj" fmla="val 16667"/>
              </a:avLst>
            </a:prstGeom>
            <a:blipFill dpi="0" rotWithShape="1">
              <a:blip r:embed="rId4"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452" name="Group 856"/>
            <p:cNvGrpSpPr>
              <a:grpSpLocks/>
            </p:cNvGrpSpPr>
            <p:nvPr/>
          </p:nvGrpSpPr>
          <p:grpSpPr bwMode="auto">
            <a:xfrm>
              <a:off x="9441090" y="2235199"/>
              <a:ext cx="945149" cy="719666"/>
              <a:chOff x="5715000" y="2209799"/>
              <a:chExt cx="1300970" cy="990599"/>
            </a:xfrm>
          </p:grpSpPr>
          <p:grpSp>
            <p:nvGrpSpPr>
              <p:cNvPr id="475" name="Group 481"/>
              <p:cNvGrpSpPr>
                <a:grpSpLocks/>
              </p:cNvGrpSpPr>
              <p:nvPr/>
            </p:nvGrpSpPr>
            <p:grpSpPr bwMode="auto">
              <a:xfrm>
                <a:off x="6477000" y="2209799"/>
                <a:ext cx="538970" cy="914399"/>
                <a:chOff x="4506" y="755"/>
                <a:chExt cx="758" cy="1286"/>
              </a:xfrm>
            </p:grpSpPr>
            <p:pic>
              <p:nvPicPr>
                <p:cNvPr id="719"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476" name="Group 483"/>
                <p:cNvGrpSpPr>
                  <a:grpSpLocks/>
                </p:cNvGrpSpPr>
                <p:nvPr/>
              </p:nvGrpSpPr>
              <p:grpSpPr bwMode="auto">
                <a:xfrm>
                  <a:off x="4656" y="755"/>
                  <a:ext cx="477" cy="1200"/>
                  <a:chOff x="4694" y="755"/>
                  <a:chExt cx="477" cy="1200"/>
                </a:xfrm>
              </p:grpSpPr>
              <p:grpSp>
                <p:nvGrpSpPr>
                  <p:cNvPr id="498" name="Group 484"/>
                  <p:cNvGrpSpPr>
                    <a:grpSpLocks/>
                  </p:cNvGrpSpPr>
                  <p:nvPr/>
                </p:nvGrpSpPr>
                <p:grpSpPr bwMode="auto">
                  <a:xfrm>
                    <a:off x="4694" y="755"/>
                    <a:ext cx="477" cy="1200"/>
                    <a:chOff x="4694" y="755"/>
                    <a:chExt cx="477" cy="1200"/>
                  </a:xfrm>
                </p:grpSpPr>
                <p:sp>
                  <p:nvSpPr>
                    <p:cNvPr id="741"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42"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722"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23"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24"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25"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26"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27"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28"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29"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30"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31"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32"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33"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34"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35"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36"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37"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38"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39"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40"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503" name="Group 481"/>
              <p:cNvGrpSpPr>
                <a:grpSpLocks/>
              </p:cNvGrpSpPr>
              <p:nvPr/>
            </p:nvGrpSpPr>
            <p:grpSpPr bwMode="auto">
              <a:xfrm>
                <a:off x="6096000" y="2285999"/>
                <a:ext cx="538970" cy="914399"/>
                <a:chOff x="4506" y="755"/>
                <a:chExt cx="758" cy="1286"/>
              </a:xfrm>
            </p:grpSpPr>
            <p:pic>
              <p:nvPicPr>
                <p:cNvPr id="695"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505" name="Group 483"/>
                <p:cNvGrpSpPr>
                  <a:grpSpLocks/>
                </p:cNvGrpSpPr>
                <p:nvPr/>
              </p:nvGrpSpPr>
              <p:grpSpPr bwMode="auto">
                <a:xfrm>
                  <a:off x="4656" y="755"/>
                  <a:ext cx="477" cy="1200"/>
                  <a:chOff x="4694" y="755"/>
                  <a:chExt cx="477" cy="1200"/>
                </a:xfrm>
              </p:grpSpPr>
              <p:grpSp>
                <p:nvGrpSpPr>
                  <p:cNvPr id="508" name="Group 484"/>
                  <p:cNvGrpSpPr>
                    <a:grpSpLocks/>
                  </p:cNvGrpSpPr>
                  <p:nvPr/>
                </p:nvGrpSpPr>
                <p:grpSpPr bwMode="auto">
                  <a:xfrm>
                    <a:off x="4694" y="755"/>
                    <a:ext cx="477" cy="1200"/>
                    <a:chOff x="4694" y="755"/>
                    <a:chExt cx="477" cy="1200"/>
                  </a:xfrm>
                </p:grpSpPr>
                <p:sp>
                  <p:nvSpPr>
                    <p:cNvPr id="717"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18"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698"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99"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00"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01"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02"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03"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04"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05"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06"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07"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08"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09"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10"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11"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12"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13"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14"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15"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16"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509" name="Group 481"/>
              <p:cNvGrpSpPr>
                <a:grpSpLocks/>
              </p:cNvGrpSpPr>
              <p:nvPr/>
            </p:nvGrpSpPr>
            <p:grpSpPr bwMode="auto">
              <a:xfrm>
                <a:off x="5715000" y="2209799"/>
                <a:ext cx="538970" cy="914399"/>
                <a:chOff x="4506" y="755"/>
                <a:chExt cx="758" cy="1286"/>
              </a:xfrm>
            </p:grpSpPr>
            <p:pic>
              <p:nvPicPr>
                <p:cNvPr id="671"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510" name="Group 483"/>
                <p:cNvGrpSpPr>
                  <a:grpSpLocks/>
                </p:cNvGrpSpPr>
                <p:nvPr/>
              </p:nvGrpSpPr>
              <p:grpSpPr bwMode="auto">
                <a:xfrm>
                  <a:off x="4656" y="755"/>
                  <a:ext cx="477" cy="1200"/>
                  <a:chOff x="4694" y="755"/>
                  <a:chExt cx="477" cy="1200"/>
                </a:xfrm>
              </p:grpSpPr>
              <p:grpSp>
                <p:nvGrpSpPr>
                  <p:cNvPr id="512" name="Group 484"/>
                  <p:cNvGrpSpPr>
                    <a:grpSpLocks/>
                  </p:cNvGrpSpPr>
                  <p:nvPr/>
                </p:nvGrpSpPr>
                <p:grpSpPr bwMode="auto">
                  <a:xfrm>
                    <a:off x="4694" y="755"/>
                    <a:ext cx="477" cy="1200"/>
                    <a:chOff x="4694" y="755"/>
                    <a:chExt cx="477" cy="1200"/>
                  </a:xfrm>
                </p:grpSpPr>
                <p:sp>
                  <p:nvSpPr>
                    <p:cNvPr id="693"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94"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674"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75"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76"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77"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78"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79"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80"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81"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82"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83"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84"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85"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86"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87"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88"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89"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90"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91"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692"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pic>
          <p:nvPicPr>
            <p:cNvPr id="666" name="Picture 34" descr="FotoIcon_Rechteck_Rand"/>
            <p:cNvPicPr>
              <a:picLocks noChangeAspect="1" noChangeArrowheads="1"/>
            </p:cNvPicPr>
            <p:nvPr/>
          </p:nvPicPr>
          <p:blipFill>
            <a:blip r:embed="rId6" cstate="print"/>
            <a:srcRect/>
            <a:stretch>
              <a:fillRect/>
            </a:stretch>
          </p:blipFill>
          <p:spPr bwMode="auto">
            <a:xfrm>
              <a:off x="9404593" y="2053293"/>
              <a:ext cx="1000230" cy="998174"/>
            </a:xfrm>
            <a:prstGeom prst="rect">
              <a:avLst/>
            </a:prstGeom>
            <a:noFill/>
            <a:ln w="9525">
              <a:noFill/>
              <a:miter lim="800000"/>
              <a:headEnd/>
              <a:tailEnd/>
            </a:ln>
          </p:spPr>
        </p:pic>
        <p:pic>
          <p:nvPicPr>
            <p:cNvPr id="667" name="Picture 9"/>
            <p:cNvPicPr>
              <a:picLocks noChangeAspect="1" noChangeArrowheads="1"/>
            </p:cNvPicPr>
            <p:nvPr/>
          </p:nvPicPr>
          <p:blipFill>
            <a:blip r:embed="rId7" cstate="print"/>
            <a:srcRect/>
            <a:stretch>
              <a:fillRect/>
            </a:stretch>
          </p:blipFill>
          <p:spPr bwMode="auto">
            <a:xfrm>
              <a:off x="9271000" y="2911709"/>
              <a:ext cx="1346200" cy="284312"/>
            </a:xfrm>
            <a:prstGeom prst="rect">
              <a:avLst/>
            </a:prstGeom>
            <a:noFill/>
            <a:ln w="9525">
              <a:noFill/>
              <a:miter lim="800000"/>
              <a:headEnd/>
              <a:tailEnd/>
            </a:ln>
          </p:spPr>
        </p:pic>
      </p:grpSp>
      <p:grpSp>
        <p:nvGrpSpPr>
          <p:cNvPr id="513" name="Group 1143"/>
          <p:cNvGrpSpPr>
            <a:grpSpLocks/>
          </p:cNvGrpSpPr>
          <p:nvPr/>
        </p:nvGrpSpPr>
        <p:grpSpPr bwMode="auto">
          <a:xfrm>
            <a:off x="5681548" y="5474210"/>
            <a:ext cx="1346200" cy="1150938"/>
            <a:chOff x="9271000" y="2045757"/>
            <a:chExt cx="1346200" cy="1150264"/>
          </a:xfrm>
        </p:grpSpPr>
        <p:sp>
          <p:nvSpPr>
            <p:cNvPr id="744" name="AutoShape 26"/>
            <p:cNvSpPr>
              <a:spLocks noChangeArrowheads="1"/>
            </p:cNvSpPr>
            <p:nvPr/>
          </p:nvSpPr>
          <p:spPr bwMode="auto">
            <a:xfrm>
              <a:off x="9402537" y="2045757"/>
              <a:ext cx="1009136" cy="1009136"/>
            </a:xfrm>
            <a:prstGeom prst="roundRect">
              <a:avLst>
                <a:gd name="adj" fmla="val 16667"/>
              </a:avLst>
            </a:prstGeom>
            <a:blipFill dpi="0" rotWithShape="1">
              <a:blip r:embed="rId4"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536" name="Group 856"/>
            <p:cNvGrpSpPr>
              <a:grpSpLocks/>
            </p:cNvGrpSpPr>
            <p:nvPr/>
          </p:nvGrpSpPr>
          <p:grpSpPr bwMode="auto">
            <a:xfrm>
              <a:off x="9441090" y="2235199"/>
              <a:ext cx="945149" cy="719666"/>
              <a:chOff x="5715000" y="2209799"/>
              <a:chExt cx="1300970" cy="990599"/>
            </a:xfrm>
          </p:grpSpPr>
          <p:grpSp>
            <p:nvGrpSpPr>
              <p:cNvPr id="537" name="Group 481"/>
              <p:cNvGrpSpPr>
                <a:grpSpLocks/>
              </p:cNvGrpSpPr>
              <p:nvPr/>
            </p:nvGrpSpPr>
            <p:grpSpPr bwMode="auto">
              <a:xfrm>
                <a:off x="6477000" y="2209799"/>
                <a:ext cx="538970" cy="914399"/>
                <a:chOff x="4506" y="755"/>
                <a:chExt cx="758" cy="1286"/>
              </a:xfrm>
            </p:grpSpPr>
            <p:pic>
              <p:nvPicPr>
                <p:cNvPr id="799"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560" name="Group 483"/>
                <p:cNvGrpSpPr>
                  <a:grpSpLocks/>
                </p:cNvGrpSpPr>
                <p:nvPr/>
              </p:nvGrpSpPr>
              <p:grpSpPr bwMode="auto">
                <a:xfrm>
                  <a:off x="4656" y="755"/>
                  <a:ext cx="477" cy="1200"/>
                  <a:chOff x="4694" y="755"/>
                  <a:chExt cx="477" cy="1200"/>
                </a:xfrm>
              </p:grpSpPr>
              <p:grpSp>
                <p:nvGrpSpPr>
                  <p:cNvPr id="561" name="Group 484"/>
                  <p:cNvGrpSpPr>
                    <a:grpSpLocks/>
                  </p:cNvGrpSpPr>
                  <p:nvPr/>
                </p:nvGrpSpPr>
                <p:grpSpPr bwMode="auto">
                  <a:xfrm>
                    <a:off x="4694" y="755"/>
                    <a:ext cx="477" cy="1200"/>
                    <a:chOff x="4694" y="755"/>
                    <a:chExt cx="477" cy="1200"/>
                  </a:xfrm>
                </p:grpSpPr>
                <p:sp>
                  <p:nvSpPr>
                    <p:cNvPr id="821"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22"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802"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03"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04"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05"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06"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07"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08"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09"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10"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11"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12"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13"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14"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15"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16"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17"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18"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19"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20"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583" name="Group 481"/>
              <p:cNvGrpSpPr>
                <a:grpSpLocks/>
              </p:cNvGrpSpPr>
              <p:nvPr/>
            </p:nvGrpSpPr>
            <p:grpSpPr bwMode="auto">
              <a:xfrm>
                <a:off x="6096000" y="2285999"/>
                <a:ext cx="538970" cy="914399"/>
                <a:chOff x="4506" y="755"/>
                <a:chExt cx="758" cy="1286"/>
              </a:xfrm>
            </p:grpSpPr>
            <p:pic>
              <p:nvPicPr>
                <p:cNvPr id="775"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585" name="Group 483"/>
                <p:cNvGrpSpPr>
                  <a:grpSpLocks/>
                </p:cNvGrpSpPr>
                <p:nvPr/>
              </p:nvGrpSpPr>
              <p:grpSpPr bwMode="auto">
                <a:xfrm>
                  <a:off x="4656" y="755"/>
                  <a:ext cx="477" cy="1200"/>
                  <a:chOff x="4694" y="755"/>
                  <a:chExt cx="477" cy="1200"/>
                </a:xfrm>
              </p:grpSpPr>
              <p:grpSp>
                <p:nvGrpSpPr>
                  <p:cNvPr id="588" name="Group 484"/>
                  <p:cNvGrpSpPr>
                    <a:grpSpLocks/>
                  </p:cNvGrpSpPr>
                  <p:nvPr/>
                </p:nvGrpSpPr>
                <p:grpSpPr bwMode="auto">
                  <a:xfrm>
                    <a:off x="4694" y="755"/>
                    <a:ext cx="477" cy="1200"/>
                    <a:chOff x="4694" y="755"/>
                    <a:chExt cx="477" cy="1200"/>
                  </a:xfrm>
                </p:grpSpPr>
                <p:sp>
                  <p:nvSpPr>
                    <p:cNvPr id="797"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98"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778"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79"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80"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81"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82"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83"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84"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85"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86"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87"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88"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89"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90"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91"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92"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93"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94"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95"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96"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589" name="Group 481"/>
              <p:cNvGrpSpPr>
                <a:grpSpLocks/>
              </p:cNvGrpSpPr>
              <p:nvPr/>
            </p:nvGrpSpPr>
            <p:grpSpPr bwMode="auto">
              <a:xfrm>
                <a:off x="5715000" y="2209799"/>
                <a:ext cx="538970" cy="914399"/>
                <a:chOff x="4506" y="755"/>
                <a:chExt cx="758" cy="1286"/>
              </a:xfrm>
            </p:grpSpPr>
            <p:pic>
              <p:nvPicPr>
                <p:cNvPr id="751"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590" name="Group 483"/>
                <p:cNvGrpSpPr>
                  <a:grpSpLocks/>
                </p:cNvGrpSpPr>
                <p:nvPr/>
              </p:nvGrpSpPr>
              <p:grpSpPr bwMode="auto">
                <a:xfrm>
                  <a:off x="4656" y="755"/>
                  <a:ext cx="477" cy="1200"/>
                  <a:chOff x="4694" y="755"/>
                  <a:chExt cx="477" cy="1200"/>
                </a:xfrm>
              </p:grpSpPr>
              <p:grpSp>
                <p:nvGrpSpPr>
                  <p:cNvPr id="592" name="Group 484"/>
                  <p:cNvGrpSpPr>
                    <a:grpSpLocks/>
                  </p:cNvGrpSpPr>
                  <p:nvPr/>
                </p:nvGrpSpPr>
                <p:grpSpPr bwMode="auto">
                  <a:xfrm>
                    <a:off x="4694" y="755"/>
                    <a:ext cx="477" cy="1200"/>
                    <a:chOff x="4694" y="755"/>
                    <a:chExt cx="477" cy="1200"/>
                  </a:xfrm>
                </p:grpSpPr>
                <p:sp>
                  <p:nvSpPr>
                    <p:cNvPr id="773"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74"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754"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55"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56"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57"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58"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59"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60"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61"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62"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63"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64"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65"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66"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67"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68"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69"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70"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71"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772"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pic>
          <p:nvPicPr>
            <p:cNvPr id="746" name="Picture 34" descr="FotoIcon_Rechteck_Rand"/>
            <p:cNvPicPr>
              <a:picLocks noChangeAspect="1" noChangeArrowheads="1"/>
            </p:cNvPicPr>
            <p:nvPr/>
          </p:nvPicPr>
          <p:blipFill>
            <a:blip r:embed="rId6" cstate="print"/>
            <a:srcRect/>
            <a:stretch>
              <a:fillRect/>
            </a:stretch>
          </p:blipFill>
          <p:spPr bwMode="auto">
            <a:xfrm>
              <a:off x="9404593" y="2053293"/>
              <a:ext cx="1000230" cy="998174"/>
            </a:xfrm>
            <a:prstGeom prst="rect">
              <a:avLst/>
            </a:prstGeom>
            <a:noFill/>
            <a:ln w="9525">
              <a:noFill/>
              <a:miter lim="800000"/>
              <a:headEnd/>
              <a:tailEnd/>
            </a:ln>
          </p:spPr>
        </p:pic>
        <p:pic>
          <p:nvPicPr>
            <p:cNvPr id="747" name="Picture 9"/>
            <p:cNvPicPr>
              <a:picLocks noChangeAspect="1" noChangeArrowheads="1"/>
            </p:cNvPicPr>
            <p:nvPr/>
          </p:nvPicPr>
          <p:blipFill>
            <a:blip r:embed="rId7" cstate="print"/>
            <a:srcRect/>
            <a:stretch>
              <a:fillRect/>
            </a:stretch>
          </p:blipFill>
          <p:spPr bwMode="auto">
            <a:xfrm>
              <a:off x="9271000" y="2911709"/>
              <a:ext cx="1346200" cy="284312"/>
            </a:xfrm>
            <a:prstGeom prst="rect">
              <a:avLst/>
            </a:prstGeom>
            <a:noFill/>
            <a:ln w="9525">
              <a:noFill/>
              <a:miter lim="800000"/>
              <a:headEnd/>
              <a:tailEnd/>
            </a:ln>
          </p:spPr>
        </p:pic>
      </p:grpSp>
      <p:sp>
        <p:nvSpPr>
          <p:cNvPr id="823" name="TextBox 392"/>
          <p:cNvSpPr txBox="1">
            <a:spLocks noChangeArrowheads="1"/>
          </p:cNvSpPr>
          <p:nvPr/>
        </p:nvSpPr>
        <p:spPr bwMode="auto">
          <a:xfrm>
            <a:off x="5781318" y="3712238"/>
            <a:ext cx="1103187"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App Servers</a:t>
            </a:r>
            <a:endParaRPr lang="en-US" sz="1300" dirty="0">
              <a:solidFill>
                <a:schemeClr val="tx1">
                  <a:lumMod val="50000"/>
                  <a:lumOff val="50000"/>
                </a:schemeClr>
              </a:solidFill>
              <a:latin typeface="Arial" pitchFamily="34" charset="0"/>
              <a:cs typeface="Arial" pitchFamily="34" charset="0"/>
            </a:endParaRPr>
          </a:p>
        </p:txBody>
      </p:sp>
      <p:sp>
        <p:nvSpPr>
          <p:cNvPr id="824" name="TextBox 392"/>
          <p:cNvSpPr txBox="1">
            <a:spLocks noChangeArrowheads="1"/>
          </p:cNvSpPr>
          <p:nvPr/>
        </p:nvSpPr>
        <p:spPr bwMode="auto">
          <a:xfrm>
            <a:off x="5781318" y="5093671"/>
            <a:ext cx="1103187"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App Servers</a:t>
            </a:r>
            <a:endParaRPr lang="en-US" sz="1300" dirty="0">
              <a:solidFill>
                <a:schemeClr val="tx1">
                  <a:lumMod val="50000"/>
                  <a:lumOff val="50000"/>
                </a:schemeClr>
              </a:solidFill>
              <a:latin typeface="Arial" pitchFamily="34" charset="0"/>
              <a:cs typeface="Arial" pitchFamily="34" charset="0"/>
            </a:endParaRPr>
          </a:p>
        </p:txBody>
      </p:sp>
      <p:sp>
        <p:nvSpPr>
          <p:cNvPr id="825" name="TextBox 392"/>
          <p:cNvSpPr txBox="1">
            <a:spLocks noChangeArrowheads="1"/>
          </p:cNvSpPr>
          <p:nvPr/>
        </p:nvSpPr>
        <p:spPr bwMode="auto">
          <a:xfrm>
            <a:off x="5781318" y="2404548"/>
            <a:ext cx="1103187"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App Servers</a:t>
            </a:r>
            <a:endParaRPr lang="en-US" sz="1300" dirty="0">
              <a:solidFill>
                <a:schemeClr val="tx1">
                  <a:lumMod val="50000"/>
                  <a:lumOff val="50000"/>
                </a:schemeClr>
              </a:solidFill>
              <a:latin typeface="Arial" pitchFamily="34" charset="0"/>
              <a:cs typeface="Arial" pitchFamily="34" charset="0"/>
            </a:endParaRPr>
          </a:p>
        </p:txBody>
      </p:sp>
      <p:sp>
        <p:nvSpPr>
          <p:cNvPr id="826" name="TextBox 392"/>
          <p:cNvSpPr txBox="1">
            <a:spLocks noChangeArrowheads="1"/>
          </p:cNvSpPr>
          <p:nvPr/>
        </p:nvSpPr>
        <p:spPr bwMode="auto">
          <a:xfrm>
            <a:off x="5772502" y="6430856"/>
            <a:ext cx="1103187"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App Servers</a:t>
            </a:r>
            <a:endParaRPr lang="en-US" sz="1300" dirty="0">
              <a:solidFill>
                <a:schemeClr val="tx1">
                  <a:lumMod val="50000"/>
                  <a:lumOff val="50000"/>
                </a:schemeClr>
              </a:solidFill>
              <a:latin typeface="Arial" pitchFamily="34" charset="0"/>
              <a:cs typeface="Arial" pitchFamily="34" charset="0"/>
            </a:endParaRPr>
          </a:p>
        </p:txBody>
      </p:sp>
      <p:grpSp>
        <p:nvGrpSpPr>
          <p:cNvPr id="593" name="Group 1143"/>
          <p:cNvGrpSpPr>
            <a:grpSpLocks/>
          </p:cNvGrpSpPr>
          <p:nvPr/>
        </p:nvGrpSpPr>
        <p:grpSpPr bwMode="auto">
          <a:xfrm>
            <a:off x="7645541" y="4866250"/>
            <a:ext cx="1346200" cy="1150938"/>
            <a:chOff x="9271000" y="2045757"/>
            <a:chExt cx="1346200" cy="1150264"/>
          </a:xfrm>
        </p:grpSpPr>
        <p:sp>
          <p:nvSpPr>
            <p:cNvPr id="828" name="AutoShape 26"/>
            <p:cNvSpPr>
              <a:spLocks noChangeArrowheads="1"/>
            </p:cNvSpPr>
            <p:nvPr/>
          </p:nvSpPr>
          <p:spPr bwMode="auto">
            <a:xfrm>
              <a:off x="9402537" y="2045757"/>
              <a:ext cx="1009136" cy="1009136"/>
            </a:xfrm>
            <a:prstGeom prst="roundRect">
              <a:avLst>
                <a:gd name="adj" fmla="val 16667"/>
              </a:avLst>
            </a:prstGeom>
            <a:blipFill dpi="0" rotWithShape="1">
              <a:blip r:embed="rId4"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grpSp>
          <p:nvGrpSpPr>
            <p:cNvPr id="616" name="Group 856"/>
            <p:cNvGrpSpPr>
              <a:grpSpLocks/>
            </p:cNvGrpSpPr>
            <p:nvPr/>
          </p:nvGrpSpPr>
          <p:grpSpPr bwMode="auto">
            <a:xfrm>
              <a:off x="9441090" y="2235199"/>
              <a:ext cx="945149" cy="719666"/>
              <a:chOff x="5715000" y="2209799"/>
              <a:chExt cx="1300970" cy="990599"/>
            </a:xfrm>
          </p:grpSpPr>
          <p:grpSp>
            <p:nvGrpSpPr>
              <p:cNvPr id="617" name="Group 481"/>
              <p:cNvGrpSpPr>
                <a:grpSpLocks/>
              </p:cNvGrpSpPr>
              <p:nvPr/>
            </p:nvGrpSpPr>
            <p:grpSpPr bwMode="auto">
              <a:xfrm>
                <a:off x="6477000" y="2209799"/>
                <a:ext cx="538970" cy="914399"/>
                <a:chOff x="4506" y="755"/>
                <a:chExt cx="758" cy="1286"/>
              </a:xfrm>
            </p:grpSpPr>
            <p:pic>
              <p:nvPicPr>
                <p:cNvPr id="883"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640" name="Group 483"/>
                <p:cNvGrpSpPr>
                  <a:grpSpLocks/>
                </p:cNvGrpSpPr>
                <p:nvPr/>
              </p:nvGrpSpPr>
              <p:grpSpPr bwMode="auto">
                <a:xfrm>
                  <a:off x="4656" y="755"/>
                  <a:ext cx="477" cy="1200"/>
                  <a:chOff x="4694" y="755"/>
                  <a:chExt cx="477" cy="1200"/>
                </a:xfrm>
              </p:grpSpPr>
              <p:grpSp>
                <p:nvGrpSpPr>
                  <p:cNvPr id="641" name="Group 484"/>
                  <p:cNvGrpSpPr>
                    <a:grpSpLocks/>
                  </p:cNvGrpSpPr>
                  <p:nvPr/>
                </p:nvGrpSpPr>
                <p:grpSpPr bwMode="auto">
                  <a:xfrm>
                    <a:off x="4694" y="755"/>
                    <a:ext cx="477" cy="1200"/>
                    <a:chOff x="4694" y="755"/>
                    <a:chExt cx="477" cy="1200"/>
                  </a:xfrm>
                </p:grpSpPr>
                <p:sp>
                  <p:nvSpPr>
                    <p:cNvPr id="905"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06"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886"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87"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88"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89"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90"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91"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92"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93"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94"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95"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96"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97"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98"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99"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00"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01"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02"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03"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904"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663" name="Group 481"/>
              <p:cNvGrpSpPr>
                <a:grpSpLocks/>
              </p:cNvGrpSpPr>
              <p:nvPr/>
            </p:nvGrpSpPr>
            <p:grpSpPr bwMode="auto">
              <a:xfrm>
                <a:off x="6096000" y="2285999"/>
                <a:ext cx="538970" cy="914399"/>
                <a:chOff x="4506" y="755"/>
                <a:chExt cx="758" cy="1286"/>
              </a:xfrm>
            </p:grpSpPr>
            <p:pic>
              <p:nvPicPr>
                <p:cNvPr id="859"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665" name="Group 483"/>
                <p:cNvGrpSpPr>
                  <a:grpSpLocks/>
                </p:cNvGrpSpPr>
                <p:nvPr/>
              </p:nvGrpSpPr>
              <p:grpSpPr bwMode="auto">
                <a:xfrm>
                  <a:off x="4656" y="755"/>
                  <a:ext cx="477" cy="1200"/>
                  <a:chOff x="4694" y="755"/>
                  <a:chExt cx="477" cy="1200"/>
                </a:xfrm>
              </p:grpSpPr>
              <p:grpSp>
                <p:nvGrpSpPr>
                  <p:cNvPr id="668" name="Group 484"/>
                  <p:cNvGrpSpPr>
                    <a:grpSpLocks/>
                  </p:cNvGrpSpPr>
                  <p:nvPr/>
                </p:nvGrpSpPr>
                <p:grpSpPr bwMode="auto">
                  <a:xfrm>
                    <a:off x="4694" y="755"/>
                    <a:ext cx="477" cy="1200"/>
                    <a:chOff x="4694" y="755"/>
                    <a:chExt cx="477" cy="1200"/>
                  </a:xfrm>
                </p:grpSpPr>
                <p:sp>
                  <p:nvSpPr>
                    <p:cNvPr id="881"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82"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862"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63"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64"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65"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66"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67"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68"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69"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70"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71"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72"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73"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74"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75"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76"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77"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78"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79"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80"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nvGrpSpPr>
              <p:cNvPr id="669" name="Group 481"/>
              <p:cNvGrpSpPr>
                <a:grpSpLocks/>
              </p:cNvGrpSpPr>
              <p:nvPr/>
            </p:nvGrpSpPr>
            <p:grpSpPr bwMode="auto">
              <a:xfrm>
                <a:off x="5715000" y="2209799"/>
                <a:ext cx="538970" cy="914399"/>
                <a:chOff x="4506" y="755"/>
                <a:chExt cx="758" cy="1286"/>
              </a:xfrm>
            </p:grpSpPr>
            <p:pic>
              <p:nvPicPr>
                <p:cNvPr id="835"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670" name="Group 483"/>
                <p:cNvGrpSpPr>
                  <a:grpSpLocks/>
                </p:cNvGrpSpPr>
                <p:nvPr/>
              </p:nvGrpSpPr>
              <p:grpSpPr bwMode="auto">
                <a:xfrm>
                  <a:off x="4656" y="755"/>
                  <a:ext cx="477" cy="1200"/>
                  <a:chOff x="4694" y="755"/>
                  <a:chExt cx="477" cy="1200"/>
                </a:xfrm>
              </p:grpSpPr>
              <p:grpSp>
                <p:nvGrpSpPr>
                  <p:cNvPr id="672" name="Group 484"/>
                  <p:cNvGrpSpPr>
                    <a:grpSpLocks/>
                  </p:cNvGrpSpPr>
                  <p:nvPr/>
                </p:nvGrpSpPr>
                <p:grpSpPr bwMode="auto">
                  <a:xfrm>
                    <a:off x="4694" y="755"/>
                    <a:ext cx="477" cy="1200"/>
                    <a:chOff x="4694" y="755"/>
                    <a:chExt cx="477" cy="1200"/>
                  </a:xfrm>
                </p:grpSpPr>
                <p:sp>
                  <p:nvSpPr>
                    <p:cNvPr id="857" name="Freeform 485"/>
                    <p:cNvSpPr>
                      <a:spLocks/>
                    </p:cNvSpPr>
                    <p:nvPr/>
                  </p:nvSpPr>
                  <p:spPr bwMode="gray">
                    <a:xfrm>
                      <a:off x="4694" y="755"/>
                      <a:ext cx="477" cy="1200"/>
                    </a:xfrm>
                    <a:custGeom>
                      <a:avLst/>
                      <a:gdLst>
                        <a:gd name="T0" fmla="*/ 71 w 236"/>
                        <a:gd name="T1" fmla="*/ 0 h 438"/>
                        <a:gd name="T2" fmla="*/ 20 w 236"/>
                        <a:gd name="T3" fmla="*/ 0 h 438"/>
                        <a:gd name="T4" fmla="*/ 0 w 236"/>
                        <a:gd name="T5" fmla="*/ 25 h 438"/>
                        <a:gd name="T6" fmla="*/ 0 w 236"/>
                        <a:gd name="T7" fmla="*/ 1173 h 438"/>
                        <a:gd name="T8" fmla="*/ 20 w 236"/>
                        <a:gd name="T9" fmla="*/ 1200 h 438"/>
                        <a:gd name="T10" fmla="*/ 457 w 236"/>
                        <a:gd name="T11" fmla="*/ 1200 h 438"/>
                        <a:gd name="T12" fmla="*/ 477 w 236"/>
                        <a:gd name="T13" fmla="*/ 1173 h 438"/>
                        <a:gd name="T14" fmla="*/ 477 w 236"/>
                        <a:gd name="T15" fmla="*/ 1090 h 438"/>
                        <a:gd name="T16" fmla="*/ 71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58" name="Freeform 486"/>
                    <p:cNvSpPr>
                      <a:spLocks/>
                    </p:cNvSpPr>
                    <p:nvPr/>
                  </p:nvSpPr>
                  <p:spPr bwMode="gray">
                    <a:xfrm>
                      <a:off x="4764" y="755"/>
                      <a:ext cx="406" cy="1092"/>
                    </a:xfrm>
                    <a:custGeom>
                      <a:avLst/>
                      <a:gdLst>
                        <a:gd name="T0" fmla="*/ 406 w 201"/>
                        <a:gd name="T1" fmla="*/ 25 h 398"/>
                        <a:gd name="T2" fmla="*/ 386 w 201"/>
                        <a:gd name="T3" fmla="*/ 0 h 398"/>
                        <a:gd name="T4" fmla="*/ 0 w 201"/>
                        <a:gd name="T5" fmla="*/ 0 h 398"/>
                        <a:gd name="T6" fmla="*/ 406 w 201"/>
                        <a:gd name="T7" fmla="*/ 1092 h 398"/>
                        <a:gd name="T8" fmla="*/ 406 w 201"/>
                        <a:gd name="T9" fmla="*/ 25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sp>
                <p:nvSpPr>
                  <p:cNvPr id="838" name="Freeform 487"/>
                  <p:cNvSpPr>
                    <a:spLocks/>
                  </p:cNvSpPr>
                  <p:nvPr/>
                </p:nvSpPr>
                <p:spPr bwMode="gray">
                  <a:xfrm>
                    <a:off x="4802" y="787"/>
                    <a:ext cx="335" cy="692"/>
                  </a:xfrm>
                  <a:custGeom>
                    <a:avLst/>
                    <a:gdLst>
                      <a:gd name="T0" fmla="*/ 321 w 166"/>
                      <a:gd name="T1" fmla="*/ 692 h 234"/>
                      <a:gd name="T2" fmla="*/ 335 w 166"/>
                      <a:gd name="T3" fmla="*/ 671 h 234"/>
                      <a:gd name="T4" fmla="*/ 335 w 166"/>
                      <a:gd name="T5" fmla="*/ 18 h 234"/>
                      <a:gd name="T6" fmla="*/ 321 w 166"/>
                      <a:gd name="T7" fmla="*/ 0 h 234"/>
                      <a:gd name="T8" fmla="*/ 0 w 166"/>
                      <a:gd name="T9" fmla="*/ 0 h 234"/>
                      <a:gd name="T10" fmla="*/ 242 w 166"/>
                      <a:gd name="T11" fmla="*/ 692 h 234"/>
                      <a:gd name="T12" fmla="*/ 321 w 166"/>
                      <a:gd name="T13" fmla="*/ 69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39" name="Freeform 488"/>
                  <p:cNvSpPr>
                    <a:spLocks/>
                  </p:cNvSpPr>
                  <p:nvPr/>
                </p:nvSpPr>
                <p:spPr bwMode="gray">
                  <a:xfrm>
                    <a:off x="4729" y="787"/>
                    <a:ext cx="315" cy="692"/>
                  </a:xfrm>
                  <a:custGeom>
                    <a:avLst/>
                    <a:gdLst>
                      <a:gd name="T0" fmla="*/ 73 w 156"/>
                      <a:gd name="T1" fmla="*/ 0 h 234"/>
                      <a:gd name="T2" fmla="*/ 14 w 156"/>
                      <a:gd name="T3" fmla="*/ 0 h 234"/>
                      <a:gd name="T4" fmla="*/ 0 w 156"/>
                      <a:gd name="T5" fmla="*/ 18 h 234"/>
                      <a:gd name="T6" fmla="*/ 0 w 156"/>
                      <a:gd name="T7" fmla="*/ 671 h 234"/>
                      <a:gd name="T8" fmla="*/ 14 w 156"/>
                      <a:gd name="T9" fmla="*/ 692 h 234"/>
                      <a:gd name="T10" fmla="*/ 315 w 156"/>
                      <a:gd name="T11" fmla="*/ 692 h 234"/>
                      <a:gd name="T12" fmla="*/ 73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40" name="Rectangle 489"/>
                  <p:cNvSpPr>
                    <a:spLocks noChangeArrowheads="1"/>
                  </p:cNvSpPr>
                  <p:nvPr/>
                </p:nvSpPr>
                <p:spPr bwMode="gray">
                  <a:xfrm>
                    <a:off x="4745" y="817"/>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41" name="Rectangle 490"/>
                  <p:cNvSpPr>
                    <a:spLocks noChangeArrowheads="1"/>
                  </p:cNvSpPr>
                  <p:nvPr/>
                </p:nvSpPr>
                <p:spPr bwMode="gray">
                  <a:xfrm>
                    <a:off x="4745" y="94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42" name="Rectangle 491"/>
                  <p:cNvSpPr>
                    <a:spLocks noChangeArrowheads="1"/>
                  </p:cNvSpPr>
                  <p:nvPr/>
                </p:nvSpPr>
                <p:spPr bwMode="gray">
                  <a:xfrm>
                    <a:off x="5040" y="102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43" name="Rectangle 492"/>
                  <p:cNvSpPr>
                    <a:spLocks noChangeArrowheads="1"/>
                  </p:cNvSpPr>
                  <p:nvPr/>
                </p:nvSpPr>
                <p:spPr bwMode="gray">
                  <a:xfrm>
                    <a:off x="4763" y="95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44" name="Rectangle 493"/>
                  <p:cNvSpPr>
                    <a:spLocks noChangeArrowheads="1"/>
                  </p:cNvSpPr>
                  <p:nvPr/>
                </p:nvSpPr>
                <p:spPr bwMode="gray">
                  <a:xfrm>
                    <a:off x="5040" y="898"/>
                    <a:ext cx="60" cy="17"/>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45" name="Rectangle 494"/>
                  <p:cNvSpPr>
                    <a:spLocks noChangeArrowheads="1"/>
                  </p:cNvSpPr>
                  <p:nvPr/>
                </p:nvSpPr>
                <p:spPr bwMode="gray">
                  <a:xfrm>
                    <a:off x="4763" y="834"/>
                    <a:ext cx="337" cy="50"/>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46" name="Freeform 495"/>
                  <p:cNvSpPr>
                    <a:spLocks/>
                  </p:cNvSpPr>
                  <p:nvPr/>
                </p:nvSpPr>
                <p:spPr bwMode="gray">
                  <a:xfrm>
                    <a:off x="4729" y="1866"/>
                    <a:ext cx="408" cy="32"/>
                  </a:xfrm>
                  <a:custGeom>
                    <a:avLst/>
                    <a:gdLst>
                      <a:gd name="T0" fmla="*/ 0 w 202"/>
                      <a:gd name="T1" fmla="*/ 0 h 15"/>
                      <a:gd name="T2" fmla="*/ 0 w 202"/>
                      <a:gd name="T3" fmla="*/ 13 h 15"/>
                      <a:gd name="T4" fmla="*/ 22 w 202"/>
                      <a:gd name="T5" fmla="*/ 32 h 15"/>
                      <a:gd name="T6" fmla="*/ 386 w 202"/>
                      <a:gd name="T7" fmla="*/ 32 h 15"/>
                      <a:gd name="T8" fmla="*/ 408 w 202"/>
                      <a:gd name="T9" fmla="*/ 13 h 15"/>
                      <a:gd name="T10" fmla="*/ 408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47" name="Freeform 496"/>
                  <p:cNvSpPr>
                    <a:spLocks/>
                  </p:cNvSpPr>
                  <p:nvPr/>
                </p:nvSpPr>
                <p:spPr bwMode="gray">
                  <a:xfrm>
                    <a:off x="4729" y="1833"/>
                    <a:ext cx="408" cy="33"/>
                  </a:xfrm>
                  <a:custGeom>
                    <a:avLst/>
                    <a:gdLst>
                      <a:gd name="T0" fmla="*/ 408 w 202"/>
                      <a:gd name="T1" fmla="*/ 21 h 14"/>
                      <a:gd name="T2" fmla="*/ 386 w 202"/>
                      <a:gd name="T3" fmla="*/ 0 h 14"/>
                      <a:gd name="T4" fmla="*/ 22 w 202"/>
                      <a:gd name="T5" fmla="*/ 0 h 14"/>
                      <a:gd name="T6" fmla="*/ 0 w 202"/>
                      <a:gd name="T7" fmla="*/ 21 h 14"/>
                      <a:gd name="T8" fmla="*/ 0 w 202"/>
                      <a:gd name="T9" fmla="*/ 33 h 14"/>
                      <a:gd name="T10" fmla="*/ 408 w 202"/>
                      <a:gd name="T11" fmla="*/ 33 h 14"/>
                      <a:gd name="T12" fmla="*/ 408 w 202"/>
                      <a:gd name="T13" fmla="*/ 2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48"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49" name="Rectangle 498"/>
                  <p:cNvSpPr>
                    <a:spLocks noChangeArrowheads="1"/>
                  </p:cNvSpPr>
                  <p:nvPr/>
                </p:nvSpPr>
                <p:spPr bwMode="gray">
                  <a:xfrm>
                    <a:off x="5040" y="1144"/>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50" name="Rectangle 499"/>
                  <p:cNvSpPr>
                    <a:spLocks noChangeArrowheads="1"/>
                  </p:cNvSpPr>
                  <p:nvPr/>
                </p:nvSpPr>
                <p:spPr bwMode="gray">
                  <a:xfrm>
                    <a:off x="4763" y="1083"/>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51" name="Rectangle 500"/>
                  <p:cNvSpPr>
                    <a:spLocks noChangeArrowheads="1"/>
                  </p:cNvSpPr>
                  <p:nvPr/>
                </p:nvSpPr>
                <p:spPr bwMode="gray">
                  <a:xfrm>
                    <a:off x="4745" y="1186"/>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52" name="Rectangle 501"/>
                  <p:cNvSpPr>
                    <a:spLocks noChangeArrowheads="1"/>
                  </p:cNvSpPr>
                  <p:nvPr/>
                </p:nvSpPr>
                <p:spPr bwMode="gray">
                  <a:xfrm>
                    <a:off x="5040" y="1266"/>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53" name="Rectangle 502"/>
                  <p:cNvSpPr>
                    <a:spLocks noChangeArrowheads="1"/>
                  </p:cNvSpPr>
                  <p:nvPr/>
                </p:nvSpPr>
                <p:spPr bwMode="gray">
                  <a:xfrm>
                    <a:off x="4763" y="1205"/>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54"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55" name="Rectangle 504"/>
                  <p:cNvSpPr>
                    <a:spLocks noChangeArrowheads="1"/>
                  </p:cNvSpPr>
                  <p:nvPr/>
                </p:nvSpPr>
                <p:spPr bwMode="gray">
                  <a:xfrm>
                    <a:off x="5040" y="1390"/>
                    <a:ext cx="60" cy="18"/>
                  </a:xfrm>
                  <a:prstGeom prst="rect">
                    <a:avLst/>
                  </a:prstGeom>
                  <a:solidFill>
                    <a:srgbClr val="737373"/>
                  </a:solidFill>
                  <a:ln w="9525">
                    <a:no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sp>
                <p:nvSpPr>
                  <p:cNvPr id="856" name="Rectangle 505"/>
                  <p:cNvSpPr>
                    <a:spLocks noChangeArrowheads="1"/>
                  </p:cNvSpPr>
                  <p:nvPr/>
                </p:nvSpPr>
                <p:spPr bwMode="gray">
                  <a:xfrm>
                    <a:off x="4763" y="1329"/>
                    <a:ext cx="337" cy="48"/>
                  </a:xfrm>
                  <a:prstGeom prst="rect">
                    <a:avLst/>
                  </a:prstGeom>
                  <a:solidFill>
                    <a:srgbClr val="A9A9A9"/>
                  </a:solidFill>
                  <a:ln w="9525">
                    <a:solidFill>
                      <a:srgbClr val="808080"/>
                    </a:solidFill>
                    <a:miter lim="800000"/>
                    <a:headEnd/>
                    <a:tailEnd/>
                  </a:ln>
                </p:spPr>
                <p:txBody>
                  <a:bodyPr/>
                  <a:lstStyle/>
                  <a:p>
                    <a:endParaRPr lang="en-US" dirty="0">
                      <a:solidFill>
                        <a:schemeClr val="tx1">
                          <a:lumMod val="50000"/>
                          <a:lumOff val="50000"/>
                        </a:schemeClr>
                      </a:solidFill>
                      <a:latin typeface="Arial" pitchFamily="34" charset="0"/>
                      <a:cs typeface="Arial" pitchFamily="34" charset="0"/>
                    </a:endParaRPr>
                  </a:p>
                </p:txBody>
              </p:sp>
            </p:grpSp>
          </p:grpSp>
        </p:grpSp>
        <p:pic>
          <p:nvPicPr>
            <p:cNvPr id="830" name="Picture 34" descr="FotoIcon_Rechteck_Rand"/>
            <p:cNvPicPr>
              <a:picLocks noChangeAspect="1" noChangeArrowheads="1"/>
            </p:cNvPicPr>
            <p:nvPr/>
          </p:nvPicPr>
          <p:blipFill>
            <a:blip r:embed="rId6" cstate="print"/>
            <a:srcRect/>
            <a:stretch>
              <a:fillRect/>
            </a:stretch>
          </p:blipFill>
          <p:spPr bwMode="auto">
            <a:xfrm>
              <a:off x="9404593" y="2053293"/>
              <a:ext cx="1000230" cy="998174"/>
            </a:xfrm>
            <a:prstGeom prst="rect">
              <a:avLst/>
            </a:prstGeom>
            <a:noFill/>
            <a:ln w="9525">
              <a:noFill/>
              <a:miter lim="800000"/>
              <a:headEnd/>
              <a:tailEnd/>
            </a:ln>
          </p:spPr>
        </p:pic>
        <p:pic>
          <p:nvPicPr>
            <p:cNvPr id="831" name="Picture 9"/>
            <p:cNvPicPr>
              <a:picLocks noChangeAspect="1" noChangeArrowheads="1"/>
            </p:cNvPicPr>
            <p:nvPr/>
          </p:nvPicPr>
          <p:blipFill>
            <a:blip r:embed="rId7" cstate="print"/>
            <a:srcRect/>
            <a:stretch>
              <a:fillRect/>
            </a:stretch>
          </p:blipFill>
          <p:spPr bwMode="auto">
            <a:xfrm>
              <a:off x="9271000" y="2911709"/>
              <a:ext cx="1346200" cy="284312"/>
            </a:xfrm>
            <a:prstGeom prst="rect">
              <a:avLst/>
            </a:prstGeom>
            <a:noFill/>
            <a:ln w="9525">
              <a:noFill/>
              <a:miter lim="800000"/>
              <a:headEnd/>
              <a:tailEnd/>
            </a:ln>
          </p:spPr>
        </p:pic>
      </p:grpSp>
      <p:sp>
        <p:nvSpPr>
          <p:cNvPr id="907" name="TextBox 392"/>
          <p:cNvSpPr txBox="1">
            <a:spLocks noChangeArrowheads="1"/>
          </p:cNvSpPr>
          <p:nvPr/>
        </p:nvSpPr>
        <p:spPr bwMode="auto">
          <a:xfrm>
            <a:off x="7730179" y="5865503"/>
            <a:ext cx="1176924" cy="492443"/>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Windows File</a:t>
            </a:r>
          </a:p>
          <a:p>
            <a:pPr algn="ctr"/>
            <a:r>
              <a:rPr lang="en-US" sz="1300" dirty="0" smtClean="0">
                <a:solidFill>
                  <a:schemeClr val="tx1">
                    <a:lumMod val="50000"/>
                    <a:lumOff val="50000"/>
                  </a:schemeClr>
                </a:solidFill>
                <a:latin typeface="Arial" pitchFamily="34" charset="0"/>
                <a:cs typeface="Arial" pitchFamily="34" charset="0"/>
              </a:rPr>
              <a:t>Storage</a:t>
            </a:r>
            <a:endParaRPr lang="en-US" sz="1300" dirty="0">
              <a:solidFill>
                <a:schemeClr val="tx1">
                  <a:lumMod val="50000"/>
                  <a:lumOff val="50000"/>
                </a:schemeClr>
              </a:solidFill>
              <a:latin typeface="Arial" pitchFamily="34" charset="0"/>
              <a:cs typeface="Arial" pitchFamily="34" charset="0"/>
            </a:endParaRPr>
          </a:p>
        </p:txBody>
      </p:sp>
      <p:pic>
        <p:nvPicPr>
          <p:cNvPr id="992" name="Picture 9"/>
          <p:cNvPicPr>
            <a:picLocks noChangeAspect="1" noChangeArrowheads="1"/>
          </p:cNvPicPr>
          <p:nvPr/>
        </p:nvPicPr>
        <p:blipFill>
          <a:blip r:embed="rId7" cstate="print"/>
          <a:srcRect/>
          <a:stretch>
            <a:fillRect/>
          </a:stretch>
        </p:blipFill>
        <p:spPr bwMode="auto">
          <a:xfrm>
            <a:off x="7645541" y="4100554"/>
            <a:ext cx="1346200" cy="284479"/>
          </a:xfrm>
          <a:prstGeom prst="rect">
            <a:avLst/>
          </a:prstGeom>
          <a:noFill/>
          <a:ln w="9525">
            <a:noFill/>
            <a:miter lim="800000"/>
            <a:headEnd/>
            <a:tailEnd/>
          </a:ln>
        </p:spPr>
      </p:pic>
      <p:sp>
        <p:nvSpPr>
          <p:cNvPr id="1068" name="TextBox 392"/>
          <p:cNvSpPr txBox="1">
            <a:spLocks noChangeArrowheads="1"/>
          </p:cNvSpPr>
          <p:nvPr/>
        </p:nvSpPr>
        <p:spPr bwMode="auto">
          <a:xfrm>
            <a:off x="7948187" y="4257931"/>
            <a:ext cx="740908"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NetApp</a:t>
            </a:r>
            <a:endParaRPr lang="en-US" sz="1300" dirty="0">
              <a:solidFill>
                <a:schemeClr val="tx1">
                  <a:lumMod val="50000"/>
                  <a:lumOff val="50000"/>
                </a:schemeClr>
              </a:solidFill>
              <a:latin typeface="Arial" pitchFamily="34" charset="0"/>
              <a:cs typeface="Arial" pitchFamily="34" charset="0"/>
            </a:endParaRPr>
          </a:p>
        </p:txBody>
      </p:sp>
      <p:sp>
        <p:nvSpPr>
          <p:cNvPr id="1149" name="TextBox 392"/>
          <p:cNvSpPr txBox="1">
            <a:spLocks noChangeArrowheads="1"/>
          </p:cNvSpPr>
          <p:nvPr/>
        </p:nvSpPr>
        <p:spPr bwMode="auto">
          <a:xfrm>
            <a:off x="8041161" y="2611025"/>
            <a:ext cx="554960" cy="292388"/>
          </a:xfrm>
          <a:prstGeom prst="rect">
            <a:avLst/>
          </a:prstGeom>
          <a:noFill/>
          <a:ln w="9525">
            <a:noFill/>
            <a:miter lim="800000"/>
            <a:headEnd/>
            <a:tailEnd/>
          </a:ln>
        </p:spPr>
        <p:txBody>
          <a:bodyPr wrap="none">
            <a:spAutoFit/>
          </a:bodyPr>
          <a:lstStyle/>
          <a:p>
            <a:pPr algn="ctr"/>
            <a:r>
              <a:rPr lang="en-US" sz="1300" dirty="0" smtClean="0">
                <a:solidFill>
                  <a:schemeClr val="tx1">
                    <a:lumMod val="50000"/>
                    <a:lumOff val="50000"/>
                  </a:schemeClr>
                </a:solidFill>
                <a:latin typeface="Arial" pitchFamily="34" charset="0"/>
                <a:cs typeface="Arial" pitchFamily="34" charset="0"/>
              </a:rPr>
              <a:t>EMC</a:t>
            </a:r>
            <a:endParaRPr lang="en-US" sz="1300" dirty="0">
              <a:solidFill>
                <a:schemeClr val="tx1">
                  <a:lumMod val="50000"/>
                  <a:lumOff val="50000"/>
                </a:schemeClr>
              </a:solidFill>
              <a:latin typeface="Arial" pitchFamily="34" charset="0"/>
              <a:cs typeface="Arial" pitchFamily="34" charset="0"/>
            </a:endParaRPr>
          </a:p>
        </p:txBody>
      </p:sp>
      <p:grpSp>
        <p:nvGrpSpPr>
          <p:cNvPr id="673" name="Group 1166"/>
          <p:cNvGrpSpPr/>
          <p:nvPr/>
        </p:nvGrpSpPr>
        <p:grpSpPr>
          <a:xfrm>
            <a:off x="7806577" y="3145605"/>
            <a:ext cx="1021950" cy="1016131"/>
            <a:chOff x="7885233" y="3145605"/>
            <a:chExt cx="1021950" cy="1016131"/>
          </a:xfrm>
        </p:grpSpPr>
        <p:sp>
          <p:nvSpPr>
            <p:cNvPr id="989" name="AutoShape 26"/>
            <p:cNvSpPr>
              <a:spLocks noChangeArrowheads="1"/>
            </p:cNvSpPr>
            <p:nvPr/>
          </p:nvSpPr>
          <p:spPr bwMode="auto">
            <a:xfrm>
              <a:off x="7885233" y="3145605"/>
              <a:ext cx="1009136" cy="1009727"/>
            </a:xfrm>
            <a:prstGeom prst="roundRect">
              <a:avLst>
                <a:gd name="adj" fmla="val 16667"/>
              </a:avLst>
            </a:prstGeom>
            <a:blipFill dpi="0" rotWithShape="1">
              <a:blip r:embed="rId4"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pic>
          <p:nvPicPr>
            <p:cNvPr id="991" name="Picture 34" descr="FotoIcon_Rechteck_Rand"/>
            <p:cNvPicPr>
              <a:picLocks noChangeAspect="1" noChangeArrowheads="1"/>
            </p:cNvPicPr>
            <p:nvPr/>
          </p:nvPicPr>
          <p:blipFill>
            <a:blip r:embed="rId6" cstate="print"/>
            <a:srcRect/>
            <a:stretch>
              <a:fillRect/>
            </a:stretch>
          </p:blipFill>
          <p:spPr bwMode="auto">
            <a:xfrm>
              <a:off x="7906953" y="3162977"/>
              <a:ext cx="1000230" cy="998759"/>
            </a:xfrm>
            <a:prstGeom prst="rect">
              <a:avLst/>
            </a:prstGeom>
            <a:noFill/>
            <a:ln w="9525">
              <a:noFill/>
              <a:miter lim="800000"/>
              <a:headEnd/>
              <a:tailEnd/>
            </a:ln>
          </p:spPr>
        </p:pic>
        <p:grpSp>
          <p:nvGrpSpPr>
            <p:cNvPr id="696" name="Group 712"/>
            <p:cNvGrpSpPr>
              <a:grpSpLocks/>
            </p:cNvGrpSpPr>
            <p:nvPr/>
          </p:nvGrpSpPr>
          <p:grpSpPr bwMode="auto">
            <a:xfrm>
              <a:off x="8037461" y="3322843"/>
              <a:ext cx="732913" cy="718215"/>
              <a:chOff x="3815" y="243"/>
              <a:chExt cx="970" cy="845"/>
            </a:xfrm>
          </p:grpSpPr>
          <p:pic>
            <p:nvPicPr>
              <p:cNvPr id="1151" name="Picture 713"/>
              <p:cNvPicPr>
                <a:picLocks noChangeAspect="1" noChangeArrowheads="1"/>
              </p:cNvPicPr>
              <p:nvPr/>
            </p:nvPicPr>
            <p:blipFill>
              <a:blip r:embed="rId12" cstate="print">
                <a:lum bright="18000"/>
              </a:blip>
              <a:srcRect/>
              <a:stretch>
                <a:fillRect/>
              </a:stretch>
            </p:blipFill>
            <p:spPr bwMode="gray">
              <a:xfrm>
                <a:off x="3815" y="918"/>
                <a:ext cx="970" cy="170"/>
              </a:xfrm>
              <a:prstGeom prst="rect">
                <a:avLst/>
              </a:prstGeom>
              <a:noFill/>
              <a:ln w="9525">
                <a:miter lim="800000"/>
                <a:headEnd/>
                <a:tailEnd/>
              </a:ln>
              <a:effectLst/>
            </p:spPr>
          </p:pic>
          <p:sp>
            <p:nvSpPr>
              <p:cNvPr id="1152" name="Freeform 714"/>
              <p:cNvSpPr>
                <a:spLocks/>
              </p:cNvSpPr>
              <p:nvPr/>
            </p:nvSpPr>
            <p:spPr bwMode="gray">
              <a:xfrm>
                <a:off x="4154" y="534"/>
                <a:ext cx="570" cy="288"/>
              </a:xfrm>
              <a:custGeom>
                <a:avLst/>
                <a:gdLst/>
                <a:ahLst/>
                <a:cxnLst>
                  <a:cxn ang="0">
                    <a:pos x="302" y="3"/>
                  </a:cxn>
                  <a:cxn ang="0">
                    <a:pos x="302" y="4"/>
                  </a:cxn>
                  <a:cxn ang="0">
                    <a:pos x="301" y="6"/>
                  </a:cxn>
                  <a:cxn ang="0">
                    <a:pos x="300" y="8"/>
                  </a:cxn>
                  <a:cxn ang="0">
                    <a:pos x="300" y="10"/>
                  </a:cxn>
                  <a:cxn ang="0">
                    <a:pos x="298" y="12"/>
                  </a:cxn>
                  <a:cxn ang="0">
                    <a:pos x="298" y="13"/>
                  </a:cxn>
                  <a:cxn ang="0">
                    <a:pos x="79" y="64"/>
                  </a:cxn>
                  <a:cxn ang="0">
                    <a:pos x="0" y="60"/>
                  </a:cxn>
                  <a:cxn ang="0">
                    <a:pos x="0" y="149"/>
                  </a:cxn>
                  <a:cxn ang="0">
                    <a:pos x="2" y="149"/>
                  </a:cxn>
                  <a:cxn ang="0">
                    <a:pos x="4" y="150"/>
                  </a:cxn>
                  <a:cxn ang="0">
                    <a:pos x="13" y="151"/>
                  </a:cxn>
                  <a:cxn ang="0">
                    <a:pos x="15" y="151"/>
                  </a:cxn>
                  <a:cxn ang="0">
                    <a:pos x="23" y="151"/>
                  </a:cxn>
                  <a:cxn ang="0">
                    <a:pos x="26" y="152"/>
                  </a:cxn>
                  <a:cxn ang="0">
                    <a:pos x="34" y="152"/>
                  </a:cxn>
                  <a:cxn ang="0">
                    <a:pos x="35" y="152"/>
                  </a:cxn>
                  <a:cxn ang="0">
                    <a:pos x="61" y="153"/>
                  </a:cxn>
                  <a:cxn ang="0">
                    <a:pos x="79" y="153"/>
                  </a:cxn>
                  <a:cxn ang="0">
                    <a:pos x="97" y="153"/>
                  </a:cxn>
                  <a:cxn ang="0">
                    <a:pos x="123" y="152"/>
                  </a:cxn>
                  <a:cxn ang="0">
                    <a:pos x="124" y="152"/>
                  </a:cxn>
                  <a:cxn ang="0">
                    <a:pos x="132" y="152"/>
                  </a:cxn>
                  <a:cxn ang="0">
                    <a:pos x="135" y="151"/>
                  </a:cxn>
                  <a:cxn ang="0">
                    <a:pos x="143" y="151"/>
                  </a:cxn>
                  <a:cxn ang="0">
                    <a:pos x="145" y="151"/>
                  </a:cxn>
                  <a:cxn ang="0">
                    <a:pos x="154" y="150"/>
                  </a:cxn>
                  <a:cxn ang="0">
                    <a:pos x="156" y="149"/>
                  </a:cxn>
                  <a:cxn ang="0">
                    <a:pos x="195" y="144"/>
                  </a:cxn>
                  <a:cxn ang="0">
                    <a:pos x="195" y="144"/>
                  </a:cxn>
                  <a:cxn ang="0">
                    <a:pos x="302" y="89"/>
                  </a:cxn>
                  <a:cxn ang="0">
                    <a:pos x="302" y="89"/>
                  </a:cxn>
                  <a:cxn ang="0">
                    <a:pos x="302" y="89"/>
                  </a:cxn>
                  <a:cxn ang="0">
                    <a:pos x="302" y="0"/>
                  </a:cxn>
                  <a:cxn ang="0">
                    <a:pos x="302" y="0"/>
                  </a:cxn>
                  <a:cxn ang="0">
                    <a:pos x="302" y="3"/>
                  </a:cxn>
                </a:cxnLst>
                <a:rect l="0" t="0" r="r" b="b"/>
                <a:pathLst>
                  <a:path w="302" h="153">
                    <a:moveTo>
                      <a:pt x="302" y="3"/>
                    </a:moveTo>
                    <a:cubicBezTo>
                      <a:pt x="302" y="3"/>
                      <a:pt x="302" y="3"/>
                      <a:pt x="302" y="4"/>
                    </a:cubicBezTo>
                    <a:cubicBezTo>
                      <a:pt x="301" y="5"/>
                      <a:pt x="301" y="5"/>
                      <a:pt x="301" y="6"/>
                    </a:cubicBezTo>
                    <a:cubicBezTo>
                      <a:pt x="301" y="7"/>
                      <a:pt x="301" y="7"/>
                      <a:pt x="300" y="8"/>
                    </a:cubicBezTo>
                    <a:cubicBezTo>
                      <a:pt x="300" y="8"/>
                      <a:pt x="300" y="9"/>
                      <a:pt x="300" y="10"/>
                    </a:cubicBezTo>
                    <a:cubicBezTo>
                      <a:pt x="299" y="10"/>
                      <a:pt x="299" y="11"/>
                      <a:pt x="298" y="12"/>
                    </a:cubicBezTo>
                    <a:cubicBezTo>
                      <a:pt x="298" y="12"/>
                      <a:pt x="298" y="12"/>
                      <a:pt x="298" y="13"/>
                    </a:cubicBezTo>
                    <a:cubicBezTo>
                      <a:pt x="277" y="42"/>
                      <a:pt x="187" y="64"/>
                      <a:pt x="79" y="64"/>
                    </a:cubicBezTo>
                    <a:cubicBezTo>
                      <a:pt x="51" y="64"/>
                      <a:pt x="24" y="63"/>
                      <a:pt x="0" y="60"/>
                    </a:cubicBezTo>
                    <a:cubicBezTo>
                      <a:pt x="0" y="149"/>
                      <a:pt x="0" y="149"/>
                      <a:pt x="0" y="149"/>
                    </a:cubicBezTo>
                    <a:cubicBezTo>
                      <a:pt x="0" y="149"/>
                      <a:pt x="1" y="149"/>
                      <a:pt x="2" y="149"/>
                    </a:cubicBezTo>
                    <a:cubicBezTo>
                      <a:pt x="3" y="150"/>
                      <a:pt x="3" y="150"/>
                      <a:pt x="4" y="150"/>
                    </a:cubicBezTo>
                    <a:cubicBezTo>
                      <a:pt x="7" y="150"/>
                      <a:pt x="10" y="150"/>
                      <a:pt x="13" y="151"/>
                    </a:cubicBezTo>
                    <a:cubicBezTo>
                      <a:pt x="13" y="151"/>
                      <a:pt x="14" y="151"/>
                      <a:pt x="15" y="151"/>
                    </a:cubicBezTo>
                    <a:cubicBezTo>
                      <a:pt x="17" y="151"/>
                      <a:pt x="20" y="151"/>
                      <a:pt x="23" y="151"/>
                    </a:cubicBezTo>
                    <a:cubicBezTo>
                      <a:pt x="24" y="151"/>
                      <a:pt x="25" y="152"/>
                      <a:pt x="26" y="152"/>
                    </a:cubicBezTo>
                    <a:cubicBezTo>
                      <a:pt x="29" y="152"/>
                      <a:pt x="31" y="152"/>
                      <a:pt x="34" y="152"/>
                    </a:cubicBezTo>
                    <a:cubicBezTo>
                      <a:pt x="34" y="152"/>
                      <a:pt x="34" y="152"/>
                      <a:pt x="35" y="152"/>
                    </a:cubicBezTo>
                    <a:cubicBezTo>
                      <a:pt x="43" y="153"/>
                      <a:pt x="52" y="153"/>
                      <a:pt x="61" y="153"/>
                    </a:cubicBezTo>
                    <a:cubicBezTo>
                      <a:pt x="67" y="153"/>
                      <a:pt x="73" y="153"/>
                      <a:pt x="79" y="153"/>
                    </a:cubicBezTo>
                    <a:cubicBezTo>
                      <a:pt x="85" y="153"/>
                      <a:pt x="91" y="153"/>
                      <a:pt x="97" y="153"/>
                    </a:cubicBezTo>
                    <a:cubicBezTo>
                      <a:pt x="106" y="153"/>
                      <a:pt x="115" y="153"/>
                      <a:pt x="123" y="152"/>
                    </a:cubicBezTo>
                    <a:cubicBezTo>
                      <a:pt x="123" y="152"/>
                      <a:pt x="124" y="152"/>
                      <a:pt x="124" y="152"/>
                    </a:cubicBezTo>
                    <a:cubicBezTo>
                      <a:pt x="127" y="152"/>
                      <a:pt x="129" y="152"/>
                      <a:pt x="132" y="152"/>
                    </a:cubicBezTo>
                    <a:cubicBezTo>
                      <a:pt x="133" y="151"/>
                      <a:pt x="134" y="151"/>
                      <a:pt x="135" y="151"/>
                    </a:cubicBezTo>
                    <a:cubicBezTo>
                      <a:pt x="138" y="151"/>
                      <a:pt x="141" y="151"/>
                      <a:pt x="143" y="151"/>
                    </a:cubicBezTo>
                    <a:cubicBezTo>
                      <a:pt x="144" y="151"/>
                      <a:pt x="145" y="151"/>
                      <a:pt x="145" y="151"/>
                    </a:cubicBezTo>
                    <a:cubicBezTo>
                      <a:pt x="148" y="150"/>
                      <a:pt x="151" y="150"/>
                      <a:pt x="154" y="150"/>
                    </a:cubicBezTo>
                    <a:cubicBezTo>
                      <a:pt x="155" y="150"/>
                      <a:pt x="155" y="150"/>
                      <a:pt x="156" y="149"/>
                    </a:cubicBezTo>
                    <a:cubicBezTo>
                      <a:pt x="169" y="148"/>
                      <a:pt x="182" y="146"/>
                      <a:pt x="195" y="144"/>
                    </a:cubicBezTo>
                    <a:cubicBezTo>
                      <a:pt x="195" y="144"/>
                      <a:pt x="195" y="144"/>
                      <a:pt x="195" y="144"/>
                    </a:cubicBezTo>
                    <a:cubicBezTo>
                      <a:pt x="259" y="133"/>
                      <a:pt x="302" y="112"/>
                      <a:pt x="302" y="89"/>
                    </a:cubicBezTo>
                    <a:cubicBezTo>
                      <a:pt x="302" y="89"/>
                      <a:pt x="302" y="89"/>
                      <a:pt x="302" y="89"/>
                    </a:cubicBezTo>
                    <a:cubicBezTo>
                      <a:pt x="302" y="89"/>
                      <a:pt x="302" y="89"/>
                      <a:pt x="302" y="89"/>
                    </a:cubicBezTo>
                    <a:cubicBezTo>
                      <a:pt x="302" y="0"/>
                      <a:pt x="302" y="0"/>
                      <a:pt x="302" y="0"/>
                    </a:cubicBezTo>
                    <a:cubicBezTo>
                      <a:pt x="302" y="0"/>
                      <a:pt x="302" y="0"/>
                      <a:pt x="302" y="0"/>
                    </a:cubicBezTo>
                    <a:cubicBezTo>
                      <a:pt x="302" y="1"/>
                      <a:pt x="302" y="2"/>
                      <a:pt x="302" y="3"/>
                    </a:cubicBezTo>
                    <a:close/>
                  </a:path>
                </a:pathLst>
              </a:custGeom>
              <a:gradFill rotWithShape="1">
                <a:gsLst>
                  <a:gs pos="0">
                    <a:srgbClr val="797979"/>
                  </a:gs>
                  <a:gs pos="50000">
                    <a:srgbClr val="BABABA"/>
                  </a:gs>
                  <a:gs pos="100000">
                    <a:srgbClr val="797979"/>
                  </a:gs>
                </a:gsLst>
                <a:lin ang="0" scaled="1"/>
              </a:gradFill>
              <a:ln w="9525">
                <a:noFill/>
                <a:round/>
                <a:headEnd/>
                <a:tailEnd/>
              </a:ln>
            </p:spPr>
            <p:txBody>
              <a:bodyPr/>
              <a:lstStyle/>
              <a:p>
                <a:endParaRPr lang="en-US" dirty="0"/>
              </a:p>
            </p:txBody>
          </p:sp>
          <p:sp>
            <p:nvSpPr>
              <p:cNvPr id="1153" name="Freeform 715"/>
              <p:cNvSpPr>
                <a:spLocks/>
              </p:cNvSpPr>
              <p:nvPr/>
            </p:nvSpPr>
            <p:spPr bwMode="gray">
              <a:xfrm>
                <a:off x="4154" y="366"/>
                <a:ext cx="570" cy="288"/>
              </a:xfrm>
              <a:custGeom>
                <a:avLst/>
                <a:gdLst/>
                <a:ahLst/>
                <a:cxnLst>
                  <a:cxn ang="0">
                    <a:pos x="79" y="64"/>
                  </a:cxn>
                  <a:cxn ang="0">
                    <a:pos x="0" y="60"/>
                  </a:cxn>
                  <a:cxn ang="0">
                    <a:pos x="0" y="149"/>
                  </a:cxn>
                  <a:cxn ang="0">
                    <a:pos x="79" y="153"/>
                  </a:cxn>
                  <a:cxn ang="0">
                    <a:pos x="298" y="102"/>
                  </a:cxn>
                  <a:cxn ang="0">
                    <a:pos x="298" y="101"/>
                  </a:cxn>
                  <a:cxn ang="0">
                    <a:pos x="300" y="99"/>
                  </a:cxn>
                  <a:cxn ang="0">
                    <a:pos x="300" y="97"/>
                  </a:cxn>
                  <a:cxn ang="0">
                    <a:pos x="301" y="95"/>
                  </a:cxn>
                  <a:cxn ang="0">
                    <a:pos x="302" y="93"/>
                  </a:cxn>
                  <a:cxn ang="0">
                    <a:pos x="302" y="92"/>
                  </a:cxn>
                  <a:cxn ang="0">
                    <a:pos x="302" y="89"/>
                  </a:cxn>
                  <a:cxn ang="0">
                    <a:pos x="302" y="89"/>
                  </a:cxn>
                  <a:cxn ang="0">
                    <a:pos x="302" y="89"/>
                  </a:cxn>
                  <a:cxn ang="0">
                    <a:pos x="302" y="0"/>
                  </a:cxn>
                  <a:cxn ang="0">
                    <a:pos x="79" y="64"/>
                  </a:cxn>
                </a:cxnLst>
                <a:rect l="0" t="0" r="r" b="b"/>
                <a:pathLst>
                  <a:path w="302" h="153">
                    <a:moveTo>
                      <a:pt x="79" y="64"/>
                    </a:moveTo>
                    <a:cubicBezTo>
                      <a:pt x="51" y="64"/>
                      <a:pt x="24" y="63"/>
                      <a:pt x="0" y="60"/>
                    </a:cubicBezTo>
                    <a:cubicBezTo>
                      <a:pt x="0" y="149"/>
                      <a:pt x="0" y="149"/>
                      <a:pt x="0" y="149"/>
                    </a:cubicBezTo>
                    <a:cubicBezTo>
                      <a:pt x="24" y="152"/>
                      <a:pt x="51" y="153"/>
                      <a:pt x="79" y="153"/>
                    </a:cubicBezTo>
                    <a:cubicBezTo>
                      <a:pt x="187" y="153"/>
                      <a:pt x="277" y="131"/>
                      <a:pt x="298" y="102"/>
                    </a:cubicBezTo>
                    <a:cubicBezTo>
                      <a:pt x="298" y="101"/>
                      <a:pt x="298" y="101"/>
                      <a:pt x="298" y="101"/>
                    </a:cubicBezTo>
                    <a:cubicBezTo>
                      <a:pt x="299" y="100"/>
                      <a:pt x="299" y="99"/>
                      <a:pt x="300" y="99"/>
                    </a:cubicBezTo>
                    <a:cubicBezTo>
                      <a:pt x="300" y="98"/>
                      <a:pt x="300" y="97"/>
                      <a:pt x="300" y="97"/>
                    </a:cubicBezTo>
                    <a:cubicBezTo>
                      <a:pt x="301" y="96"/>
                      <a:pt x="301" y="96"/>
                      <a:pt x="301" y="95"/>
                    </a:cubicBezTo>
                    <a:cubicBezTo>
                      <a:pt x="301" y="94"/>
                      <a:pt x="301" y="94"/>
                      <a:pt x="302" y="93"/>
                    </a:cubicBezTo>
                    <a:cubicBezTo>
                      <a:pt x="302" y="92"/>
                      <a:pt x="302" y="92"/>
                      <a:pt x="302" y="92"/>
                    </a:cubicBezTo>
                    <a:cubicBezTo>
                      <a:pt x="302" y="91"/>
                      <a:pt x="302" y="90"/>
                      <a:pt x="302" y="89"/>
                    </a:cubicBezTo>
                    <a:cubicBezTo>
                      <a:pt x="302" y="89"/>
                      <a:pt x="302" y="89"/>
                      <a:pt x="302" y="89"/>
                    </a:cubicBezTo>
                    <a:cubicBezTo>
                      <a:pt x="302" y="89"/>
                      <a:pt x="302" y="89"/>
                      <a:pt x="302" y="89"/>
                    </a:cubicBezTo>
                    <a:cubicBezTo>
                      <a:pt x="302" y="0"/>
                      <a:pt x="302" y="0"/>
                      <a:pt x="302" y="0"/>
                    </a:cubicBezTo>
                    <a:cubicBezTo>
                      <a:pt x="302" y="35"/>
                      <a:pt x="202" y="64"/>
                      <a:pt x="79" y="64"/>
                    </a:cubicBezTo>
                    <a:close/>
                  </a:path>
                </a:pathLst>
              </a:custGeom>
              <a:gradFill rotWithShape="1">
                <a:gsLst>
                  <a:gs pos="0">
                    <a:srgbClr val="949494"/>
                  </a:gs>
                  <a:gs pos="50000">
                    <a:srgbClr val="DDDDDD"/>
                  </a:gs>
                  <a:gs pos="100000">
                    <a:srgbClr val="949494"/>
                  </a:gs>
                </a:gsLst>
                <a:lin ang="0" scaled="1"/>
              </a:gradFill>
              <a:ln w="9525">
                <a:noFill/>
                <a:round/>
                <a:headEnd/>
                <a:tailEnd/>
              </a:ln>
            </p:spPr>
            <p:txBody>
              <a:bodyPr/>
              <a:lstStyle/>
              <a:p>
                <a:endParaRPr lang="en-US" dirty="0"/>
              </a:p>
            </p:txBody>
          </p:sp>
          <p:sp>
            <p:nvSpPr>
              <p:cNvPr id="1154" name="Freeform 716"/>
              <p:cNvSpPr>
                <a:spLocks/>
              </p:cNvSpPr>
              <p:nvPr/>
            </p:nvSpPr>
            <p:spPr bwMode="gray">
              <a:xfrm>
                <a:off x="4154" y="559"/>
                <a:ext cx="562" cy="95"/>
              </a:xfrm>
              <a:custGeom>
                <a:avLst/>
                <a:gdLst/>
                <a:ahLst/>
                <a:cxnLst>
                  <a:cxn ang="0">
                    <a:pos x="79" y="51"/>
                  </a:cxn>
                  <a:cxn ang="0">
                    <a:pos x="298" y="0"/>
                  </a:cxn>
                  <a:cxn ang="0">
                    <a:pos x="79" y="51"/>
                  </a:cxn>
                  <a:cxn ang="0">
                    <a:pos x="0" y="47"/>
                  </a:cxn>
                  <a:cxn ang="0">
                    <a:pos x="0" y="47"/>
                  </a:cxn>
                  <a:cxn ang="0">
                    <a:pos x="79" y="51"/>
                  </a:cxn>
                </a:cxnLst>
                <a:rect l="0" t="0" r="r" b="b"/>
                <a:pathLst>
                  <a:path w="298" h="51">
                    <a:moveTo>
                      <a:pt x="79" y="51"/>
                    </a:moveTo>
                    <a:cubicBezTo>
                      <a:pt x="187" y="51"/>
                      <a:pt x="277" y="29"/>
                      <a:pt x="298" y="0"/>
                    </a:cubicBezTo>
                    <a:cubicBezTo>
                      <a:pt x="277" y="29"/>
                      <a:pt x="187" y="51"/>
                      <a:pt x="79" y="51"/>
                    </a:cubicBezTo>
                    <a:cubicBezTo>
                      <a:pt x="51" y="51"/>
                      <a:pt x="24" y="50"/>
                      <a:pt x="0" y="47"/>
                    </a:cubicBezTo>
                    <a:cubicBezTo>
                      <a:pt x="0" y="47"/>
                      <a:pt x="0" y="47"/>
                      <a:pt x="0" y="47"/>
                    </a:cubicBezTo>
                    <a:cubicBezTo>
                      <a:pt x="24" y="50"/>
                      <a:pt x="51" y="51"/>
                      <a:pt x="79" y="51"/>
                    </a:cubicBezTo>
                    <a:close/>
                  </a:path>
                </a:pathLst>
              </a:custGeom>
              <a:solidFill>
                <a:srgbClr val="B2B2B2"/>
              </a:solidFill>
              <a:ln w="9525">
                <a:noFill/>
                <a:round/>
                <a:headEnd/>
                <a:tailEnd/>
              </a:ln>
            </p:spPr>
            <p:txBody>
              <a:bodyPr/>
              <a:lstStyle/>
              <a:p>
                <a:endParaRPr lang="en-US" dirty="0"/>
              </a:p>
            </p:txBody>
          </p:sp>
          <p:sp>
            <p:nvSpPr>
              <p:cNvPr id="1155" name="Freeform 717"/>
              <p:cNvSpPr>
                <a:spLocks/>
              </p:cNvSpPr>
              <p:nvPr/>
            </p:nvSpPr>
            <p:spPr bwMode="gray">
              <a:xfrm>
                <a:off x="4021" y="623"/>
                <a:ext cx="136" cy="192"/>
              </a:xfrm>
              <a:custGeom>
                <a:avLst/>
                <a:gdLst/>
                <a:ahLst/>
                <a:cxnLst>
                  <a:cxn ang="0">
                    <a:pos x="0" y="89"/>
                  </a:cxn>
                  <a:cxn ang="0">
                    <a:pos x="35" y="97"/>
                  </a:cxn>
                  <a:cxn ang="0">
                    <a:pos x="35" y="97"/>
                  </a:cxn>
                  <a:cxn ang="0">
                    <a:pos x="72" y="102"/>
                  </a:cxn>
                  <a:cxn ang="0">
                    <a:pos x="72" y="13"/>
                  </a:cxn>
                  <a:cxn ang="0">
                    <a:pos x="0" y="0"/>
                  </a:cxn>
                  <a:cxn ang="0">
                    <a:pos x="0" y="89"/>
                  </a:cxn>
                </a:cxnLst>
                <a:rect l="0" t="0" r="r" b="b"/>
                <a:pathLst>
                  <a:path w="72" h="102">
                    <a:moveTo>
                      <a:pt x="0" y="89"/>
                    </a:moveTo>
                    <a:cubicBezTo>
                      <a:pt x="11" y="92"/>
                      <a:pt x="23" y="95"/>
                      <a:pt x="35" y="97"/>
                    </a:cubicBezTo>
                    <a:cubicBezTo>
                      <a:pt x="35" y="97"/>
                      <a:pt x="35" y="97"/>
                      <a:pt x="35" y="97"/>
                    </a:cubicBezTo>
                    <a:cubicBezTo>
                      <a:pt x="47" y="99"/>
                      <a:pt x="59" y="101"/>
                      <a:pt x="72" y="102"/>
                    </a:cubicBezTo>
                    <a:cubicBezTo>
                      <a:pt x="72" y="13"/>
                      <a:pt x="72" y="13"/>
                      <a:pt x="72" y="13"/>
                    </a:cubicBezTo>
                    <a:cubicBezTo>
                      <a:pt x="45" y="10"/>
                      <a:pt x="21" y="6"/>
                      <a:pt x="0" y="0"/>
                    </a:cubicBezTo>
                    <a:lnTo>
                      <a:pt x="0" y="89"/>
                    </a:lnTo>
                    <a:close/>
                  </a:path>
                </a:pathLst>
              </a:custGeom>
              <a:gradFill rotWithShape="1">
                <a:gsLst>
                  <a:gs pos="0">
                    <a:srgbClr val="797979"/>
                  </a:gs>
                  <a:gs pos="50000">
                    <a:srgbClr val="C0C0C0"/>
                  </a:gs>
                  <a:gs pos="100000">
                    <a:srgbClr val="797979"/>
                  </a:gs>
                </a:gsLst>
                <a:lin ang="0" scaled="1"/>
              </a:gradFill>
              <a:ln w="9525">
                <a:noFill/>
                <a:round/>
                <a:headEnd/>
                <a:tailEnd/>
              </a:ln>
            </p:spPr>
            <p:txBody>
              <a:bodyPr/>
              <a:lstStyle/>
              <a:p>
                <a:endParaRPr lang="en-US" dirty="0"/>
              </a:p>
            </p:txBody>
          </p:sp>
          <p:sp>
            <p:nvSpPr>
              <p:cNvPr id="1156" name="Freeform 718"/>
              <p:cNvSpPr>
                <a:spLocks/>
              </p:cNvSpPr>
              <p:nvPr/>
            </p:nvSpPr>
            <p:spPr bwMode="gray">
              <a:xfrm>
                <a:off x="3890" y="534"/>
                <a:ext cx="136" cy="257"/>
              </a:xfrm>
              <a:custGeom>
                <a:avLst/>
                <a:gdLst/>
                <a:ahLst/>
                <a:cxnLst>
                  <a:cxn ang="0">
                    <a:pos x="0" y="89"/>
                  </a:cxn>
                  <a:cxn ang="0">
                    <a:pos x="72" y="136"/>
                  </a:cxn>
                  <a:cxn ang="0">
                    <a:pos x="72" y="47"/>
                  </a:cxn>
                  <a:cxn ang="0">
                    <a:pos x="4" y="13"/>
                  </a:cxn>
                  <a:cxn ang="0">
                    <a:pos x="4" y="12"/>
                  </a:cxn>
                  <a:cxn ang="0">
                    <a:pos x="2" y="10"/>
                  </a:cxn>
                  <a:cxn ang="0">
                    <a:pos x="2" y="8"/>
                  </a:cxn>
                  <a:cxn ang="0">
                    <a:pos x="1" y="6"/>
                  </a:cxn>
                  <a:cxn ang="0">
                    <a:pos x="0" y="4"/>
                  </a:cxn>
                  <a:cxn ang="0">
                    <a:pos x="0" y="3"/>
                  </a:cxn>
                  <a:cxn ang="0">
                    <a:pos x="0" y="0"/>
                  </a:cxn>
                  <a:cxn ang="0">
                    <a:pos x="0" y="0"/>
                  </a:cxn>
                  <a:cxn ang="0">
                    <a:pos x="0" y="0"/>
                  </a:cxn>
                  <a:cxn ang="0">
                    <a:pos x="0" y="89"/>
                  </a:cxn>
                  <a:cxn ang="0">
                    <a:pos x="0" y="89"/>
                  </a:cxn>
                </a:cxnLst>
                <a:rect l="0" t="0" r="r" b="b"/>
                <a:pathLst>
                  <a:path w="72" h="136">
                    <a:moveTo>
                      <a:pt x="0" y="89"/>
                    </a:moveTo>
                    <a:cubicBezTo>
                      <a:pt x="0" y="108"/>
                      <a:pt x="28" y="125"/>
                      <a:pt x="72" y="136"/>
                    </a:cubicBezTo>
                    <a:cubicBezTo>
                      <a:pt x="72" y="47"/>
                      <a:pt x="72" y="47"/>
                      <a:pt x="72" y="47"/>
                    </a:cubicBezTo>
                    <a:cubicBezTo>
                      <a:pt x="38" y="38"/>
                      <a:pt x="14" y="26"/>
                      <a:pt x="4" y="13"/>
                    </a:cubicBezTo>
                    <a:cubicBezTo>
                      <a:pt x="4" y="13"/>
                      <a:pt x="4" y="12"/>
                      <a:pt x="4" y="12"/>
                    </a:cubicBezTo>
                    <a:cubicBezTo>
                      <a:pt x="3" y="11"/>
                      <a:pt x="3" y="11"/>
                      <a:pt x="2" y="10"/>
                    </a:cubicBezTo>
                    <a:cubicBezTo>
                      <a:pt x="2" y="9"/>
                      <a:pt x="2" y="9"/>
                      <a:pt x="2" y="8"/>
                    </a:cubicBezTo>
                    <a:cubicBezTo>
                      <a:pt x="1" y="8"/>
                      <a:pt x="1" y="7"/>
                      <a:pt x="1" y="6"/>
                    </a:cubicBezTo>
                    <a:cubicBezTo>
                      <a:pt x="1" y="6"/>
                      <a:pt x="1" y="5"/>
                      <a:pt x="0" y="4"/>
                    </a:cubicBezTo>
                    <a:cubicBezTo>
                      <a:pt x="0" y="4"/>
                      <a:pt x="0" y="3"/>
                      <a:pt x="0" y="3"/>
                    </a:cubicBezTo>
                    <a:cubicBezTo>
                      <a:pt x="0" y="2"/>
                      <a:pt x="0" y="1"/>
                      <a:pt x="0" y="0"/>
                    </a:cubicBezTo>
                    <a:cubicBezTo>
                      <a:pt x="0" y="0"/>
                      <a:pt x="0" y="0"/>
                      <a:pt x="0" y="0"/>
                    </a:cubicBezTo>
                    <a:cubicBezTo>
                      <a:pt x="0" y="0"/>
                      <a:pt x="0" y="0"/>
                      <a:pt x="0" y="0"/>
                    </a:cubicBezTo>
                    <a:cubicBezTo>
                      <a:pt x="0" y="89"/>
                      <a:pt x="0" y="89"/>
                      <a:pt x="0" y="89"/>
                    </a:cubicBezTo>
                    <a:cubicBezTo>
                      <a:pt x="0" y="89"/>
                      <a:pt x="0" y="89"/>
                      <a:pt x="0" y="89"/>
                    </a:cubicBezTo>
                    <a:close/>
                  </a:path>
                </a:pathLst>
              </a:custGeom>
              <a:gradFill rotWithShape="1">
                <a:gsLst>
                  <a:gs pos="0">
                    <a:srgbClr val="DDDDDD"/>
                  </a:gs>
                  <a:gs pos="100000">
                    <a:srgbClr val="797979"/>
                  </a:gs>
                </a:gsLst>
                <a:lin ang="0" scaled="1"/>
              </a:gradFill>
              <a:ln w="9525">
                <a:noFill/>
                <a:round/>
                <a:headEnd/>
                <a:tailEnd/>
              </a:ln>
            </p:spPr>
            <p:txBody>
              <a:bodyPr/>
              <a:lstStyle/>
              <a:p>
                <a:endParaRPr lang="en-US" dirty="0"/>
              </a:p>
            </p:txBody>
          </p:sp>
          <p:sp>
            <p:nvSpPr>
              <p:cNvPr id="1157" name="Freeform 719"/>
              <p:cNvSpPr>
                <a:spLocks/>
              </p:cNvSpPr>
              <p:nvPr/>
            </p:nvSpPr>
            <p:spPr bwMode="gray">
              <a:xfrm>
                <a:off x="3888" y="366"/>
                <a:ext cx="136" cy="257"/>
              </a:xfrm>
              <a:custGeom>
                <a:avLst/>
                <a:gdLst/>
                <a:ahLst/>
                <a:cxnLst>
                  <a:cxn ang="0">
                    <a:pos x="0" y="92"/>
                  </a:cxn>
                  <a:cxn ang="0">
                    <a:pos x="0" y="93"/>
                  </a:cxn>
                  <a:cxn ang="0">
                    <a:pos x="1" y="95"/>
                  </a:cxn>
                  <a:cxn ang="0">
                    <a:pos x="2" y="97"/>
                  </a:cxn>
                  <a:cxn ang="0">
                    <a:pos x="2" y="99"/>
                  </a:cxn>
                  <a:cxn ang="0">
                    <a:pos x="4" y="101"/>
                  </a:cxn>
                  <a:cxn ang="0">
                    <a:pos x="4" y="102"/>
                  </a:cxn>
                  <a:cxn ang="0">
                    <a:pos x="72" y="136"/>
                  </a:cxn>
                  <a:cxn ang="0">
                    <a:pos x="72" y="47"/>
                  </a:cxn>
                  <a:cxn ang="0">
                    <a:pos x="0" y="0"/>
                  </a:cxn>
                  <a:cxn ang="0">
                    <a:pos x="0" y="89"/>
                  </a:cxn>
                  <a:cxn ang="0">
                    <a:pos x="0" y="89"/>
                  </a:cxn>
                  <a:cxn ang="0">
                    <a:pos x="0" y="92"/>
                  </a:cxn>
                </a:cxnLst>
                <a:rect l="0" t="0" r="r" b="b"/>
                <a:pathLst>
                  <a:path w="72" h="136">
                    <a:moveTo>
                      <a:pt x="0" y="92"/>
                    </a:moveTo>
                    <a:cubicBezTo>
                      <a:pt x="0" y="92"/>
                      <a:pt x="0" y="93"/>
                      <a:pt x="0" y="93"/>
                    </a:cubicBezTo>
                    <a:cubicBezTo>
                      <a:pt x="1" y="94"/>
                      <a:pt x="1" y="95"/>
                      <a:pt x="1" y="95"/>
                    </a:cubicBezTo>
                    <a:cubicBezTo>
                      <a:pt x="1" y="96"/>
                      <a:pt x="1" y="97"/>
                      <a:pt x="2" y="97"/>
                    </a:cubicBezTo>
                    <a:cubicBezTo>
                      <a:pt x="2" y="98"/>
                      <a:pt x="2" y="98"/>
                      <a:pt x="2" y="99"/>
                    </a:cubicBezTo>
                    <a:cubicBezTo>
                      <a:pt x="3" y="100"/>
                      <a:pt x="3" y="100"/>
                      <a:pt x="4" y="101"/>
                    </a:cubicBezTo>
                    <a:cubicBezTo>
                      <a:pt x="4" y="101"/>
                      <a:pt x="4" y="102"/>
                      <a:pt x="4" y="102"/>
                    </a:cubicBezTo>
                    <a:cubicBezTo>
                      <a:pt x="14" y="115"/>
                      <a:pt x="38" y="127"/>
                      <a:pt x="72" y="136"/>
                    </a:cubicBezTo>
                    <a:cubicBezTo>
                      <a:pt x="72" y="47"/>
                      <a:pt x="72" y="47"/>
                      <a:pt x="72" y="47"/>
                    </a:cubicBezTo>
                    <a:cubicBezTo>
                      <a:pt x="28" y="36"/>
                      <a:pt x="0" y="19"/>
                      <a:pt x="0" y="0"/>
                    </a:cubicBezTo>
                    <a:cubicBezTo>
                      <a:pt x="0" y="89"/>
                      <a:pt x="0" y="89"/>
                      <a:pt x="0" y="89"/>
                    </a:cubicBezTo>
                    <a:cubicBezTo>
                      <a:pt x="0" y="89"/>
                      <a:pt x="0" y="89"/>
                      <a:pt x="0" y="89"/>
                    </a:cubicBezTo>
                    <a:cubicBezTo>
                      <a:pt x="0" y="90"/>
                      <a:pt x="0" y="91"/>
                      <a:pt x="0" y="92"/>
                    </a:cubicBezTo>
                    <a:close/>
                  </a:path>
                </a:pathLst>
              </a:custGeom>
              <a:gradFill rotWithShape="1">
                <a:gsLst>
                  <a:gs pos="0">
                    <a:srgbClr val="DDDDDD"/>
                  </a:gs>
                  <a:gs pos="100000">
                    <a:srgbClr val="949494"/>
                  </a:gs>
                </a:gsLst>
                <a:lin ang="0" scaled="1"/>
              </a:gradFill>
              <a:ln w="9525">
                <a:noFill/>
                <a:round/>
                <a:headEnd/>
                <a:tailEnd/>
              </a:ln>
            </p:spPr>
            <p:txBody>
              <a:bodyPr/>
              <a:lstStyle/>
              <a:p>
                <a:endParaRPr lang="en-US" dirty="0"/>
              </a:p>
            </p:txBody>
          </p:sp>
          <p:sp>
            <p:nvSpPr>
              <p:cNvPr id="1158" name="Freeform 720"/>
              <p:cNvSpPr>
                <a:spLocks/>
              </p:cNvSpPr>
              <p:nvPr/>
            </p:nvSpPr>
            <p:spPr bwMode="gray">
              <a:xfrm>
                <a:off x="4021" y="455"/>
                <a:ext cx="136" cy="192"/>
              </a:xfrm>
              <a:custGeom>
                <a:avLst/>
                <a:gdLst/>
                <a:ahLst/>
                <a:cxnLst>
                  <a:cxn ang="0">
                    <a:pos x="72" y="102"/>
                  </a:cxn>
                  <a:cxn ang="0">
                    <a:pos x="72" y="13"/>
                  </a:cxn>
                  <a:cxn ang="0">
                    <a:pos x="0" y="0"/>
                  </a:cxn>
                  <a:cxn ang="0">
                    <a:pos x="0" y="89"/>
                  </a:cxn>
                  <a:cxn ang="0">
                    <a:pos x="72" y="102"/>
                  </a:cxn>
                </a:cxnLst>
                <a:rect l="0" t="0" r="r" b="b"/>
                <a:pathLst>
                  <a:path w="72" h="102">
                    <a:moveTo>
                      <a:pt x="72" y="102"/>
                    </a:moveTo>
                    <a:cubicBezTo>
                      <a:pt x="72" y="13"/>
                      <a:pt x="72" y="13"/>
                      <a:pt x="72" y="13"/>
                    </a:cubicBezTo>
                    <a:cubicBezTo>
                      <a:pt x="45" y="10"/>
                      <a:pt x="21" y="6"/>
                      <a:pt x="0" y="0"/>
                    </a:cubicBezTo>
                    <a:cubicBezTo>
                      <a:pt x="0" y="89"/>
                      <a:pt x="0" y="89"/>
                      <a:pt x="0" y="89"/>
                    </a:cubicBezTo>
                    <a:cubicBezTo>
                      <a:pt x="21" y="95"/>
                      <a:pt x="45" y="99"/>
                      <a:pt x="72" y="102"/>
                    </a:cubicBezTo>
                    <a:close/>
                  </a:path>
                </a:pathLst>
              </a:custGeom>
              <a:gradFill rotWithShape="1">
                <a:gsLst>
                  <a:gs pos="0">
                    <a:srgbClr val="949494"/>
                  </a:gs>
                  <a:gs pos="50000">
                    <a:srgbClr val="EAEAEA"/>
                  </a:gs>
                  <a:gs pos="100000">
                    <a:srgbClr val="949494"/>
                  </a:gs>
                </a:gsLst>
                <a:lin ang="0" scaled="1"/>
              </a:gradFill>
              <a:ln w="9525">
                <a:noFill/>
                <a:round/>
                <a:headEnd/>
                <a:tailEnd/>
              </a:ln>
            </p:spPr>
            <p:txBody>
              <a:bodyPr/>
              <a:lstStyle/>
              <a:p>
                <a:endParaRPr lang="en-US" dirty="0"/>
              </a:p>
            </p:txBody>
          </p:sp>
          <p:sp>
            <p:nvSpPr>
              <p:cNvPr id="1159" name="Freeform 721"/>
              <p:cNvSpPr>
                <a:spLocks/>
              </p:cNvSpPr>
              <p:nvPr/>
            </p:nvSpPr>
            <p:spPr bwMode="gray">
              <a:xfrm>
                <a:off x="4154" y="702"/>
                <a:ext cx="570" cy="288"/>
              </a:xfrm>
              <a:custGeom>
                <a:avLst/>
                <a:gdLst/>
                <a:ahLst/>
                <a:cxnLst>
                  <a:cxn ang="0">
                    <a:pos x="195" y="55"/>
                  </a:cxn>
                  <a:cxn ang="0">
                    <a:pos x="195" y="55"/>
                  </a:cxn>
                  <a:cxn ang="0">
                    <a:pos x="156" y="60"/>
                  </a:cxn>
                  <a:cxn ang="0">
                    <a:pos x="154" y="61"/>
                  </a:cxn>
                  <a:cxn ang="0">
                    <a:pos x="145" y="62"/>
                  </a:cxn>
                  <a:cxn ang="0">
                    <a:pos x="143" y="62"/>
                  </a:cxn>
                  <a:cxn ang="0">
                    <a:pos x="135" y="62"/>
                  </a:cxn>
                  <a:cxn ang="0">
                    <a:pos x="132" y="63"/>
                  </a:cxn>
                  <a:cxn ang="0">
                    <a:pos x="124" y="63"/>
                  </a:cxn>
                  <a:cxn ang="0">
                    <a:pos x="123" y="63"/>
                  </a:cxn>
                  <a:cxn ang="0">
                    <a:pos x="97" y="64"/>
                  </a:cxn>
                  <a:cxn ang="0">
                    <a:pos x="79" y="64"/>
                  </a:cxn>
                  <a:cxn ang="0">
                    <a:pos x="61" y="64"/>
                  </a:cxn>
                  <a:cxn ang="0">
                    <a:pos x="35" y="63"/>
                  </a:cxn>
                  <a:cxn ang="0">
                    <a:pos x="34" y="63"/>
                  </a:cxn>
                  <a:cxn ang="0">
                    <a:pos x="26" y="63"/>
                  </a:cxn>
                  <a:cxn ang="0">
                    <a:pos x="23" y="62"/>
                  </a:cxn>
                  <a:cxn ang="0">
                    <a:pos x="15" y="62"/>
                  </a:cxn>
                  <a:cxn ang="0">
                    <a:pos x="13" y="62"/>
                  </a:cxn>
                  <a:cxn ang="0">
                    <a:pos x="4" y="61"/>
                  </a:cxn>
                  <a:cxn ang="0">
                    <a:pos x="2" y="60"/>
                  </a:cxn>
                  <a:cxn ang="0">
                    <a:pos x="0" y="60"/>
                  </a:cxn>
                  <a:cxn ang="0">
                    <a:pos x="0" y="149"/>
                  </a:cxn>
                  <a:cxn ang="0">
                    <a:pos x="79" y="153"/>
                  </a:cxn>
                  <a:cxn ang="0">
                    <a:pos x="302" y="89"/>
                  </a:cxn>
                  <a:cxn ang="0">
                    <a:pos x="302" y="89"/>
                  </a:cxn>
                  <a:cxn ang="0">
                    <a:pos x="302" y="0"/>
                  </a:cxn>
                  <a:cxn ang="0">
                    <a:pos x="302" y="0"/>
                  </a:cxn>
                  <a:cxn ang="0">
                    <a:pos x="195" y="55"/>
                  </a:cxn>
                </a:cxnLst>
                <a:rect l="0" t="0" r="r" b="b"/>
                <a:pathLst>
                  <a:path w="302" h="153">
                    <a:moveTo>
                      <a:pt x="195" y="55"/>
                    </a:moveTo>
                    <a:cubicBezTo>
                      <a:pt x="195" y="55"/>
                      <a:pt x="195" y="55"/>
                      <a:pt x="195" y="55"/>
                    </a:cubicBezTo>
                    <a:cubicBezTo>
                      <a:pt x="182" y="57"/>
                      <a:pt x="169" y="59"/>
                      <a:pt x="156" y="60"/>
                    </a:cubicBezTo>
                    <a:cubicBezTo>
                      <a:pt x="155" y="61"/>
                      <a:pt x="155" y="61"/>
                      <a:pt x="154" y="61"/>
                    </a:cubicBezTo>
                    <a:cubicBezTo>
                      <a:pt x="151" y="61"/>
                      <a:pt x="148" y="61"/>
                      <a:pt x="145" y="62"/>
                    </a:cubicBezTo>
                    <a:cubicBezTo>
                      <a:pt x="145" y="62"/>
                      <a:pt x="144" y="62"/>
                      <a:pt x="143" y="62"/>
                    </a:cubicBezTo>
                    <a:cubicBezTo>
                      <a:pt x="141" y="62"/>
                      <a:pt x="138" y="62"/>
                      <a:pt x="135" y="62"/>
                    </a:cubicBezTo>
                    <a:cubicBezTo>
                      <a:pt x="134" y="62"/>
                      <a:pt x="133" y="62"/>
                      <a:pt x="132" y="63"/>
                    </a:cubicBezTo>
                    <a:cubicBezTo>
                      <a:pt x="129" y="63"/>
                      <a:pt x="127" y="63"/>
                      <a:pt x="124" y="63"/>
                    </a:cubicBezTo>
                    <a:cubicBezTo>
                      <a:pt x="124" y="63"/>
                      <a:pt x="123" y="63"/>
                      <a:pt x="123" y="63"/>
                    </a:cubicBezTo>
                    <a:cubicBezTo>
                      <a:pt x="115" y="64"/>
                      <a:pt x="106" y="64"/>
                      <a:pt x="97" y="64"/>
                    </a:cubicBezTo>
                    <a:cubicBezTo>
                      <a:pt x="91" y="64"/>
                      <a:pt x="85" y="64"/>
                      <a:pt x="79" y="64"/>
                    </a:cubicBezTo>
                    <a:cubicBezTo>
                      <a:pt x="73" y="64"/>
                      <a:pt x="67" y="64"/>
                      <a:pt x="61" y="64"/>
                    </a:cubicBezTo>
                    <a:cubicBezTo>
                      <a:pt x="52" y="64"/>
                      <a:pt x="43" y="64"/>
                      <a:pt x="35" y="63"/>
                    </a:cubicBezTo>
                    <a:cubicBezTo>
                      <a:pt x="34" y="63"/>
                      <a:pt x="34" y="63"/>
                      <a:pt x="34" y="63"/>
                    </a:cubicBezTo>
                    <a:cubicBezTo>
                      <a:pt x="31" y="63"/>
                      <a:pt x="29" y="63"/>
                      <a:pt x="26" y="63"/>
                    </a:cubicBezTo>
                    <a:cubicBezTo>
                      <a:pt x="25" y="63"/>
                      <a:pt x="24" y="62"/>
                      <a:pt x="23" y="62"/>
                    </a:cubicBezTo>
                    <a:cubicBezTo>
                      <a:pt x="20" y="62"/>
                      <a:pt x="17" y="62"/>
                      <a:pt x="15" y="62"/>
                    </a:cubicBezTo>
                    <a:cubicBezTo>
                      <a:pt x="14" y="62"/>
                      <a:pt x="13" y="62"/>
                      <a:pt x="13" y="62"/>
                    </a:cubicBezTo>
                    <a:cubicBezTo>
                      <a:pt x="10" y="61"/>
                      <a:pt x="7" y="61"/>
                      <a:pt x="4" y="61"/>
                    </a:cubicBezTo>
                    <a:cubicBezTo>
                      <a:pt x="3" y="61"/>
                      <a:pt x="3" y="61"/>
                      <a:pt x="2" y="60"/>
                    </a:cubicBezTo>
                    <a:cubicBezTo>
                      <a:pt x="1" y="60"/>
                      <a:pt x="0" y="60"/>
                      <a:pt x="0" y="60"/>
                    </a:cubicBezTo>
                    <a:cubicBezTo>
                      <a:pt x="0" y="149"/>
                      <a:pt x="0" y="149"/>
                      <a:pt x="0" y="149"/>
                    </a:cubicBezTo>
                    <a:cubicBezTo>
                      <a:pt x="24" y="152"/>
                      <a:pt x="51" y="153"/>
                      <a:pt x="79" y="153"/>
                    </a:cubicBezTo>
                    <a:cubicBezTo>
                      <a:pt x="202" y="153"/>
                      <a:pt x="302" y="125"/>
                      <a:pt x="302" y="89"/>
                    </a:cubicBezTo>
                    <a:cubicBezTo>
                      <a:pt x="302" y="89"/>
                      <a:pt x="302" y="89"/>
                      <a:pt x="302" y="89"/>
                    </a:cubicBezTo>
                    <a:cubicBezTo>
                      <a:pt x="302" y="0"/>
                      <a:pt x="302" y="0"/>
                      <a:pt x="302" y="0"/>
                    </a:cubicBezTo>
                    <a:cubicBezTo>
                      <a:pt x="302" y="0"/>
                      <a:pt x="302" y="0"/>
                      <a:pt x="302" y="0"/>
                    </a:cubicBezTo>
                    <a:cubicBezTo>
                      <a:pt x="302" y="23"/>
                      <a:pt x="259" y="44"/>
                      <a:pt x="195" y="55"/>
                    </a:cubicBezTo>
                    <a:close/>
                  </a:path>
                </a:pathLst>
              </a:custGeom>
              <a:gradFill rotWithShape="1">
                <a:gsLst>
                  <a:gs pos="0">
                    <a:srgbClr val="949494"/>
                  </a:gs>
                  <a:gs pos="50000">
                    <a:srgbClr val="DDDDDD"/>
                  </a:gs>
                  <a:gs pos="100000">
                    <a:srgbClr val="949494"/>
                  </a:gs>
                </a:gsLst>
                <a:lin ang="0" scaled="1"/>
              </a:gradFill>
              <a:ln w="9525">
                <a:noFill/>
                <a:round/>
                <a:headEnd/>
                <a:tailEnd/>
              </a:ln>
            </p:spPr>
            <p:txBody>
              <a:bodyPr/>
              <a:lstStyle/>
              <a:p>
                <a:endParaRPr lang="en-US" dirty="0"/>
              </a:p>
            </p:txBody>
          </p:sp>
          <p:sp>
            <p:nvSpPr>
              <p:cNvPr id="1160" name="Freeform 722"/>
              <p:cNvSpPr>
                <a:spLocks/>
              </p:cNvSpPr>
              <p:nvPr/>
            </p:nvSpPr>
            <p:spPr bwMode="gray">
              <a:xfrm>
                <a:off x="4021" y="791"/>
                <a:ext cx="136" cy="192"/>
              </a:xfrm>
              <a:custGeom>
                <a:avLst/>
                <a:gdLst/>
                <a:ahLst/>
                <a:cxnLst>
                  <a:cxn ang="0">
                    <a:pos x="35" y="8"/>
                  </a:cxn>
                  <a:cxn ang="0">
                    <a:pos x="35" y="8"/>
                  </a:cxn>
                  <a:cxn ang="0">
                    <a:pos x="0" y="0"/>
                  </a:cxn>
                  <a:cxn ang="0">
                    <a:pos x="0" y="90"/>
                  </a:cxn>
                  <a:cxn ang="0">
                    <a:pos x="72" y="102"/>
                  </a:cxn>
                  <a:cxn ang="0">
                    <a:pos x="72" y="13"/>
                  </a:cxn>
                  <a:cxn ang="0">
                    <a:pos x="35" y="8"/>
                  </a:cxn>
                </a:cxnLst>
                <a:rect l="0" t="0" r="r" b="b"/>
                <a:pathLst>
                  <a:path w="72" h="102">
                    <a:moveTo>
                      <a:pt x="35" y="8"/>
                    </a:moveTo>
                    <a:cubicBezTo>
                      <a:pt x="35" y="8"/>
                      <a:pt x="35" y="8"/>
                      <a:pt x="35" y="8"/>
                    </a:cubicBezTo>
                    <a:cubicBezTo>
                      <a:pt x="23" y="6"/>
                      <a:pt x="11" y="3"/>
                      <a:pt x="0" y="0"/>
                    </a:cubicBezTo>
                    <a:cubicBezTo>
                      <a:pt x="0" y="90"/>
                      <a:pt x="0" y="90"/>
                      <a:pt x="0" y="90"/>
                    </a:cubicBezTo>
                    <a:cubicBezTo>
                      <a:pt x="21" y="95"/>
                      <a:pt x="45" y="99"/>
                      <a:pt x="72" y="102"/>
                    </a:cubicBezTo>
                    <a:cubicBezTo>
                      <a:pt x="72" y="13"/>
                      <a:pt x="72" y="13"/>
                      <a:pt x="72" y="13"/>
                    </a:cubicBezTo>
                    <a:cubicBezTo>
                      <a:pt x="59" y="12"/>
                      <a:pt x="47" y="10"/>
                      <a:pt x="35" y="8"/>
                    </a:cubicBezTo>
                    <a:close/>
                  </a:path>
                </a:pathLst>
              </a:custGeom>
              <a:gradFill rotWithShape="1">
                <a:gsLst>
                  <a:gs pos="0">
                    <a:srgbClr val="949494"/>
                  </a:gs>
                  <a:gs pos="50000">
                    <a:srgbClr val="EAEAEA"/>
                  </a:gs>
                  <a:gs pos="100000">
                    <a:srgbClr val="949494"/>
                  </a:gs>
                </a:gsLst>
                <a:lin ang="0" scaled="1"/>
              </a:gradFill>
              <a:ln w="9525">
                <a:noFill/>
                <a:round/>
                <a:headEnd/>
                <a:tailEnd/>
              </a:ln>
            </p:spPr>
            <p:txBody>
              <a:bodyPr/>
              <a:lstStyle/>
              <a:p>
                <a:endParaRPr lang="en-US" dirty="0"/>
              </a:p>
            </p:txBody>
          </p:sp>
          <p:sp>
            <p:nvSpPr>
              <p:cNvPr id="1161" name="Freeform 723"/>
              <p:cNvSpPr>
                <a:spLocks/>
              </p:cNvSpPr>
              <p:nvPr/>
            </p:nvSpPr>
            <p:spPr bwMode="gray">
              <a:xfrm>
                <a:off x="3890" y="702"/>
                <a:ext cx="136" cy="259"/>
              </a:xfrm>
              <a:custGeom>
                <a:avLst/>
                <a:gdLst/>
                <a:ahLst/>
                <a:cxnLst>
                  <a:cxn ang="0">
                    <a:pos x="0" y="0"/>
                  </a:cxn>
                  <a:cxn ang="0">
                    <a:pos x="0" y="0"/>
                  </a:cxn>
                  <a:cxn ang="0">
                    <a:pos x="0" y="89"/>
                  </a:cxn>
                  <a:cxn ang="0">
                    <a:pos x="0" y="89"/>
                  </a:cxn>
                  <a:cxn ang="0">
                    <a:pos x="72" y="137"/>
                  </a:cxn>
                  <a:cxn ang="0">
                    <a:pos x="72" y="47"/>
                  </a:cxn>
                  <a:cxn ang="0">
                    <a:pos x="0" y="0"/>
                  </a:cxn>
                </a:cxnLst>
                <a:rect l="0" t="0" r="r" b="b"/>
                <a:pathLst>
                  <a:path w="72" h="137">
                    <a:moveTo>
                      <a:pt x="0" y="0"/>
                    </a:moveTo>
                    <a:cubicBezTo>
                      <a:pt x="0" y="0"/>
                      <a:pt x="0" y="0"/>
                      <a:pt x="0" y="0"/>
                    </a:cubicBezTo>
                    <a:cubicBezTo>
                      <a:pt x="0" y="89"/>
                      <a:pt x="0" y="89"/>
                      <a:pt x="0" y="89"/>
                    </a:cubicBezTo>
                    <a:cubicBezTo>
                      <a:pt x="0" y="89"/>
                      <a:pt x="0" y="89"/>
                      <a:pt x="0" y="89"/>
                    </a:cubicBezTo>
                    <a:cubicBezTo>
                      <a:pt x="0" y="108"/>
                      <a:pt x="28" y="125"/>
                      <a:pt x="72" y="137"/>
                    </a:cubicBezTo>
                    <a:cubicBezTo>
                      <a:pt x="72" y="47"/>
                      <a:pt x="72" y="47"/>
                      <a:pt x="72" y="47"/>
                    </a:cubicBezTo>
                    <a:cubicBezTo>
                      <a:pt x="28" y="36"/>
                      <a:pt x="0" y="19"/>
                      <a:pt x="0" y="0"/>
                    </a:cubicBezTo>
                    <a:close/>
                  </a:path>
                </a:pathLst>
              </a:custGeom>
              <a:gradFill rotWithShape="1">
                <a:gsLst>
                  <a:gs pos="0">
                    <a:srgbClr val="DDDDDD"/>
                  </a:gs>
                  <a:gs pos="100000">
                    <a:srgbClr val="949494"/>
                  </a:gs>
                </a:gsLst>
                <a:lin ang="0" scaled="1"/>
              </a:gradFill>
              <a:ln w="9525">
                <a:noFill/>
                <a:round/>
                <a:headEnd/>
                <a:tailEnd/>
              </a:ln>
            </p:spPr>
            <p:txBody>
              <a:bodyPr/>
              <a:lstStyle/>
              <a:p>
                <a:endParaRPr lang="en-US" dirty="0"/>
              </a:p>
            </p:txBody>
          </p:sp>
          <p:sp>
            <p:nvSpPr>
              <p:cNvPr id="1162" name="Oval 724"/>
              <p:cNvSpPr>
                <a:spLocks noChangeArrowheads="1"/>
              </p:cNvSpPr>
              <p:nvPr/>
            </p:nvSpPr>
            <p:spPr bwMode="gray">
              <a:xfrm>
                <a:off x="3886" y="243"/>
                <a:ext cx="835" cy="244"/>
              </a:xfrm>
              <a:prstGeom prst="ellipse">
                <a:avLst/>
              </a:prstGeom>
              <a:gradFill rotWithShape="1">
                <a:gsLst>
                  <a:gs pos="0">
                    <a:srgbClr val="797979"/>
                  </a:gs>
                  <a:gs pos="100000">
                    <a:srgbClr val="DDDDDD"/>
                  </a:gs>
                </a:gsLst>
                <a:lin ang="0" scaled="1"/>
              </a:gradFill>
              <a:ln w="3175">
                <a:solidFill>
                  <a:srgbClr val="F8F8F8"/>
                </a:solidFill>
                <a:round/>
                <a:headEnd/>
                <a:tailEnd/>
              </a:ln>
              <a:effectLst/>
            </p:spPr>
            <p:txBody>
              <a:bodyPr/>
              <a:lstStyle/>
              <a:p>
                <a:endParaRPr lang="en-US" dirty="0"/>
              </a:p>
            </p:txBody>
          </p:sp>
          <p:sp>
            <p:nvSpPr>
              <p:cNvPr id="1163" name="Freeform 725"/>
              <p:cNvSpPr>
                <a:spLocks/>
              </p:cNvSpPr>
              <p:nvPr/>
            </p:nvSpPr>
            <p:spPr bwMode="gray">
              <a:xfrm>
                <a:off x="3886" y="532"/>
                <a:ext cx="837" cy="288"/>
              </a:xfrm>
              <a:custGeom>
                <a:avLst/>
                <a:gdLst/>
                <a:ahLst/>
                <a:cxnLst>
                  <a:cxn ang="0">
                    <a:pos x="446" y="0"/>
                  </a:cxn>
                  <a:cxn ang="0">
                    <a:pos x="446" y="3"/>
                  </a:cxn>
                  <a:cxn ang="0">
                    <a:pos x="446" y="4"/>
                  </a:cxn>
                  <a:cxn ang="0">
                    <a:pos x="445" y="6"/>
                  </a:cxn>
                  <a:cxn ang="0">
                    <a:pos x="444" y="8"/>
                  </a:cxn>
                  <a:cxn ang="0">
                    <a:pos x="444" y="10"/>
                  </a:cxn>
                  <a:cxn ang="0">
                    <a:pos x="442" y="12"/>
                  </a:cxn>
                  <a:cxn ang="0">
                    <a:pos x="442" y="13"/>
                  </a:cxn>
                  <a:cxn ang="0">
                    <a:pos x="223" y="64"/>
                  </a:cxn>
                  <a:cxn ang="0">
                    <a:pos x="144" y="60"/>
                  </a:cxn>
                  <a:cxn ang="0">
                    <a:pos x="72" y="47"/>
                  </a:cxn>
                  <a:cxn ang="0">
                    <a:pos x="4" y="13"/>
                  </a:cxn>
                  <a:cxn ang="0">
                    <a:pos x="4" y="12"/>
                  </a:cxn>
                  <a:cxn ang="0">
                    <a:pos x="2" y="10"/>
                  </a:cxn>
                  <a:cxn ang="0">
                    <a:pos x="2" y="8"/>
                  </a:cxn>
                  <a:cxn ang="0">
                    <a:pos x="1" y="6"/>
                  </a:cxn>
                  <a:cxn ang="0">
                    <a:pos x="0" y="4"/>
                  </a:cxn>
                  <a:cxn ang="0">
                    <a:pos x="0" y="3"/>
                  </a:cxn>
                  <a:cxn ang="0">
                    <a:pos x="0" y="0"/>
                  </a:cxn>
                  <a:cxn ang="0">
                    <a:pos x="0" y="0"/>
                  </a:cxn>
                  <a:cxn ang="0">
                    <a:pos x="0" y="0"/>
                  </a:cxn>
                  <a:cxn ang="0">
                    <a:pos x="0" y="89"/>
                  </a:cxn>
                  <a:cxn ang="0">
                    <a:pos x="0" y="89"/>
                  </a:cxn>
                  <a:cxn ang="0">
                    <a:pos x="72" y="136"/>
                  </a:cxn>
                  <a:cxn ang="0">
                    <a:pos x="107" y="144"/>
                  </a:cxn>
                  <a:cxn ang="0">
                    <a:pos x="107" y="144"/>
                  </a:cxn>
                  <a:cxn ang="0">
                    <a:pos x="118" y="146"/>
                  </a:cxn>
                  <a:cxn ang="0">
                    <a:pos x="144" y="149"/>
                  </a:cxn>
                  <a:cxn ang="0">
                    <a:pos x="146" y="149"/>
                  </a:cxn>
                  <a:cxn ang="0">
                    <a:pos x="148" y="150"/>
                  </a:cxn>
                  <a:cxn ang="0">
                    <a:pos x="157" y="151"/>
                  </a:cxn>
                  <a:cxn ang="0">
                    <a:pos x="159" y="151"/>
                  </a:cxn>
                  <a:cxn ang="0">
                    <a:pos x="167" y="151"/>
                  </a:cxn>
                  <a:cxn ang="0">
                    <a:pos x="170" y="152"/>
                  </a:cxn>
                  <a:cxn ang="0">
                    <a:pos x="178" y="152"/>
                  </a:cxn>
                  <a:cxn ang="0">
                    <a:pos x="179" y="152"/>
                  </a:cxn>
                  <a:cxn ang="0">
                    <a:pos x="205" y="153"/>
                  </a:cxn>
                  <a:cxn ang="0">
                    <a:pos x="223" y="153"/>
                  </a:cxn>
                  <a:cxn ang="0">
                    <a:pos x="241" y="153"/>
                  </a:cxn>
                  <a:cxn ang="0">
                    <a:pos x="267" y="152"/>
                  </a:cxn>
                  <a:cxn ang="0">
                    <a:pos x="268" y="152"/>
                  </a:cxn>
                  <a:cxn ang="0">
                    <a:pos x="276" y="152"/>
                  </a:cxn>
                  <a:cxn ang="0">
                    <a:pos x="279" y="151"/>
                  </a:cxn>
                  <a:cxn ang="0">
                    <a:pos x="287" y="151"/>
                  </a:cxn>
                  <a:cxn ang="0">
                    <a:pos x="289" y="151"/>
                  </a:cxn>
                  <a:cxn ang="0">
                    <a:pos x="298" y="150"/>
                  </a:cxn>
                  <a:cxn ang="0">
                    <a:pos x="300" y="149"/>
                  </a:cxn>
                  <a:cxn ang="0">
                    <a:pos x="339" y="144"/>
                  </a:cxn>
                  <a:cxn ang="0">
                    <a:pos x="339" y="144"/>
                  </a:cxn>
                  <a:cxn ang="0">
                    <a:pos x="446" y="89"/>
                  </a:cxn>
                  <a:cxn ang="0">
                    <a:pos x="446" y="89"/>
                  </a:cxn>
                  <a:cxn ang="0">
                    <a:pos x="446" y="0"/>
                  </a:cxn>
                </a:cxnLst>
                <a:rect l="0" t="0" r="r" b="b"/>
                <a:pathLst>
                  <a:path w="446" h="153">
                    <a:moveTo>
                      <a:pt x="446" y="0"/>
                    </a:moveTo>
                    <a:cubicBezTo>
                      <a:pt x="446" y="1"/>
                      <a:pt x="446" y="2"/>
                      <a:pt x="446" y="3"/>
                    </a:cubicBezTo>
                    <a:cubicBezTo>
                      <a:pt x="446" y="3"/>
                      <a:pt x="446" y="3"/>
                      <a:pt x="446" y="4"/>
                    </a:cubicBezTo>
                    <a:cubicBezTo>
                      <a:pt x="445" y="5"/>
                      <a:pt x="445" y="5"/>
                      <a:pt x="445" y="6"/>
                    </a:cubicBezTo>
                    <a:cubicBezTo>
                      <a:pt x="445" y="7"/>
                      <a:pt x="445" y="7"/>
                      <a:pt x="444" y="8"/>
                    </a:cubicBezTo>
                    <a:cubicBezTo>
                      <a:pt x="444" y="8"/>
                      <a:pt x="444" y="9"/>
                      <a:pt x="444" y="10"/>
                    </a:cubicBezTo>
                    <a:cubicBezTo>
                      <a:pt x="443" y="10"/>
                      <a:pt x="443" y="11"/>
                      <a:pt x="442" y="12"/>
                    </a:cubicBezTo>
                    <a:cubicBezTo>
                      <a:pt x="442" y="12"/>
                      <a:pt x="442" y="12"/>
                      <a:pt x="442" y="13"/>
                    </a:cubicBezTo>
                    <a:cubicBezTo>
                      <a:pt x="421" y="42"/>
                      <a:pt x="331" y="64"/>
                      <a:pt x="223" y="64"/>
                    </a:cubicBezTo>
                    <a:cubicBezTo>
                      <a:pt x="195" y="64"/>
                      <a:pt x="168" y="63"/>
                      <a:pt x="144" y="60"/>
                    </a:cubicBezTo>
                    <a:cubicBezTo>
                      <a:pt x="117" y="57"/>
                      <a:pt x="93" y="53"/>
                      <a:pt x="72" y="47"/>
                    </a:cubicBezTo>
                    <a:cubicBezTo>
                      <a:pt x="38" y="38"/>
                      <a:pt x="14" y="26"/>
                      <a:pt x="4" y="13"/>
                    </a:cubicBezTo>
                    <a:cubicBezTo>
                      <a:pt x="4" y="13"/>
                      <a:pt x="4" y="12"/>
                      <a:pt x="4" y="12"/>
                    </a:cubicBezTo>
                    <a:cubicBezTo>
                      <a:pt x="3" y="11"/>
                      <a:pt x="3" y="11"/>
                      <a:pt x="2" y="10"/>
                    </a:cubicBezTo>
                    <a:cubicBezTo>
                      <a:pt x="2" y="9"/>
                      <a:pt x="2" y="9"/>
                      <a:pt x="2" y="8"/>
                    </a:cubicBezTo>
                    <a:cubicBezTo>
                      <a:pt x="1" y="8"/>
                      <a:pt x="1" y="7"/>
                      <a:pt x="1" y="6"/>
                    </a:cubicBezTo>
                    <a:cubicBezTo>
                      <a:pt x="1" y="6"/>
                      <a:pt x="1" y="5"/>
                      <a:pt x="0" y="4"/>
                    </a:cubicBezTo>
                    <a:cubicBezTo>
                      <a:pt x="0" y="4"/>
                      <a:pt x="0" y="3"/>
                      <a:pt x="0" y="3"/>
                    </a:cubicBezTo>
                    <a:cubicBezTo>
                      <a:pt x="0" y="2"/>
                      <a:pt x="0" y="1"/>
                      <a:pt x="0" y="0"/>
                    </a:cubicBezTo>
                    <a:cubicBezTo>
                      <a:pt x="0" y="0"/>
                      <a:pt x="0" y="0"/>
                      <a:pt x="0" y="0"/>
                    </a:cubicBezTo>
                    <a:cubicBezTo>
                      <a:pt x="0" y="0"/>
                      <a:pt x="0" y="0"/>
                      <a:pt x="0" y="0"/>
                    </a:cubicBezTo>
                    <a:cubicBezTo>
                      <a:pt x="0" y="89"/>
                      <a:pt x="0" y="89"/>
                      <a:pt x="0" y="89"/>
                    </a:cubicBezTo>
                    <a:cubicBezTo>
                      <a:pt x="0" y="89"/>
                      <a:pt x="0" y="89"/>
                      <a:pt x="0" y="89"/>
                    </a:cubicBezTo>
                    <a:cubicBezTo>
                      <a:pt x="0" y="108"/>
                      <a:pt x="28" y="125"/>
                      <a:pt x="72" y="136"/>
                    </a:cubicBezTo>
                    <a:cubicBezTo>
                      <a:pt x="83" y="139"/>
                      <a:pt x="95" y="142"/>
                      <a:pt x="107" y="144"/>
                    </a:cubicBezTo>
                    <a:cubicBezTo>
                      <a:pt x="107" y="144"/>
                      <a:pt x="107" y="144"/>
                      <a:pt x="107" y="144"/>
                    </a:cubicBezTo>
                    <a:cubicBezTo>
                      <a:pt x="111" y="145"/>
                      <a:pt x="114" y="145"/>
                      <a:pt x="118" y="146"/>
                    </a:cubicBezTo>
                    <a:cubicBezTo>
                      <a:pt x="126" y="147"/>
                      <a:pt x="135" y="148"/>
                      <a:pt x="144" y="149"/>
                    </a:cubicBezTo>
                    <a:cubicBezTo>
                      <a:pt x="144" y="149"/>
                      <a:pt x="145" y="149"/>
                      <a:pt x="146" y="149"/>
                    </a:cubicBezTo>
                    <a:cubicBezTo>
                      <a:pt x="147" y="150"/>
                      <a:pt x="147" y="150"/>
                      <a:pt x="148" y="150"/>
                    </a:cubicBezTo>
                    <a:cubicBezTo>
                      <a:pt x="151" y="150"/>
                      <a:pt x="154" y="150"/>
                      <a:pt x="157" y="151"/>
                    </a:cubicBezTo>
                    <a:cubicBezTo>
                      <a:pt x="157" y="151"/>
                      <a:pt x="158" y="151"/>
                      <a:pt x="159" y="151"/>
                    </a:cubicBezTo>
                    <a:cubicBezTo>
                      <a:pt x="161" y="151"/>
                      <a:pt x="164" y="151"/>
                      <a:pt x="167" y="151"/>
                    </a:cubicBezTo>
                    <a:cubicBezTo>
                      <a:pt x="168" y="151"/>
                      <a:pt x="169" y="152"/>
                      <a:pt x="170" y="152"/>
                    </a:cubicBezTo>
                    <a:cubicBezTo>
                      <a:pt x="173" y="152"/>
                      <a:pt x="175" y="152"/>
                      <a:pt x="178" y="152"/>
                    </a:cubicBezTo>
                    <a:cubicBezTo>
                      <a:pt x="178" y="152"/>
                      <a:pt x="178" y="152"/>
                      <a:pt x="179" y="152"/>
                    </a:cubicBezTo>
                    <a:cubicBezTo>
                      <a:pt x="187" y="153"/>
                      <a:pt x="196" y="153"/>
                      <a:pt x="205" y="153"/>
                    </a:cubicBezTo>
                    <a:cubicBezTo>
                      <a:pt x="211" y="153"/>
                      <a:pt x="217" y="153"/>
                      <a:pt x="223" y="153"/>
                    </a:cubicBezTo>
                    <a:cubicBezTo>
                      <a:pt x="229" y="153"/>
                      <a:pt x="235" y="153"/>
                      <a:pt x="241" y="153"/>
                    </a:cubicBezTo>
                    <a:cubicBezTo>
                      <a:pt x="250" y="153"/>
                      <a:pt x="259" y="153"/>
                      <a:pt x="267" y="152"/>
                    </a:cubicBezTo>
                    <a:cubicBezTo>
                      <a:pt x="267" y="152"/>
                      <a:pt x="268" y="152"/>
                      <a:pt x="268" y="152"/>
                    </a:cubicBezTo>
                    <a:cubicBezTo>
                      <a:pt x="271" y="152"/>
                      <a:pt x="273" y="152"/>
                      <a:pt x="276" y="152"/>
                    </a:cubicBezTo>
                    <a:cubicBezTo>
                      <a:pt x="277" y="151"/>
                      <a:pt x="278" y="151"/>
                      <a:pt x="279" y="151"/>
                    </a:cubicBezTo>
                    <a:cubicBezTo>
                      <a:pt x="282" y="151"/>
                      <a:pt x="285" y="151"/>
                      <a:pt x="287" y="151"/>
                    </a:cubicBezTo>
                    <a:cubicBezTo>
                      <a:pt x="288" y="151"/>
                      <a:pt x="289" y="151"/>
                      <a:pt x="289" y="151"/>
                    </a:cubicBezTo>
                    <a:cubicBezTo>
                      <a:pt x="292" y="150"/>
                      <a:pt x="295" y="150"/>
                      <a:pt x="298" y="150"/>
                    </a:cubicBezTo>
                    <a:cubicBezTo>
                      <a:pt x="299" y="150"/>
                      <a:pt x="299" y="150"/>
                      <a:pt x="300" y="149"/>
                    </a:cubicBezTo>
                    <a:cubicBezTo>
                      <a:pt x="313" y="148"/>
                      <a:pt x="326" y="146"/>
                      <a:pt x="339" y="144"/>
                    </a:cubicBezTo>
                    <a:cubicBezTo>
                      <a:pt x="339" y="144"/>
                      <a:pt x="339" y="144"/>
                      <a:pt x="339" y="144"/>
                    </a:cubicBezTo>
                    <a:cubicBezTo>
                      <a:pt x="403" y="133"/>
                      <a:pt x="446" y="112"/>
                      <a:pt x="446" y="89"/>
                    </a:cubicBezTo>
                    <a:cubicBezTo>
                      <a:pt x="446" y="89"/>
                      <a:pt x="446" y="89"/>
                      <a:pt x="446" y="89"/>
                    </a:cubicBezTo>
                    <a:cubicBezTo>
                      <a:pt x="446" y="0"/>
                      <a:pt x="446" y="0"/>
                      <a:pt x="446" y="0"/>
                    </a:cubicBezTo>
                    <a:close/>
                  </a:path>
                </a:pathLst>
              </a:custGeom>
              <a:noFill/>
              <a:ln w="14288">
                <a:solidFill>
                  <a:schemeClr val="bg1"/>
                </a:solidFill>
                <a:miter lim="800000"/>
                <a:headEnd/>
                <a:tailEnd/>
              </a:ln>
            </p:spPr>
            <p:txBody>
              <a:bodyPr/>
              <a:lstStyle/>
              <a:p>
                <a:endParaRPr lang="en-US" dirty="0"/>
              </a:p>
            </p:txBody>
          </p:sp>
          <p:sp>
            <p:nvSpPr>
              <p:cNvPr id="1164" name="Freeform 726"/>
              <p:cNvSpPr>
                <a:spLocks/>
              </p:cNvSpPr>
              <p:nvPr/>
            </p:nvSpPr>
            <p:spPr bwMode="gray">
              <a:xfrm>
                <a:off x="3885" y="363"/>
                <a:ext cx="838" cy="288"/>
              </a:xfrm>
              <a:custGeom>
                <a:avLst/>
                <a:gdLst/>
                <a:ahLst/>
                <a:cxnLst>
                  <a:cxn ang="0">
                    <a:pos x="223" y="64"/>
                  </a:cxn>
                  <a:cxn ang="0">
                    <a:pos x="144" y="60"/>
                  </a:cxn>
                  <a:cxn ang="0">
                    <a:pos x="72" y="47"/>
                  </a:cxn>
                  <a:cxn ang="0">
                    <a:pos x="0" y="0"/>
                  </a:cxn>
                  <a:cxn ang="0">
                    <a:pos x="0" y="89"/>
                  </a:cxn>
                  <a:cxn ang="0">
                    <a:pos x="0" y="89"/>
                  </a:cxn>
                  <a:cxn ang="0">
                    <a:pos x="0" y="92"/>
                  </a:cxn>
                  <a:cxn ang="0">
                    <a:pos x="0" y="93"/>
                  </a:cxn>
                  <a:cxn ang="0">
                    <a:pos x="1" y="95"/>
                  </a:cxn>
                  <a:cxn ang="0">
                    <a:pos x="2" y="97"/>
                  </a:cxn>
                  <a:cxn ang="0">
                    <a:pos x="2" y="99"/>
                  </a:cxn>
                  <a:cxn ang="0">
                    <a:pos x="4" y="101"/>
                  </a:cxn>
                  <a:cxn ang="0">
                    <a:pos x="4" y="102"/>
                  </a:cxn>
                  <a:cxn ang="0">
                    <a:pos x="72" y="136"/>
                  </a:cxn>
                  <a:cxn ang="0">
                    <a:pos x="144" y="149"/>
                  </a:cxn>
                  <a:cxn ang="0">
                    <a:pos x="223" y="153"/>
                  </a:cxn>
                  <a:cxn ang="0">
                    <a:pos x="442" y="102"/>
                  </a:cxn>
                  <a:cxn ang="0">
                    <a:pos x="442" y="101"/>
                  </a:cxn>
                  <a:cxn ang="0">
                    <a:pos x="444" y="99"/>
                  </a:cxn>
                  <a:cxn ang="0">
                    <a:pos x="444" y="97"/>
                  </a:cxn>
                  <a:cxn ang="0">
                    <a:pos x="445" y="95"/>
                  </a:cxn>
                  <a:cxn ang="0">
                    <a:pos x="446" y="93"/>
                  </a:cxn>
                  <a:cxn ang="0">
                    <a:pos x="446" y="92"/>
                  </a:cxn>
                  <a:cxn ang="0">
                    <a:pos x="446" y="89"/>
                  </a:cxn>
                  <a:cxn ang="0">
                    <a:pos x="446" y="89"/>
                  </a:cxn>
                  <a:cxn ang="0">
                    <a:pos x="446" y="0"/>
                  </a:cxn>
                  <a:cxn ang="0">
                    <a:pos x="223" y="64"/>
                  </a:cxn>
                </a:cxnLst>
                <a:rect l="0" t="0" r="r" b="b"/>
                <a:pathLst>
                  <a:path w="446" h="153">
                    <a:moveTo>
                      <a:pt x="223" y="64"/>
                    </a:moveTo>
                    <a:cubicBezTo>
                      <a:pt x="195" y="64"/>
                      <a:pt x="168" y="63"/>
                      <a:pt x="144" y="60"/>
                    </a:cubicBezTo>
                    <a:cubicBezTo>
                      <a:pt x="117" y="57"/>
                      <a:pt x="93" y="53"/>
                      <a:pt x="72" y="47"/>
                    </a:cubicBezTo>
                    <a:cubicBezTo>
                      <a:pt x="28" y="36"/>
                      <a:pt x="0" y="19"/>
                      <a:pt x="0" y="0"/>
                    </a:cubicBezTo>
                    <a:cubicBezTo>
                      <a:pt x="0" y="89"/>
                      <a:pt x="0" y="89"/>
                      <a:pt x="0" y="89"/>
                    </a:cubicBezTo>
                    <a:cubicBezTo>
                      <a:pt x="0" y="89"/>
                      <a:pt x="0" y="89"/>
                      <a:pt x="0" y="89"/>
                    </a:cubicBezTo>
                    <a:cubicBezTo>
                      <a:pt x="0" y="90"/>
                      <a:pt x="0" y="91"/>
                      <a:pt x="0" y="92"/>
                    </a:cubicBezTo>
                    <a:cubicBezTo>
                      <a:pt x="0" y="92"/>
                      <a:pt x="0" y="93"/>
                      <a:pt x="0" y="93"/>
                    </a:cubicBezTo>
                    <a:cubicBezTo>
                      <a:pt x="1" y="94"/>
                      <a:pt x="1" y="95"/>
                      <a:pt x="1" y="95"/>
                    </a:cubicBezTo>
                    <a:cubicBezTo>
                      <a:pt x="1" y="96"/>
                      <a:pt x="1" y="97"/>
                      <a:pt x="2" y="97"/>
                    </a:cubicBezTo>
                    <a:cubicBezTo>
                      <a:pt x="2" y="98"/>
                      <a:pt x="2" y="98"/>
                      <a:pt x="2" y="99"/>
                    </a:cubicBezTo>
                    <a:cubicBezTo>
                      <a:pt x="3" y="100"/>
                      <a:pt x="3" y="100"/>
                      <a:pt x="4" y="101"/>
                    </a:cubicBezTo>
                    <a:cubicBezTo>
                      <a:pt x="4" y="101"/>
                      <a:pt x="4" y="102"/>
                      <a:pt x="4" y="102"/>
                    </a:cubicBezTo>
                    <a:cubicBezTo>
                      <a:pt x="14" y="115"/>
                      <a:pt x="38" y="127"/>
                      <a:pt x="72" y="136"/>
                    </a:cubicBezTo>
                    <a:cubicBezTo>
                      <a:pt x="93" y="142"/>
                      <a:pt x="117" y="146"/>
                      <a:pt x="144" y="149"/>
                    </a:cubicBezTo>
                    <a:cubicBezTo>
                      <a:pt x="168" y="152"/>
                      <a:pt x="195" y="153"/>
                      <a:pt x="223" y="153"/>
                    </a:cubicBezTo>
                    <a:cubicBezTo>
                      <a:pt x="331" y="153"/>
                      <a:pt x="421" y="131"/>
                      <a:pt x="442" y="102"/>
                    </a:cubicBezTo>
                    <a:cubicBezTo>
                      <a:pt x="442" y="101"/>
                      <a:pt x="442" y="101"/>
                      <a:pt x="442" y="101"/>
                    </a:cubicBezTo>
                    <a:cubicBezTo>
                      <a:pt x="443" y="100"/>
                      <a:pt x="443" y="99"/>
                      <a:pt x="444" y="99"/>
                    </a:cubicBezTo>
                    <a:cubicBezTo>
                      <a:pt x="444" y="98"/>
                      <a:pt x="444" y="97"/>
                      <a:pt x="444" y="97"/>
                    </a:cubicBezTo>
                    <a:cubicBezTo>
                      <a:pt x="445" y="96"/>
                      <a:pt x="445" y="96"/>
                      <a:pt x="445" y="95"/>
                    </a:cubicBezTo>
                    <a:cubicBezTo>
                      <a:pt x="445" y="94"/>
                      <a:pt x="445" y="94"/>
                      <a:pt x="446" y="93"/>
                    </a:cubicBezTo>
                    <a:cubicBezTo>
                      <a:pt x="446" y="92"/>
                      <a:pt x="446" y="92"/>
                      <a:pt x="446" y="92"/>
                    </a:cubicBezTo>
                    <a:cubicBezTo>
                      <a:pt x="446" y="91"/>
                      <a:pt x="446" y="90"/>
                      <a:pt x="446" y="89"/>
                    </a:cubicBezTo>
                    <a:cubicBezTo>
                      <a:pt x="446" y="89"/>
                      <a:pt x="446" y="89"/>
                      <a:pt x="446" y="89"/>
                    </a:cubicBezTo>
                    <a:cubicBezTo>
                      <a:pt x="446" y="0"/>
                      <a:pt x="446" y="0"/>
                      <a:pt x="446" y="0"/>
                    </a:cubicBezTo>
                    <a:cubicBezTo>
                      <a:pt x="446" y="35"/>
                      <a:pt x="346" y="64"/>
                      <a:pt x="223" y="64"/>
                    </a:cubicBezTo>
                    <a:close/>
                  </a:path>
                </a:pathLst>
              </a:custGeom>
              <a:noFill/>
              <a:ln w="9525">
                <a:solidFill>
                  <a:schemeClr val="bg1"/>
                </a:solidFill>
                <a:miter lim="800000"/>
                <a:headEnd/>
                <a:tailEnd/>
              </a:ln>
            </p:spPr>
            <p:txBody>
              <a:bodyPr/>
              <a:lstStyle/>
              <a:p>
                <a:endParaRPr lang="en-US" dirty="0"/>
              </a:p>
            </p:txBody>
          </p:sp>
          <p:sp>
            <p:nvSpPr>
              <p:cNvPr id="1165" name="Freeform 727"/>
              <p:cNvSpPr>
                <a:spLocks/>
              </p:cNvSpPr>
              <p:nvPr/>
            </p:nvSpPr>
            <p:spPr bwMode="gray">
              <a:xfrm>
                <a:off x="3886" y="700"/>
                <a:ext cx="837" cy="287"/>
              </a:xfrm>
              <a:custGeom>
                <a:avLst/>
                <a:gdLst/>
                <a:ahLst/>
                <a:cxnLst>
                  <a:cxn ang="0">
                    <a:pos x="446" y="0"/>
                  </a:cxn>
                  <a:cxn ang="0">
                    <a:pos x="339" y="55"/>
                  </a:cxn>
                  <a:cxn ang="0">
                    <a:pos x="339" y="55"/>
                  </a:cxn>
                  <a:cxn ang="0">
                    <a:pos x="300" y="60"/>
                  </a:cxn>
                  <a:cxn ang="0">
                    <a:pos x="298" y="61"/>
                  </a:cxn>
                  <a:cxn ang="0">
                    <a:pos x="289" y="62"/>
                  </a:cxn>
                  <a:cxn ang="0">
                    <a:pos x="287" y="62"/>
                  </a:cxn>
                  <a:cxn ang="0">
                    <a:pos x="279" y="62"/>
                  </a:cxn>
                  <a:cxn ang="0">
                    <a:pos x="276" y="63"/>
                  </a:cxn>
                  <a:cxn ang="0">
                    <a:pos x="268" y="63"/>
                  </a:cxn>
                  <a:cxn ang="0">
                    <a:pos x="267" y="63"/>
                  </a:cxn>
                  <a:cxn ang="0">
                    <a:pos x="241" y="64"/>
                  </a:cxn>
                  <a:cxn ang="0">
                    <a:pos x="223" y="64"/>
                  </a:cxn>
                  <a:cxn ang="0">
                    <a:pos x="205" y="64"/>
                  </a:cxn>
                  <a:cxn ang="0">
                    <a:pos x="179" y="63"/>
                  </a:cxn>
                  <a:cxn ang="0">
                    <a:pos x="178" y="63"/>
                  </a:cxn>
                  <a:cxn ang="0">
                    <a:pos x="170" y="63"/>
                  </a:cxn>
                  <a:cxn ang="0">
                    <a:pos x="167" y="62"/>
                  </a:cxn>
                  <a:cxn ang="0">
                    <a:pos x="159" y="62"/>
                  </a:cxn>
                  <a:cxn ang="0">
                    <a:pos x="157" y="62"/>
                  </a:cxn>
                  <a:cxn ang="0">
                    <a:pos x="148" y="61"/>
                  </a:cxn>
                  <a:cxn ang="0">
                    <a:pos x="146" y="60"/>
                  </a:cxn>
                  <a:cxn ang="0">
                    <a:pos x="144" y="60"/>
                  </a:cxn>
                  <a:cxn ang="0">
                    <a:pos x="107" y="55"/>
                  </a:cxn>
                  <a:cxn ang="0">
                    <a:pos x="107" y="55"/>
                  </a:cxn>
                  <a:cxn ang="0">
                    <a:pos x="72" y="47"/>
                  </a:cxn>
                  <a:cxn ang="0">
                    <a:pos x="0" y="0"/>
                  </a:cxn>
                  <a:cxn ang="0">
                    <a:pos x="0" y="0"/>
                  </a:cxn>
                  <a:cxn ang="0">
                    <a:pos x="0" y="89"/>
                  </a:cxn>
                  <a:cxn ang="0">
                    <a:pos x="0" y="89"/>
                  </a:cxn>
                  <a:cxn ang="0">
                    <a:pos x="72" y="137"/>
                  </a:cxn>
                  <a:cxn ang="0">
                    <a:pos x="144" y="149"/>
                  </a:cxn>
                  <a:cxn ang="0">
                    <a:pos x="223" y="153"/>
                  </a:cxn>
                  <a:cxn ang="0">
                    <a:pos x="446" y="89"/>
                  </a:cxn>
                  <a:cxn ang="0">
                    <a:pos x="446" y="89"/>
                  </a:cxn>
                  <a:cxn ang="0">
                    <a:pos x="446" y="0"/>
                  </a:cxn>
                </a:cxnLst>
                <a:rect l="0" t="0" r="r" b="b"/>
                <a:pathLst>
                  <a:path w="446" h="153">
                    <a:moveTo>
                      <a:pt x="446" y="0"/>
                    </a:moveTo>
                    <a:cubicBezTo>
                      <a:pt x="446" y="23"/>
                      <a:pt x="403" y="44"/>
                      <a:pt x="339" y="55"/>
                    </a:cubicBezTo>
                    <a:cubicBezTo>
                      <a:pt x="339" y="55"/>
                      <a:pt x="339" y="55"/>
                      <a:pt x="339" y="55"/>
                    </a:cubicBezTo>
                    <a:cubicBezTo>
                      <a:pt x="326" y="57"/>
                      <a:pt x="313" y="59"/>
                      <a:pt x="300" y="60"/>
                    </a:cubicBezTo>
                    <a:cubicBezTo>
                      <a:pt x="299" y="61"/>
                      <a:pt x="299" y="61"/>
                      <a:pt x="298" y="61"/>
                    </a:cubicBezTo>
                    <a:cubicBezTo>
                      <a:pt x="295" y="61"/>
                      <a:pt x="292" y="61"/>
                      <a:pt x="289" y="62"/>
                    </a:cubicBezTo>
                    <a:cubicBezTo>
                      <a:pt x="289" y="62"/>
                      <a:pt x="288" y="62"/>
                      <a:pt x="287" y="62"/>
                    </a:cubicBezTo>
                    <a:cubicBezTo>
                      <a:pt x="285" y="62"/>
                      <a:pt x="282" y="62"/>
                      <a:pt x="279" y="62"/>
                    </a:cubicBezTo>
                    <a:cubicBezTo>
                      <a:pt x="278" y="62"/>
                      <a:pt x="277" y="62"/>
                      <a:pt x="276" y="63"/>
                    </a:cubicBezTo>
                    <a:cubicBezTo>
                      <a:pt x="273" y="63"/>
                      <a:pt x="271" y="63"/>
                      <a:pt x="268" y="63"/>
                    </a:cubicBezTo>
                    <a:cubicBezTo>
                      <a:pt x="268" y="63"/>
                      <a:pt x="267" y="63"/>
                      <a:pt x="267" y="63"/>
                    </a:cubicBezTo>
                    <a:cubicBezTo>
                      <a:pt x="259" y="64"/>
                      <a:pt x="250" y="64"/>
                      <a:pt x="241" y="64"/>
                    </a:cubicBezTo>
                    <a:cubicBezTo>
                      <a:pt x="235" y="64"/>
                      <a:pt x="229" y="64"/>
                      <a:pt x="223" y="64"/>
                    </a:cubicBezTo>
                    <a:cubicBezTo>
                      <a:pt x="217" y="64"/>
                      <a:pt x="211" y="64"/>
                      <a:pt x="205" y="64"/>
                    </a:cubicBezTo>
                    <a:cubicBezTo>
                      <a:pt x="196" y="64"/>
                      <a:pt x="187" y="64"/>
                      <a:pt x="179" y="63"/>
                    </a:cubicBezTo>
                    <a:cubicBezTo>
                      <a:pt x="178" y="63"/>
                      <a:pt x="178" y="63"/>
                      <a:pt x="178" y="63"/>
                    </a:cubicBezTo>
                    <a:cubicBezTo>
                      <a:pt x="175" y="63"/>
                      <a:pt x="173" y="63"/>
                      <a:pt x="170" y="63"/>
                    </a:cubicBezTo>
                    <a:cubicBezTo>
                      <a:pt x="169" y="63"/>
                      <a:pt x="168" y="62"/>
                      <a:pt x="167" y="62"/>
                    </a:cubicBezTo>
                    <a:cubicBezTo>
                      <a:pt x="164" y="62"/>
                      <a:pt x="161" y="62"/>
                      <a:pt x="159" y="62"/>
                    </a:cubicBezTo>
                    <a:cubicBezTo>
                      <a:pt x="158" y="62"/>
                      <a:pt x="157" y="62"/>
                      <a:pt x="157" y="62"/>
                    </a:cubicBezTo>
                    <a:cubicBezTo>
                      <a:pt x="154" y="61"/>
                      <a:pt x="151" y="61"/>
                      <a:pt x="148" y="61"/>
                    </a:cubicBezTo>
                    <a:cubicBezTo>
                      <a:pt x="147" y="61"/>
                      <a:pt x="147" y="61"/>
                      <a:pt x="146" y="60"/>
                    </a:cubicBezTo>
                    <a:cubicBezTo>
                      <a:pt x="145" y="60"/>
                      <a:pt x="144" y="60"/>
                      <a:pt x="144" y="60"/>
                    </a:cubicBezTo>
                    <a:cubicBezTo>
                      <a:pt x="131" y="59"/>
                      <a:pt x="119" y="57"/>
                      <a:pt x="107" y="55"/>
                    </a:cubicBezTo>
                    <a:cubicBezTo>
                      <a:pt x="107" y="55"/>
                      <a:pt x="107" y="55"/>
                      <a:pt x="107" y="55"/>
                    </a:cubicBezTo>
                    <a:cubicBezTo>
                      <a:pt x="95" y="53"/>
                      <a:pt x="83" y="50"/>
                      <a:pt x="72" y="47"/>
                    </a:cubicBezTo>
                    <a:cubicBezTo>
                      <a:pt x="28" y="36"/>
                      <a:pt x="0" y="19"/>
                      <a:pt x="0" y="0"/>
                    </a:cubicBezTo>
                    <a:cubicBezTo>
                      <a:pt x="0" y="0"/>
                      <a:pt x="0" y="0"/>
                      <a:pt x="0" y="0"/>
                    </a:cubicBezTo>
                    <a:cubicBezTo>
                      <a:pt x="0" y="89"/>
                      <a:pt x="0" y="89"/>
                      <a:pt x="0" y="89"/>
                    </a:cubicBezTo>
                    <a:cubicBezTo>
                      <a:pt x="0" y="89"/>
                      <a:pt x="0" y="89"/>
                      <a:pt x="0" y="89"/>
                    </a:cubicBezTo>
                    <a:cubicBezTo>
                      <a:pt x="0" y="108"/>
                      <a:pt x="28" y="125"/>
                      <a:pt x="72" y="137"/>
                    </a:cubicBezTo>
                    <a:cubicBezTo>
                      <a:pt x="93" y="142"/>
                      <a:pt x="117" y="146"/>
                      <a:pt x="144" y="149"/>
                    </a:cubicBezTo>
                    <a:cubicBezTo>
                      <a:pt x="168" y="152"/>
                      <a:pt x="195" y="153"/>
                      <a:pt x="223" y="153"/>
                    </a:cubicBezTo>
                    <a:cubicBezTo>
                      <a:pt x="346" y="153"/>
                      <a:pt x="446" y="125"/>
                      <a:pt x="446" y="89"/>
                    </a:cubicBezTo>
                    <a:cubicBezTo>
                      <a:pt x="446" y="89"/>
                      <a:pt x="446" y="89"/>
                      <a:pt x="446" y="89"/>
                    </a:cubicBezTo>
                    <a:cubicBezTo>
                      <a:pt x="446" y="0"/>
                      <a:pt x="446" y="0"/>
                      <a:pt x="446" y="0"/>
                    </a:cubicBezTo>
                    <a:close/>
                  </a:path>
                </a:pathLst>
              </a:custGeom>
              <a:noFill/>
              <a:ln w="14288">
                <a:solidFill>
                  <a:schemeClr val="bg1"/>
                </a:solidFill>
                <a:miter lim="800000"/>
                <a:headEnd/>
                <a:tailEnd/>
              </a:ln>
            </p:spPr>
            <p:txBody>
              <a:bodyPr/>
              <a:lstStyle/>
              <a:p>
                <a:endParaRPr lang="en-US" dirty="0"/>
              </a:p>
            </p:txBody>
          </p:sp>
          <p:sp>
            <p:nvSpPr>
              <p:cNvPr id="1166" name="Oval 728"/>
              <p:cNvSpPr>
                <a:spLocks noChangeArrowheads="1"/>
              </p:cNvSpPr>
              <p:nvPr/>
            </p:nvSpPr>
            <p:spPr bwMode="gray">
              <a:xfrm>
                <a:off x="3886" y="243"/>
                <a:ext cx="837" cy="242"/>
              </a:xfrm>
              <a:prstGeom prst="ellipse">
                <a:avLst/>
              </a:prstGeom>
              <a:noFill/>
              <a:ln w="14288">
                <a:solidFill>
                  <a:schemeClr val="bg1"/>
                </a:solidFill>
                <a:miter lim="800000"/>
                <a:headEnd/>
                <a:tailEnd/>
              </a:ln>
            </p:spPr>
            <p:txBody>
              <a:bodyPr/>
              <a:lstStyle/>
              <a:p>
                <a:endParaRPr lang="en-US" dirty="0"/>
              </a:p>
            </p:txBody>
          </p:sp>
        </p:grpSp>
      </p:grpSp>
      <p:grpSp>
        <p:nvGrpSpPr>
          <p:cNvPr id="697" name="Group 1167"/>
          <p:cNvGrpSpPr/>
          <p:nvPr/>
        </p:nvGrpSpPr>
        <p:grpSpPr>
          <a:xfrm>
            <a:off x="7801660" y="1587192"/>
            <a:ext cx="1021950" cy="1016131"/>
            <a:chOff x="7885233" y="3145605"/>
            <a:chExt cx="1021950" cy="1016131"/>
          </a:xfrm>
        </p:grpSpPr>
        <p:sp>
          <p:nvSpPr>
            <p:cNvPr id="1169" name="AutoShape 26"/>
            <p:cNvSpPr>
              <a:spLocks noChangeArrowheads="1"/>
            </p:cNvSpPr>
            <p:nvPr/>
          </p:nvSpPr>
          <p:spPr bwMode="auto">
            <a:xfrm>
              <a:off x="7885233" y="3145605"/>
              <a:ext cx="1009136" cy="1009727"/>
            </a:xfrm>
            <a:prstGeom prst="roundRect">
              <a:avLst>
                <a:gd name="adj" fmla="val 16667"/>
              </a:avLst>
            </a:prstGeom>
            <a:blipFill dpi="0" rotWithShape="1">
              <a:blip r:embed="rId4" cstate="print"/>
              <a:srcRect/>
              <a:stretch>
                <a:fillRect/>
              </a:stretch>
            </a:blipFill>
            <a:ln w="9525">
              <a:solidFill>
                <a:schemeClr val="tx1"/>
              </a:solidFill>
              <a:round/>
              <a:headEnd/>
              <a:tailEnd/>
            </a:ln>
          </p:spPr>
          <p:txBody>
            <a:bodyPr wrap="none" anchor="ctr"/>
            <a:lstStyle/>
            <a:p>
              <a:endParaRPr lang="en-US" dirty="0">
                <a:solidFill>
                  <a:schemeClr val="tx1">
                    <a:lumMod val="50000"/>
                    <a:lumOff val="50000"/>
                  </a:schemeClr>
                </a:solidFill>
                <a:latin typeface="Arial" pitchFamily="34" charset="0"/>
                <a:cs typeface="Arial" pitchFamily="34" charset="0"/>
              </a:endParaRPr>
            </a:p>
          </p:txBody>
        </p:sp>
        <p:pic>
          <p:nvPicPr>
            <p:cNvPr id="1170" name="Picture 34" descr="FotoIcon_Rechteck_Rand"/>
            <p:cNvPicPr>
              <a:picLocks noChangeAspect="1" noChangeArrowheads="1"/>
            </p:cNvPicPr>
            <p:nvPr/>
          </p:nvPicPr>
          <p:blipFill>
            <a:blip r:embed="rId6" cstate="print"/>
            <a:srcRect/>
            <a:stretch>
              <a:fillRect/>
            </a:stretch>
          </p:blipFill>
          <p:spPr bwMode="auto">
            <a:xfrm>
              <a:off x="7906953" y="3162977"/>
              <a:ext cx="1000230" cy="998759"/>
            </a:xfrm>
            <a:prstGeom prst="rect">
              <a:avLst/>
            </a:prstGeom>
            <a:noFill/>
            <a:ln w="9525">
              <a:noFill/>
              <a:miter lim="800000"/>
              <a:headEnd/>
              <a:tailEnd/>
            </a:ln>
          </p:spPr>
        </p:pic>
        <p:grpSp>
          <p:nvGrpSpPr>
            <p:cNvPr id="720" name="Group 712"/>
            <p:cNvGrpSpPr>
              <a:grpSpLocks/>
            </p:cNvGrpSpPr>
            <p:nvPr/>
          </p:nvGrpSpPr>
          <p:grpSpPr bwMode="auto">
            <a:xfrm>
              <a:off x="8037461" y="3322843"/>
              <a:ext cx="732913" cy="718215"/>
              <a:chOff x="3815" y="243"/>
              <a:chExt cx="970" cy="845"/>
            </a:xfrm>
          </p:grpSpPr>
          <p:pic>
            <p:nvPicPr>
              <p:cNvPr id="1172" name="Picture 713"/>
              <p:cNvPicPr>
                <a:picLocks noChangeAspect="1" noChangeArrowheads="1"/>
              </p:cNvPicPr>
              <p:nvPr/>
            </p:nvPicPr>
            <p:blipFill>
              <a:blip r:embed="rId12" cstate="print">
                <a:lum bright="18000"/>
              </a:blip>
              <a:srcRect/>
              <a:stretch>
                <a:fillRect/>
              </a:stretch>
            </p:blipFill>
            <p:spPr bwMode="gray">
              <a:xfrm>
                <a:off x="3815" y="918"/>
                <a:ext cx="970" cy="170"/>
              </a:xfrm>
              <a:prstGeom prst="rect">
                <a:avLst/>
              </a:prstGeom>
              <a:noFill/>
              <a:ln w="9525">
                <a:miter lim="800000"/>
                <a:headEnd/>
                <a:tailEnd/>
              </a:ln>
              <a:effectLst/>
            </p:spPr>
          </p:pic>
          <p:sp>
            <p:nvSpPr>
              <p:cNvPr id="1173" name="Freeform 714"/>
              <p:cNvSpPr>
                <a:spLocks/>
              </p:cNvSpPr>
              <p:nvPr/>
            </p:nvSpPr>
            <p:spPr bwMode="gray">
              <a:xfrm>
                <a:off x="4154" y="534"/>
                <a:ext cx="570" cy="288"/>
              </a:xfrm>
              <a:custGeom>
                <a:avLst/>
                <a:gdLst/>
                <a:ahLst/>
                <a:cxnLst>
                  <a:cxn ang="0">
                    <a:pos x="302" y="3"/>
                  </a:cxn>
                  <a:cxn ang="0">
                    <a:pos x="302" y="4"/>
                  </a:cxn>
                  <a:cxn ang="0">
                    <a:pos x="301" y="6"/>
                  </a:cxn>
                  <a:cxn ang="0">
                    <a:pos x="300" y="8"/>
                  </a:cxn>
                  <a:cxn ang="0">
                    <a:pos x="300" y="10"/>
                  </a:cxn>
                  <a:cxn ang="0">
                    <a:pos x="298" y="12"/>
                  </a:cxn>
                  <a:cxn ang="0">
                    <a:pos x="298" y="13"/>
                  </a:cxn>
                  <a:cxn ang="0">
                    <a:pos x="79" y="64"/>
                  </a:cxn>
                  <a:cxn ang="0">
                    <a:pos x="0" y="60"/>
                  </a:cxn>
                  <a:cxn ang="0">
                    <a:pos x="0" y="149"/>
                  </a:cxn>
                  <a:cxn ang="0">
                    <a:pos x="2" y="149"/>
                  </a:cxn>
                  <a:cxn ang="0">
                    <a:pos x="4" y="150"/>
                  </a:cxn>
                  <a:cxn ang="0">
                    <a:pos x="13" y="151"/>
                  </a:cxn>
                  <a:cxn ang="0">
                    <a:pos x="15" y="151"/>
                  </a:cxn>
                  <a:cxn ang="0">
                    <a:pos x="23" y="151"/>
                  </a:cxn>
                  <a:cxn ang="0">
                    <a:pos x="26" y="152"/>
                  </a:cxn>
                  <a:cxn ang="0">
                    <a:pos x="34" y="152"/>
                  </a:cxn>
                  <a:cxn ang="0">
                    <a:pos x="35" y="152"/>
                  </a:cxn>
                  <a:cxn ang="0">
                    <a:pos x="61" y="153"/>
                  </a:cxn>
                  <a:cxn ang="0">
                    <a:pos x="79" y="153"/>
                  </a:cxn>
                  <a:cxn ang="0">
                    <a:pos x="97" y="153"/>
                  </a:cxn>
                  <a:cxn ang="0">
                    <a:pos x="123" y="152"/>
                  </a:cxn>
                  <a:cxn ang="0">
                    <a:pos x="124" y="152"/>
                  </a:cxn>
                  <a:cxn ang="0">
                    <a:pos x="132" y="152"/>
                  </a:cxn>
                  <a:cxn ang="0">
                    <a:pos x="135" y="151"/>
                  </a:cxn>
                  <a:cxn ang="0">
                    <a:pos x="143" y="151"/>
                  </a:cxn>
                  <a:cxn ang="0">
                    <a:pos x="145" y="151"/>
                  </a:cxn>
                  <a:cxn ang="0">
                    <a:pos x="154" y="150"/>
                  </a:cxn>
                  <a:cxn ang="0">
                    <a:pos x="156" y="149"/>
                  </a:cxn>
                  <a:cxn ang="0">
                    <a:pos x="195" y="144"/>
                  </a:cxn>
                  <a:cxn ang="0">
                    <a:pos x="195" y="144"/>
                  </a:cxn>
                  <a:cxn ang="0">
                    <a:pos x="302" y="89"/>
                  </a:cxn>
                  <a:cxn ang="0">
                    <a:pos x="302" y="89"/>
                  </a:cxn>
                  <a:cxn ang="0">
                    <a:pos x="302" y="89"/>
                  </a:cxn>
                  <a:cxn ang="0">
                    <a:pos x="302" y="0"/>
                  </a:cxn>
                  <a:cxn ang="0">
                    <a:pos x="302" y="0"/>
                  </a:cxn>
                  <a:cxn ang="0">
                    <a:pos x="302" y="3"/>
                  </a:cxn>
                </a:cxnLst>
                <a:rect l="0" t="0" r="r" b="b"/>
                <a:pathLst>
                  <a:path w="302" h="153">
                    <a:moveTo>
                      <a:pt x="302" y="3"/>
                    </a:moveTo>
                    <a:cubicBezTo>
                      <a:pt x="302" y="3"/>
                      <a:pt x="302" y="3"/>
                      <a:pt x="302" y="4"/>
                    </a:cubicBezTo>
                    <a:cubicBezTo>
                      <a:pt x="301" y="5"/>
                      <a:pt x="301" y="5"/>
                      <a:pt x="301" y="6"/>
                    </a:cubicBezTo>
                    <a:cubicBezTo>
                      <a:pt x="301" y="7"/>
                      <a:pt x="301" y="7"/>
                      <a:pt x="300" y="8"/>
                    </a:cubicBezTo>
                    <a:cubicBezTo>
                      <a:pt x="300" y="8"/>
                      <a:pt x="300" y="9"/>
                      <a:pt x="300" y="10"/>
                    </a:cubicBezTo>
                    <a:cubicBezTo>
                      <a:pt x="299" y="10"/>
                      <a:pt x="299" y="11"/>
                      <a:pt x="298" y="12"/>
                    </a:cubicBezTo>
                    <a:cubicBezTo>
                      <a:pt x="298" y="12"/>
                      <a:pt x="298" y="12"/>
                      <a:pt x="298" y="13"/>
                    </a:cubicBezTo>
                    <a:cubicBezTo>
                      <a:pt x="277" y="42"/>
                      <a:pt x="187" y="64"/>
                      <a:pt x="79" y="64"/>
                    </a:cubicBezTo>
                    <a:cubicBezTo>
                      <a:pt x="51" y="64"/>
                      <a:pt x="24" y="63"/>
                      <a:pt x="0" y="60"/>
                    </a:cubicBezTo>
                    <a:cubicBezTo>
                      <a:pt x="0" y="149"/>
                      <a:pt x="0" y="149"/>
                      <a:pt x="0" y="149"/>
                    </a:cubicBezTo>
                    <a:cubicBezTo>
                      <a:pt x="0" y="149"/>
                      <a:pt x="1" y="149"/>
                      <a:pt x="2" y="149"/>
                    </a:cubicBezTo>
                    <a:cubicBezTo>
                      <a:pt x="3" y="150"/>
                      <a:pt x="3" y="150"/>
                      <a:pt x="4" y="150"/>
                    </a:cubicBezTo>
                    <a:cubicBezTo>
                      <a:pt x="7" y="150"/>
                      <a:pt x="10" y="150"/>
                      <a:pt x="13" y="151"/>
                    </a:cubicBezTo>
                    <a:cubicBezTo>
                      <a:pt x="13" y="151"/>
                      <a:pt x="14" y="151"/>
                      <a:pt x="15" y="151"/>
                    </a:cubicBezTo>
                    <a:cubicBezTo>
                      <a:pt x="17" y="151"/>
                      <a:pt x="20" y="151"/>
                      <a:pt x="23" y="151"/>
                    </a:cubicBezTo>
                    <a:cubicBezTo>
                      <a:pt x="24" y="151"/>
                      <a:pt x="25" y="152"/>
                      <a:pt x="26" y="152"/>
                    </a:cubicBezTo>
                    <a:cubicBezTo>
                      <a:pt x="29" y="152"/>
                      <a:pt x="31" y="152"/>
                      <a:pt x="34" y="152"/>
                    </a:cubicBezTo>
                    <a:cubicBezTo>
                      <a:pt x="34" y="152"/>
                      <a:pt x="34" y="152"/>
                      <a:pt x="35" y="152"/>
                    </a:cubicBezTo>
                    <a:cubicBezTo>
                      <a:pt x="43" y="153"/>
                      <a:pt x="52" y="153"/>
                      <a:pt x="61" y="153"/>
                    </a:cubicBezTo>
                    <a:cubicBezTo>
                      <a:pt x="67" y="153"/>
                      <a:pt x="73" y="153"/>
                      <a:pt x="79" y="153"/>
                    </a:cubicBezTo>
                    <a:cubicBezTo>
                      <a:pt x="85" y="153"/>
                      <a:pt x="91" y="153"/>
                      <a:pt x="97" y="153"/>
                    </a:cubicBezTo>
                    <a:cubicBezTo>
                      <a:pt x="106" y="153"/>
                      <a:pt x="115" y="153"/>
                      <a:pt x="123" y="152"/>
                    </a:cubicBezTo>
                    <a:cubicBezTo>
                      <a:pt x="123" y="152"/>
                      <a:pt x="124" y="152"/>
                      <a:pt x="124" y="152"/>
                    </a:cubicBezTo>
                    <a:cubicBezTo>
                      <a:pt x="127" y="152"/>
                      <a:pt x="129" y="152"/>
                      <a:pt x="132" y="152"/>
                    </a:cubicBezTo>
                    <a:cubicBezTo>
                      <a:pt x="133" y="151"/>
                      <a:pt x="134" y="151"/>
                      <a:pt x="135" y="151"/>
                    </a:cubicBezTo>
                    <a:cubicBezTo>
                      <a:pt x="138" y="151"/>
                      <a:pt x="141" y="151"/>
                      <a:pt x="143" y="151"/>
                    </a:cubicBezTo>
                    <a:cubicBezTo>
                      <a:pt x="144" y="151"/>
                      <a:pt x="145" y="151"/>
                      <a:pt x="145" y="151"/>
                    </a:cubicBezTo>
                    <a:cubicBezTo>
                      <a:pt x="148" y="150"/>
                      <a:pt x="151" y="150"/>
                      <a:pt x="154" y="150"/>
                    </a:cubicBezTo>
                    <a:cubicBezTo>
                      <a:pt x="155" y="150"/>
                      <a:pt x="155" y="150"/>
                      <a:pt x="156" y="149"/>
                    </a:cubicBezTo>
                    <a:cubicBezTo>
                      <a:pt x="169" y="148"/>
                      <a:pt x="182" y="146"/>
                      <a:pt x="195" y="144"/>
                    </a:cubicBezTo>
                    <a:cubicBezTo>
                      <a:pt x="195" y="144"/>
                      <a:pt x="195" y="144"/>
                      <a:pt x="195" y="144"/>
                    </a:cubicBezTo>
                    <a:cubicBezTo>
                      <a:pt x="259" y="133"/>
                      <a:pt x="302" y="112"/>
                      <a:pt x="302" y="89"/>
                    </a:cubicBezTo>
                    <a:cubicBezTo>
                      <a:pt x="302" y="89"/>
                      <a:pt x="302" y="89"/>
                      <a:pt x="302" y="89"/>
                    </a:cubicBezTo>
                    <a:cubicBezTo>
                      <a:pt x="302" y="89"/>
                      <a:pt x="302" y="89"/>
                      <a:pt x="302" y="89"/>
                    </a:cubicBezTo>
                    <a:cubicBezTo>
                      <a:pt x="302" y="0"/>
                      <a:pt x="302" y="0"/>
                      <a:pt x="302" y="0"/>
                    </a:cubicBezTo>
                    <a:cubicBezTo>
                      <a:pt x="302" y="0"/>
                      <a:pt x="302" y="0"/>
                      <a:pt x="302" y="0"/>
                    </a:cubicBezTo>
                    <a:cubicBezTo>
                      <a:pt x="302" y="1"/>
                      <a:pt x="302" y="2"/>
                      <a:pt x="302" y="3"/>
                    </a:cubicBezTo>
                    <a:close/>
                  </a:path>
                </a:pathLst>
              </a:custGeom>
              <a:gradFill rotWithShape="1">
                <a:gsLst>
                  <a:gs pos="0">
                    <a:srgbClr val="797979"/>
                  </a:gs>
                  <a:gs pos="50000">
                    <a:srgbClr val="BABABA"/>
                  </a:gs>
                  <a:gs pos="100000">
                    <a:srgbClr val="797979"/>
                  </a:gs>
                </a:gsLst>
                <a:lin ang="0" scaled="1"/>
              </a:gradFill>
              <a:ln w="9525">
                <a:noFill/>
                <a:round/>
                <a:headEnd/>
                <a:tailEnd/>
              </a:ln>
            </p:spPr>
            <p:txBody>
              <a:bodyPr/>
              <a:lstStyle/>
              <a:p>
                <a:endParaRPr lang="en-US" dirty="0"/>
              </a:p>
            </p:txBody>
          </p:sp>
          <p:sp>
            <p:nvSpPr>
              <p:cNvPr id="1174" name="Freeform 715"/>
              <p:cNvSpPr>
                <a:spLocks/>
              </p:cNvSpPr>
              <p:nvPr/>
            </p:nvSpPr>
            <p:spPr bwMode="gray">
              <a:xfrm>
                <a:off x="4154" y="366"/>
                <a:ext cx="570" cy="288"/>
              </a:xfrm>
              <a:custGeom>
                <a:avLst/>
                <a:gdLst/>
                <a:ahLst/>
                <a:cxnLst>
                  <a:cxn ang="0">
                    <a:pos x="79" y="64"/>
                  </a:cxn>
                  <a:cxn ang="0">
                    <a:pos x="0" y="60"/>
                  </a:cxn>
                  <a:cxn ang="0">
                    <a:pos x="0" y="149"/>
                  </a:cxn>
                  <a:cxn ang="0">
                    <a:pos x="79" y="153"/>
                  </a:cxn>
                  <a:cxn ang="0">
                    <a:pos x="298" y="102"/>
                  </a:cxn>
                  <a:cxn ang="0">
                    <a:pos x="298" y="101"/>
                  </a:cxn>
                  <a:cxn ang="0">
                    <a:pos x="300" y="99"/>
                  </a:cxn>
                  <a:cxn ang="0">
                    <a:pos x="300" y="97"/>
                  </a:cxn>
                  <a:cxn ang="0">
                    <a:pos x="301" y="95"/>
                  </a:cxn>
                  <a:cxn ang="0">
                    <a:pos x="302" y="93"/>
                  </a:cxn>
                  <a:cxn ang="0">
                    <a:pos x="302" y="92"/>
                  </a:cxn>
                  <a:cxn ang="0">
                    <a:pos x="302" y="89"/>
                  </a:cxn>
                  <a:cxn ang="0">
                    <a:pos x="302" y="89"/>
                  </a:cxn>
                  <a:cxn ang="0">
                    <a:pos x="302" y="89"/>
                  </a:cxn>
                  <a:cxn ang="0">
                    <a:pos x="302" y="0"/>
                  </a:cxn>
                  <a:cxn ang="0">
                    <a:pos x="79" y="64"/>
                  </a:cxn>
                </a:cxnLst>
                <a:rect l="0" t="0" r="r" b="b"/>
                <a:pathLst>
                  <a:path w="302" h="153">
                    <a:moveTo>
                      <a:pt x="79" y="64"/>
                    </a:moveTo>
                    <a:cubicBezTo>
                      <a:pt x="51" y="64"/>
                      <a:pt x="24" y="63"/>
                      <a:pt x="0" y="60"/>
                    </a:cubicBezTo>
                    <a:cubicBezTo>
                      <a:pt x="0" y="149"/>
                      <a:pt x="0" y="149"/>
                      <a:pt x="0" y="149"/>
                    </a:cubicBezTo>
                    <a:cubicBezTo>
                      <a:pt x="24" y="152"/>
                      <a:pt x="51" y="153"/>
                      <a:pt x="79" y="153"/>
                    </a:cubicBezTo>
                    <a:cubicBezTo>
                      <a:pt x="187" y="153"/>
                      <a:pt x="277" y="131"/>
                      <a:pt x="298" y="102"/>
                    </a:cubicBezTo>
                    <a:cubicBezTo>
                      <a:pt x="298" y="101"/>
                      <a:pt x="298" y="101"/>
                      <a:pt x="298" y="101"/>
                    </a:cubicBezTo>
                    <a:cubicBezTo>
                      <a:pt x="299" y="100"/>
                      <a:pt x="299" y="99"/>
                      <a:pt x="300" y="99"/>
                    </a:cubicBezTo>
                    <a:cubicBezTo>
                      <a:pt x="300" y="98"/>
                      <a:pt x="300" y="97"/>
                      <a:pt x="300" y="97"/>
                    </a:cubicBezTo>
                    <a:cubicBezTo>
                      <a:pt x="301" y="96"/>
                      <a:pt x="301" y="96"/>
                      <a:pt x="301" y="95"/>
                    </a:cubicBezTo>
                    <a:cubicBezTo>
                      <a:pt x="301" y="94"/>
                      <a:pt x="301" y="94"/>
                      <a:pt x="302" y="93"/>
                    </a:cubicBezTo>
                    <a:cubicBezTo>
                      <a:pt x="302" y="92"/>
                      <a:pt x="302" y="92"/>
                      <a:pt x="302" y="92"/>
                    </a:cubicBezTo>
                    <a:cubicBezTo>
                      <a:pt x="302" y="91"/>
                      <a:pt x="302" y="90"/>
                      <a:pt x="302" y="89"/>
                    </a:cubicBezTo>
                    <a:cubicBezTo>
                      <a:pt x="302" y="89"/>
                      <a:pt x="302" y="89"/>
                      <a:pt x="302" y="89"/>
                    </a:cubicBezTo>
                    <a:cubicBezTo>
                      <a:pt x="302" y="89"/>
                      <a:pt x="302" y="89"/>
                      <a:pt x="302" y="89"/>
                    </a:cubicBezTo>
                    <a:cubicBezTo>
                      <a:pt x="302" y="0"/>
                      <a:pt x="302" y="0"/>
                      <a:pt x="302" y="0"/>
                    </a:cubicBezTo>
                    <a:cubicBezTo>
                      <a:pt x="302" y="35"/>
                      <a:pt x="202" y="64"/>
                      <a:pt x="79" y="64"/>
                    </a:cubicBezTo>
                    <a:close/>
                  </a:path>
                </a:pathLst>
              </a:custGeom>
              <a:gradFill rotWithShape="1">
                <a:gsLst>
                  <a:gs pos="0">
                    <a:srgbClr val="949494"/>
                  </a:gs>
                  <a:gs pos="50000">
                    <a:srgbClr val="DDDDDD"/>
                  </a:gs>
                  <a:gs pos="100000">
                    <a:srgbClr val="949494"/>
                  </a:gs>
                </a:gsLst>
                <a:lin ang="0" scaled="1"/>
              </a:gradFill>
              <a:ln w="9525">
                <a:noFill/>
                <a:round/>
                <a:headEnd/>
                <a:tailEnd/>
              </a:ln>
            </p:spPr>
            <p:txBody>
              <a:bodyPr/>
              <a:lstStyle/>
              <a:p>
                <a:endParaRPr lang="en-US" dirty="0"/>
              </a:p>
            </p:txBody>
          </p:sp>
          <p:sp>
            <p:nvSpPr>
              <p:cNvPr id="1175" name="Freeform 716"/>
              <p:cNvSpPr>
                <a:spLocks/>
              </p:cNvSpPr>
              <p:nvPr/>
            </p:nvSpPr>
            <p:spPr bwMode="gray">
              <a:xfrm>
                <a:off x="4154" y="559"/>
                <a:ext cx="562" cy="95"/>
              </a:xfrm>
              <a:custGeom>
                <a:avLst/>
                <a:gdLst/>
                <a:ahLst/>
                <a:cxnLst>
                  <a:cxn ang="0">
                    <a:pos x="79" y="51"/>
                  </a:cxn>
                  <a:cxn ang="0">
                    <a:pos x="298" y="0"/>
                  </a:cxn>
                  <a:cxn ang="0">
                    <a:pos x="79" y="51"/>
                  </a:cxn>
                  <a:cxn ang="0">
                    <a:pos x="0" y="47"/>
                  </a:cxn>
                  <a:cxn ang="0">
                    <a:pos x="0" y="47"/>
                  </a:cxn>
                  <a:cxn ang="0">
                    <a:pos x="79" y="51"/>
                  </a:cxn>
                </a:cxnLst>
                <a:rect l="0" t="0" r="r" b="b"/>
                <a:pathLst>
                  <a:path w="298" h="51">
                    <a:moveTo>
                      <a:pt x="79" y="51"/>
                    </a:moveTo>
                    <a:cubicBezTo>
                      <a:pt x="187" y="51"/>
                      <a:pt x="277" y="29"/>
                      <a:pt x="298" y="0"/>
                    </a:cubicBezTo>
                    <a:cubicBezTo>
                      <a:pt x="277" y="29"/>
                      <a:pt x="187" y="51"/>
                      <a:pt x="79" y="51"/>
                    </a:cubicBezTo>
                    <a:cubicBezTo>
                      <a:pt x="51" y="51"/>
                      <a:pt x="24" y="50"/>
                      <a:pt x="0" y="47"/>
                    </a:cubicBezTo>
                    <a:cubicBezTo>
                      <a:pt x="0" y="47"/>
                      <a:pt x="0" y="47"/>
                      <a:pt x="0" y="47"/>
                    </a:cubicBezTo>
                    <a:cubicBezTo>
                      <a:pt x="24" y="50"/>
                      <a:pt x="51" y="51"/>
                      <a:pt x="79" y="51"/>
                    </a:cubicBezTo>
                    <a:close/>
                  </a:path>
                </a:pathLst>
              </a:custGeom>
              <a:solidFill>
                <a:srgbClr val="B2B2B2"/>
              </a:solidFill>
              <a:ln w="9525">
                <a:noFill/>
                <a:round/>
                <a:headEnd/>
                <a:tailEnd/>
              </a:ln>
            </p:spPr>
            <p:txBody>
              <a:bodyPr/>
              <a:lstStyle/>
              <a:p>
                <a:endParaRPr lang="en-US" dirty="0"/>
              </a:p>
            </p:txBody>
          </p:sp>
          <p:sp>
            <p:nvSpPr>
              <p:cNvPr id="1176" name="Freeform 717"/>
              <p:cNvSpPr>
                <a:spLocks/>
              </p:cNvSpPr>
              <p:nvPr/>
            </p:nvSpPr>
            <p:spPr bwMode="gray">
              <a:xfrm>
                <a:off x="4021" y="623"/>
                <a:ext cx="136" cy="192"/>
              </a:xfrm>
              <a:custGeom>
                <a:avLst/>
                <a:gdLst/>
                <a:ahLst/>
                <a:cxnLst>
                  <a:cxn ang="0">
                    <a:pos x="0" y="89"/>
                  </a:cxn>
                  <a:cxn ang="0">
                    <a:pos x="35" y="97"/>
                  </a:cxn>
                  <a:cxn ang="0">
                    <a:pos x="35" y="97"/>
                  </a:cxn>
                  <a:cxn ang="0">
                    <a:pos x="72" y="102"/>
                  </a:cxn>
                  <a:cxn ang="0">
                    <a:pos x="72" y="13"/>
                  </a:cxn>
                  <a:cxn ang="0">
                    <a:pos x="0" y="0"/>
                  </a:cxn>
                  <a:cxn ang="0">
                    <a:pos x="0" y="89"/>
                  </a:cxn>
                </a:cxnLst>
                <a:rect l="0" t="0" r="r" b="b"/>
                <a:pathLst>
                  <a:path w="72" h="102">
                    <a:moveTo>
                      <a:pt x="0" y="89"/>
                    </a:moveTo>
                    <a:cubicBezTo>
                      <a:pt x="11" y="92"/>
                      <a:pt x="23" y="95"/>
                      <a:pt x="35" y="97"/>
                    </a:cubicBezTo>
                    <a:cubicBezTo>
                      <a:pt x="35" y="97"/>
                      <a:pt x="35" y="97"/>
                      <a:pt x="35" y="97"/>
                    </a:cubicBezTo>
                    <a:cubicBezTo>
                      <a:pt x="47" y="99"/>
                      <a:pt x="59" y="101"/>
                      <a:pt x="72" y="102"/>
                    </a:cubicBezTo>
                    <a:cubicBezTo>
                      <a:pt x="72" y="13"/>
                      <a:pt x="72" y="13"/>
                      <a:pt x="72" y="13"/>
                    </a:cubicBezTo>
                    <a:cubicBezTo>
                      <a:pt x="45" y="10"/>
                      <a:pt x="21" y="6"/>
                      <a:pt x="0" y="0"/>
                    </a:cubicBezTo>
                    <a:lnTo>
                      <a:pt x="0" y="89"/>
                    </a:lnTo>
                    <a:close/>
                  </a:path>
                </a:pathLst>
              </a:custGeom>
              <a:gradFill rotWithShape="1">
                <a:gsLst>
                  <a:gs pos="0">
                    <a:srgbClr val="797979"/>
                  </a:gs>
                  <a:gs pos="50000">
                    <a:srgbClr val="C0C0C0"/>
                  </a:gs>
                  <a:gs pos="100000">
                    <a:srgbClr val="797979"/>
                  </a:gs>
                </a:gsLst>
                <a:lin ang="0" scaled="1"/>
              </a:gradFill>
              <a:ln w="9525">
                <a:noFill/>
                <a:round/>
                <a:headEnd/>
                <a:tailEnd/>
              </a:ln>
            </p:spPr>
            <p:txBody>
              <a:bodyPr/>
              <a:lstStyle/>
              <a:p>
                <a:endParaRPr lang="en-US" dirty="0"/>
              </a:p>
            </p:txBody>
          </p:sp>
          <p:sp>
            <p:nvSpPr>
              <p:cNvPr id="1177" name="Freeform 718"/>
              <p:cNvSpPr>
                <a:spLocks/>
              </p:cNvSpPr>
              <p:nvPr/>
            </p:nvSpPr>
            <p:spPr bwMode="gray">
              <a:xfrm>
                <a:off x="3890" y="534"/>
                <a:ext cx="136" cy="257"/>
              </a:xfrm>
              <a:custGeom>
                <a:avLst/>
                <a:gdLst/>
                <a:ahLst/>
                <a:cxnLst>
                  <a:cxn ang="0">
                    <a:pos x="0" y="89"/>
                  </a:cxn>
                  <a:cxn ang="0">
                    <a:pos x="72" y="136"/>
                  </a:cxn>
                  <a:cxn ang="0">
                    <a:pos x="72" y="47"/>
                  </a:cxn>
                  <a:cxn ang="0">
                    <a:pos x="4" y="13"/>
                  </a:cxn>
                  <a:cxn ang="0">
                    <a:pos x="4" y="12"/>
                  </a:cxn>
                  <a:cxn ang="0">
                    <a:pos x="2" y="10"/>
                  </a:cxn>
                  <a:cxn ang="0">
                    <a:pos x="2" y="8"/>
                  </a:cxn>
                  <a:cxn ang="0">
                    <a:pos x="1" y="6"/>
                  </a:cxn>
                  <a:cxn ang="0">
                    <a:pos x="0" y="4"/>
                  </a:cxn>
                  <a:cxn ang="0">
                    <a:pos x="0" y="3"/>
                  </a:cxn>
                  <a:cxn ang="0">
                    <a:pos x="0" y="0"/>
                  </a:cxn>
                  <a:cxn ang="0">
                    <a:pos x="0" y="0"/>
                  </a:cxn>
                  <a:cxn ang="0">
                    <a:pos x="0" y="0"/>
                  </a:cxn>
                  <a:cxn ang="0">
                    <a:pos x="0" y="89"/>
                  </a:cxn>
                  <a:cxn ang="0">
                    <a:pos x="0" y="89"/>
                  </a:cxn>
                </a:cxnLst>
                <a:rect l="0" t="0" r="r" b="b"/>
                <a:pathLst>
                  <a:path w="72" h="136">
                    <a:moveTo>
                      <a:pt x="0" y="89"/>
                    </a:moveTo>
                    <a:cubicBezTo>
                      <a:pt x="0" y="108"/>
                      <a:pt x="28" y="125"/>
                      <a:pt x="72" y="136"/>
                    </a:cubicBezTo>
                    <a:cubicBezTo>
                      <a:pt x="72" y="47"/>
                      <a:pt x="72" y="47"/>
                      <a:pt x="72" y="47"/>
                    </a:cubicBezTo>
                    <a:cubicBezTo>
                      <a:pt x="38" y="38"/>
                      <a:pt x="14" y="26"/>
                      <a:pt x="4" y="13"/>
                    </a:cubicBezTo>
                    <a:cubicBezTo>
                      <a:pt x="4" y="13"/>
                      <a:pt x="4" y="12"/>
                      <a:pt x="4" y="12"/>
                    </a:cubicBezTo>
                    <a:cubicBezTo>
                      <a:pt x="3" y="11"/>
                      <a:pt x="3" y="11"/>
                      <a:pt x="2" y="10"/>
                    </a:cubicBezTo>
                    <a:cubicBezTo>
                      <a:pt x="2" y="9"/>
                      <a:pt x="2" y="9"/>
                      <a:pt x="2" y="8"/>
                    </a:cubicBezTo>
                    <a:cubicBezTo>
                      <a:pt x="1" y="8"/>
                      <a:pt x="1" y="7"/>
                      <a:pt x="1" y="6"/>
                    </a:cubicBezTo>
                    <a:cubicBezTo>
                      <a:pt x="1" y="6"/>
                      <a:pt x="1" y="5"/>
                      <a:pt x="0" y="4"/>
                    </a:cubicBezTo>
                    <a:cubicBezTo>
                      <a:pt x="0" y="4"/>
                      <a:pt x="0" y="3"/>
                      <a:pt x="0" y="3"/>
                    </a:cubicBezTo>
                    <a:cubicBezTo>
                      <a:pt x="0" y="2"/>
                      <a:pt x="0" y="1"/>
                      <a:pt x="0" y="0"/>
                    </a:cubicBezTo>
                    <a:cubicBezTo>
                      <a:pt x="0" y="0"/>
                      <a:pt x="0" y="0"/>
                      <a:pt x="0" y="0"/>
                    </a:cubicBezTo>
                    <a:cubicBezTo>
                      <a:pt x="0" y="0"/>
                      <a:pt x="0" y="0"/>
                      <a:pt x="0" y="0"/>
                    </a:cubicBezTo>
                    <a:cubicBezTo>
                      <a:pt x="0" y="89"/>
                      <a:pt x="0" y="89"/>
                      <a:pt x="0" y="89"/>
                    </a:cubicBezTo>
                    <a:cubicBezTo>
                      <a:pt x="0" y="89"/>
                      <a:pt x="0" y="89"/>
                      <a:pt x="0" y="89"/>
                    </a:cubicBezTo>
                    <a:close/>
                  </a:path>
                </a:pathLst>
              </a:custGeom>
              <a:gradFill rotWithShape="1">
                <a:gsLst>
                  <a:gs pos="0">
                    <a:srgbClr val="DDDDDD"/>
                  </a:gs>
                  <a:gs pos="100000">
                    <a:srgbClr val="797979"/>
                  </a:gs>
                </a:gsLst>
                <a:lin ang="0" scaled="1"/>
              </a:gradFill>
              <a:ln w="9525">
                <a:noFill/>
                <a:round/>
                <a:headEnd/>
                <a:tailEnd/>
              </a:ln>
            </p:spPr>
            <p:txBody>
              <a:bodyPr/>
              <a:lstStyle/>
              <a:p>
                <a:endParaRPr lang="en-US" dirty="0"/>
              </a:p>
            </p:txBody>
          </p:sp>
          <p:sp>
            <p:nvSpPr>
              <p:cNvPr id="1178" name="Freeform 719"/>
              <p:cNvSpPr>
                <a:spLocks/>
              </p:cNvSpPr>
              <p:nvPr/>
            </p:nvSpPr>
            <p:spPr bwMode="gray">
              <a:xfrm>
                <a:off x="3888" y="366"/>
                <a:ext cx="136" cy="257"/>
              </a:xfrm>
              <a:custGeom>
                <a:avLst/>
                <a:gdLst/>
                <a:ahLst/>
                <a:cxnLst>
                  <a:cxn ang="0">
                    <a:pos x="0" y="92"/>
                  </a:cxn>
                  <a:cxn ang="0">
                    <a:pos x="0" y="93"/>
                  </a:cxn>
                  <a:cxn ang="0">
                    <a:pos x="1" y="95"/>
                  </a:cxn>
                  <a:cxn ang="0">
                    <a:pos x="2" y="97"/>
                  </a:cxn>
                  <a:cxn ang="0">
                    <a:pos x="2" y="99"/>
                  </a:cxn>
                  <a:cxn ang="0">
                    <a:pos x="4" y="101"/>
                  </a:cxn>
                  <a:cxn ang="0">
                    <a:pos x="4" y="102"/>
                  </a:cxn>
                  <a:cxn ang="0">
                    <a:pos x="72" y="136"/>
                  </a:cxn>
                  <a:cxn ang="0">
                    <a:pos x="72" y="47"/>
                  </a:cxn>
                  <a:cxn ang="0">
                    <a:pos x="0" y="0"/>
                  </a:cxn>
                  <a:cxn ang="0">
                    <a:pos x="0" y="89"/>
                  </a:cxn>
                  <a:cxn ang="0">
                    <a:pos x="0" y="89"/>
                  </a:cxn>
                  <a:cxn ang="0">
                    <a:pos x="0" y="92"/>
                  </a:cxn>
                </a:cxnLst>
                <a:rect l="0" t="0" r="r" b="b"/>
                <a:pathLst>
                  <a:path w="72" h="136">
                    <a:moveTo>
                      <a:pt x="0" y="92"/>
                    </a:moveTo>
                    <a:cubicBezTo>
                      <a:pt x="0" y="92"/>
                      <a:pt x="0" y="93"/>
                      <a:pt x="0" y="93"/>
                    </a:cubicBezTo>
                    <a:cubicBezTo>
                      <a:pt x="1" y="94"/>
                      <a:pt x="1" y="95"/>
                      <a:pt x="1" y="95"/>
                    </a:cubicBezTo>
                    <a:cubicBezTo>
                      <a:pt x="1" y="96"/>
                      <a:pt x="1" y="97"/>
                      <a:pt x="2" y="97"/>
                    </a:cubicBezTo>
                    <a:cubicBezTo>
                      <a:pt x="2" y="98"/>
                      <a:pt x="2" y="98"/>
                      <a:pt x="2" y="99"/>
                    </a:cubicBezTo>
                    <a:cubicBezTo>
                      <a:pt x="3" y="100"/>
                      <a:pt x="3" y="100"/>
                      <a:pt x="4" y="101"/>
                    </a:cubicBezTo>
                    <a:cubicBezTo>
                      <a:pt x="4" y="101"/>
                      <a:pt x="4" y="102"/>
                      <a:pt x="4" y="102"/>
                    </a:cubicBezTo>
                    <a:cubicBezTo>
                      <a:pt x="14" y="115"/>
                      <a:pt x="38" y="127"/>
                      <a:pt x="72" y="136"/>
                    </a:cubicBezTo>
                    <a:cubicBezTo>
                      <a:pt x="72" y="47"/>
                      <a:pt x="72" y="47"/>
                      <a:pt x="72" y="47"/>
                    </a:cubicBezTo>
                    <a:cubicBezTo>
                      <a:pt x="28" y="36"/>
                      <a:pt x="0" y="19"/>
                      <a:pt x="0" y="0"/>
                    </a:cubicBezTo>
                    <a:cubicBezTo>
                      <a:pt x="0" y="89"/>
                      <a:pt x="0" y="89"/>
                      <a:pt x="0" y="89"/>
                    </a:cubicBezTo>
                    <a:cubicBezTo>
                      <a:pt x="0" y="89"/>
                      <a:pt x="0" y="89"/>
                      <a:pt x="0" y="89"/>
                    </a:cubicBezTo>
                    <a:cubicBezTo>
                      <a:pt x="0" y="90"/>
                      <a:pt x="0" y="91"/>
                      <a:pt x="0" y="92"/>
                    </a:cubicBezTo>
                    <a:close/>
                  </a:path>
                </a:pathLst>
              </a:custGeom>
              <a:gradFill rotWithShape="1">
                <a:gsLst>
                  <a:gs pos="0">
                    <a:srgbClr val="DDDDDD"/>
                  </a:gs>
                  <a:gs pos="100000">
                    <a:srgbClr val="949494"/>
                  </a:gs>
                </a:gsLst>
                <a:lin ang="0" scaled="1"/>
              </a:gradFill>
              <a:ln w="9525">
                <a:noFill/>
                <a:round/>
                <a:headEnd/>
                <a:tailEnd/>
              </a:ln>
            </p:spPr>
            <p:txBody>
              <a:bodyPr/>
              <a:lstStyle/>
              <a:p>
                <a:endParaRPr lang="en-US" dirty="0"/>
              </a:p>
            </p:txBody>
          </p:sp>
          <p:sp>
            <p:nvSpPr>
              <p:cNvPr id="1179" name="Freeform 720"/>
              <p:cNvSpPr>
                <a:spLocks/>
              </p:cNvSpPr>
              <p:nvPr/>
            </p:nvSpPr>
            <p:spPr bwMode="gray">
              <a:xfrm>
                <a:off x="4021" y="455"/>
                <a:ext cx="136" cy="192"/>
              </a:xfrm>
              <a:custGeom>
                <a:avLst/>
                <a:gdLst/>
                <a:ahLst/>
                <a:cxnLst>
                  <a:cxn ang="0">
                    <a:pos x="72" y="102"/>
                  </a:cxn>
                  <a:cxn ang="0">
                    <a:pos x="72" y="13"/>
                  </a:cxn>
                  <a:cxn ang="0">
                    <a:pos x="0" y="0"/>
                  </a:cxn>
                  <a:cxn ang="0">
                    <a:pos x="0" y="89"/>
                  </a:cxn>
                  <a:cxn ang="0">
                    <a:pos x="72" y="102"/>
                  </a:cxn>
                </a:cxnLst>
                <a:rect l="0" t="0" r="r" b="b"/>
                <a:pathLst>
                  <a:path w="72" h="102">
                    <a:moveTo>
                      <a:pt x="72" y="102"/>
                    </a:moveTo>
                    <a:cubicBezTo>
                      <a:pt x="72" y="13"/>
                      <a:pt x="72" y="13"/>
                      <a:pt x="72" y="13"/>
                    </a:cubicBezTo>
                    <a:cubicBezTo>
                      <a:pt x="45" y="10"/>
                      <a:pt x="21" y="6"/>
                      <a:pt x="0" y="0"/>
                    </a:cubicBezTo>
                    <a:cubicBezTo>
                      <a:pt x="0" y="89"/>
                      <a:pt x="0" y="89"/>
                      <a:pt x="0" y="89"/>
                    </a:cubicBezTo>
                    <a:cubicBezTo>
                      <a:pt x="21" y="95"/>
                      <a:pt x="45" y="99"/>
                      <a:pt x="72" y="102"/>
                    </a:cubicBezTo>
                    <a:close/>
                  </a:path>
                </a:pathLst>
              </a:custGeom>
              <a:gradFill rotWithShape="1">
                <a:gsLst>
                  <a:gs pos="0">
                    <a:srgbClr val="949494"/>
                  </a:gs>
                  <a:gs pos="50000">
                    <a:srgbClr val="EAEAEA"/>
                  </a:gs>
                  <a:gs pos="100000">
                    <a:srgbClr val="949494"/>
                  </a:gs>
                </a:gsLst>
                <a:lin ang="0" scaled="1"/>
              </a:gradFill>
              <a:ln w="9525">
                <a:noFill/>
                <a:round/>
                <a:headEnd/>
                <a:tailEnd/>
              </a:ln>
            </p:spPr>
            <p:txBody>
              <a:bodyPr/>
              <a:lstStyle/>
              <a:p>
                <a:endParaRPr lang="en-US" dirty="0"/>
              </a:p>
            </p:txBody>
          </p:sp>
          <p:sp>
            <p:nvSpPr>
              <p:cNvPr id="1180" name="Freeform 721"/>
              <p:cNvSpPr>
                <a:spLocks/>
              </p:cNvSpPr>
              <p:nvPr/>
            </p:nvSpPr>
            <p:spPr bwMode="gray">
              <a:xfrm>
                <a:off x="4154" y="702"/>
                <a:ext cx="570" cy="288"/>
              </a:xfrm>
              <a:custGeom>
                <a:avLst/>
                <a:gdLst/>
                <a:ahLst/>
                <a:cxnLst>
                  <a:cxn ang="0">
                    <a:pos x="195" y="55"/>
                  </a:cxn>
                  <a:cxn ang="0">
                    <a:pos x="195" y="55"/>
                  </a:cxn>
                  <a:cxn ang="0">
                    <a:pos x="156" y="60"/>
                  </a:cxn>
                  <a:cxn ang="0">
                    <a:pos x="154" y="61"/>
                  </a:cxn>
                  <a:cxn ang="0">
                    <a:pos x="145" y="62"/>
                  </a:cxn>
                  <a:cxn ang="0">
                    <a:pos x="143" y="62"/>
                  </a:cxn>
                  <a:cxn ang="0">
                    <a:pos x="135" y="62"/>
                  </a:cxn>
                  <a:cxn ang="0">
                    <a:pos x="132" y="63"/>
                  </a:cxn>
                  <a:cxn ang="0">
                    <a:pos x="124" y="63"/>
                  </a:cxn>
                  <a:cxn ang="0">
                    <a:pos x="123" y="63"/>
                  </a:cxn>
                  <a:cxn ang="0">
                    <a:pos x="97" y="64"/>
                  </a:cxn>
                  <a:cxn ang="0">
                    <a:pos x="79" y="64"/>
                  </a:cxn>
                  <a:cxn ang="0">
                    <a:pos x="61" y="64"/>
                  </a:cxn>
                  <a:cxn ang="0">
                    <a:pos x="35" y="63"/>
                  </a:cxn>
                  <a:cxn ang="0">
                    <a:pos x="34" y="63"/>
                  </a:cxn>
                  <a:cxn ang="0">
                    <a:pos x="26" y="63"/>
                  </a:cxn>
                  <a:cxn ang="0">
                    <a:pos x="23" y="62"/>
                  </a:cxn>
                  <a:cxn ang="0">
                    <a:pos x="15" y="62"/>
                  </a:cxn>
                  <a:cxn ang="0">
                    <a:pos x="13" y="62"/>
                  </a:cxn>
                  <a:cxn ang="0">
                    <a:pos x="4" y="61"/>
                  </a:cxn>
                  <a:cxn ang="0">
                    <a:pos x="2" y="60"/>
                  </a:cxn>
                  <a:cxn ang="0">
                    <a:pos x="0" y="60"/>
                  </a:cxn>
                  <a:cxn ang="0">
                    <a:pos x="0" y="149"/>
                  </a:cxn>
                  <a:cxn ang="0">
                    <a:pos x="79" y="153"/>
                  </a:cxn>
                  <a:cxn ang="0">
                    <a:pos x="302" y="89"/>
                  </a:cxn>
                  <a:cxn ang="0">
                    <a:pos x="302" y="89"/>
                  </a:cxn>
                  <a:cxn ang="0">
                    <a:pos x="302" y="0"/>
                  </a:cxn>
                  <a:cxn ang="0">
                    <a:pos x="302" y="0"/>
                  </a:cxn>
                  <a:cxn ang="0">
                    <a:pos x="195" y="55"/>
                  </a:cxn>
                </a:cxnLst>
                <a:rect l="0" t="0" r="r" b="b"/>
                <a:pathLst>
                  <a:path w="302" h="153">
                    <a:moveTo>
                      <a:pt x="195" y="55"/>
                    </a:moveTo>
                    <a:cubicBezTo>
                      <a:pt x="195" y="55"/>
                      <a:pt x="195" y="55"/>
                      <a:pt x="195" y="55"/>
                    </a:cubicBezTo>
                    <a:cubicBezTo>
                      <a:pt x="182" y="57"/>
                      <a:pt x="169" y="59"/>
                      <a:pt x="156" y="60"/>
                    </a:cubicBezTo>
                    <a:cubicBezTo>
                      <a:pt x="155" y="61"/>
                      <a:pt x="155" y="61"/>
                      <a:pt x="154" y="61"/>
                    </a:cubicBezTo>
                    <a:cubicBezTo>
                      <a:pt x="151" y="61"/>
                      <a:pt x="148" y="61"/>
                      <a:pt x="145" y="62"/>
                    </a:cubicBezTo>
                    <a:cubicBezTo>
                      <a:pt x="145" y="62"/>
                      <a:pt x="144" y="62"/>
                      <a:pt x="143" y="62"/>
                    </a:cubicBezTo>
                    <a:cubicBezTo>
                      <a:pt x="141" y="62"/>
                      <a:pt x="138" y="62"/>
                      <a:pt x="135" y="62"/>
                    </a:cubicBezTo>
                    <a:cubicBezTo>
                      <a:pt x="134" y="62"/>
                      <a:pt x="133" y="62"/>
                      <a:pt x="132" y="63"/>
                    </a:cubicBezTo>
                    <a:cubicBezTo>
                      <a:pt x="129" y="63"/>
                      <a:pt x="127" y="63"/>
                      <a:pt x="124" y="63"/>
                    </a:cubicBezTo>
                    <a:cubicBezTo>
                      <a:pt x="124" y="63"/>
                      <a:pt x="123" y="63"/>
                      <a:pt x="123" y="63"/>
                    </a:cubicBezTo>
                    <a:cubicBezTo>
                      <a:pt x="115" y="64"/>
                      <a:pt x="106" y="64"/>
                      <a:pt x="97" y="64"/>
                    </a:cubicBezTo>
                    <a:cubicBezTo>
                      <a:pt x="91" y="64"/>
                      <a:pt x="85" y="64"/>
                      <a:pt x="79" y="64"/>
                    </a:cubicBezTo>
                    <a:cubicBezTo>
                      <a:pt x="73" y="64"/>
                      <a:pt x="67" y="64"/>
                      <a:pt x="61" y="64"/>
                    </a:cubicBezTo>
                    <a:cubicBezTo>
                      <a:pt x="52" y="64"/>
                      <a:pt x="43" y="64"/>
                      <a:pt x="35" y="63"/>
                    </a:cubicBezTo>
                    <a:cubicBezTo>
                      <a:pt x="34" y="63"/>
                      <a:pt x="34" y="63"/>
                      <a:pt x="34" y="63"/>
                    </a:cubicBezTo>
                    <a:cubicBezTo>
                      <a:pt x="31" y="63"/>
                      <a:pt x="29" y="63"/>
                      <a:pt x="26" y="63"/>
                    </a:cubicBezTo>
                    <a:cubicBezTo>
                      <a:pt x="25" y="63"/>
                      <a:pt x="24" y="62"/>
                      <a:pt x="23" y="62"/>
                    </a:cubicBezTo>
                    <a:cubicBezTo>
                      <a:pt x="20" y="62"/>
                      <a:pt x="17" y="62"/>
                      <a:pt x="15" y="62"/>
                    </a:cubicBezTo>
                    <a:cubicBezTo>
                      <a:pt x="14" y="62"/>
                      <a:pt x="13" y="62"/>
                      <a:pt x="13" y="62"/>
                    </a:cubicBezTo>
                    <a:cubicBezTo>
                      <a:pt x="10" y="61"/>
                      <a:pt x="7" y="61"/>
                      <a:pt x="4" y="61"/>
                    </a:cubicBezTo>
                    <a:cubicBezTo>
                      <a:pt x="3" y="61"/>
                      <a:pt x="3" y="61"/>
                      <a:pt x="2" y="60"/>
                    </a:cubicBezTo>
                    <a:cubicBezTo>
                      <a:pt x="1" y="60"/>
                      <a:pt x="0" y="60"/>
                      <a:pt x="0" y="60"/>
                    </a:cubicBezTo>
                    <a:cubicBezTo>
                      <a:pt x="0" y="149"/>
                      <a:pt x="0" y="149"/>
                      <a:pt x="0" y="149"/>
                    </a:cubicBezTo>
                    <a:cubicBezTo>
                      <a:pt x="24" y="152"/>
                      <a:pt x="51" y="153"/>
                      <a:pt x="79" y="153"/>
                    </a:cubicBezTo>
                    <a:cubicBezTo>
                      <a:pt x="202" y="153"/>
                      <a:pt x="302" y="125"/>
                      <a:pt x="302" y="89"/>
                    </a:cubicBezTo>
                    <a:cubicBezTo>
                      <a:pt x="302" y="89"/>
                      <a:pt x="302" y="89"/>
                      <a:pt x="302" y="89"/>
                    </a:cubicBezTo>
                    <a:cubicBezTo>
                      <a:pt x="302" y="0"/>
                      <a:pt x="302" y="0"/>
                      <a:pt x="302" y="0"/>
                    </a:cubicBezTo>
                    <a:cubicBezTo>
                      <a:pt x="302" y="0"/>
                      <a:pt x="302" y="0"/>
                      <a:pt x="302" y="0"/>
                    </a:cubicBezTo>
                    <a:cubicBezTo>
                      <a:pt x="302" y="23"/>
                      <a:pt x="259" y="44"/>
                      <a:pt x="195" y="55"/>
                    </a:cubicBezTo>
                    <a:close/>
                  </a:path>
                </a:pathLst>
              </a:custGeom>
              <a:gradFill rotWithShape="1">
                <a:gsLst>
                  <a:gs pos="0">
                    <a:srgbClr val="949494"/>
                  </a:gs>
                  <a:gs pos="50000">
                    <a:srgbClr val="DDDDDD"/>
                  </a:gs>
                  <a:gs pos="100000">
                    <a:srgbClr val="949494"/>
                  </a:gs>
                </a:gsLst>
                <a:lin ang="0" scaled="1"/>
              </a:gradFill>
              <a:ln w="9525">
                <a:noFill/>
                <a:round/>
                <a:headEnd/>
                <a:tailEnd/>
              </a:ln>
            </p:spPr>
            <p:txBody>
              <a:bodyPr/>
              <a:lstStyle/>
              <a:p>
                <a:endParaRPr lang="en-US" dirty="0"/>
              </a:p>
            </p:txBody>
          </p:sp>
          <p:sp>
            <p:nvSpPr>
              <p:cNvPr id="1181" name="Freeform 722"/>
              <p:cNvSpPr>
                <a:spLocks/>
              </p:cNvSpPr>
              <p:nvPr/>
            </p:nvSpPr>
            <p:spPr bwMode="gray">
              <a:xfrm>
                <a:off x="4021" y="791"/>
                <a:ext cx="136" cy="192"/>
              </a:xfrm>
              <a:custGeom>
                <a:avLst/>
                <a:gdLst/>
                <a:ahLst/>
                <a:cxnLst>
                  <a:cxn ang="0">
                    <a:pos x="35" y="8"/>
                  </a:cxn>
                  <a:cxn ang="0">
                    <a:pos x="35" y="8"/>
                  </a:cxn>
                  <a:cxn ang="0">
                    <a:pos x="0" y="0"/>
                  </a:cxn>
                  <a:cxn ang="0">
                    <a:pos x="0" y="90"/>
                  </a:cxn>
                  <a:cxn ang="0">
                    <a:pos x="72" y="102"/>
                  </a:cxn>
                  <a:cxn ang="0">
                    <a:pos x="72" y="13"/>
                  </a:cxn>
                  <a:cxn ang="0">
                    <a:pos x="35" y="8"/>
                  </a:cxn>
                </a:cxnLst>
                <a:rect l="0" t="0" r="r" b="b"/>
                <a:pathLst>
                  <a:path w="72" h="102">
                    <a:moveTo>
                      <a:pt x="35" y="8"/>
                    </a:moveTo>
                    <a:cubicBezTo>
                      <a:pt x="35" y="8"/>
                      <a:pt x="35" y="8"/>
                      <a:pt x="35" y="8"/>
                    </a:cubicBezTo>
                    <a:cubicBezTo>
                      <a:pt x="23" y="6"/>
                      <a:pt x="11" y="3"/>
                      <a:pt x="0" y="0"/>
                    </a:cubicBezTo>
                    <a:cubicBezTo>
                      <a:pt x="0" y="90"/>
                      <a:pt x="0" y="90"/>
                      <a:pt x="0" y="90"/>
                    </a:cubicBezTo>
                    <a:cubicBezTo>
                      <a:pt x="21" y="95"/>
                      <a:pt x="45" y="99"/>
                      <a:pt x="72" y="102"/>
                    </a:cubicBezTo>
                    <a:cubicBezTo>
                      <a:pt x="72" y="13"/>
                      <a:pt x="72" y="13"/>
                      <a:pt x="72" y="13"/>
                    </a:cubicBezTo>
                    <a:cubicBezTo>
                      <a:pt x="59" y="12"/>
                      <a:pt x="47" y="10"/>
                      <a:pt x="35" y="8"/>
                    </a:cubicBezTo>
                    <a:close/>
                  </a:path>
                </a:pathLst>
              </a:custGeom>
              <a:gradFill rotWithShape="1">
                <a:gsLst>
                  <a:gs pos="0">
                    <a:srgbClr val="949494"/>
                  </a:gs>
                  <a:gs pos="50000">
                    <a:srgbClr val="EAEAEA"/>
                  </a:gs>
                  <a:gs pos="100000">
                    <a:srgbClr val="949494"/>
                  </a:gs>
                </a:gsLst>
                <a:lin ang="0" scaled="1"/>
              </a:gradFill>
              <a:ln w="9525">
                <a:noFill/>
                <a:round/>
                <a:headEnd/>
                <a:tailEnd/>
              </a:ln>
            </p:spPr>
            <p:txBody>
              <a:bodyPr/>
              <a:lstStyle/>
              <a:p>
                <a:endParaRPr lang="en-US" dirty="0"/>
              </a:p>
            </p:txBody>
          </p:sp>
          <p:sp>
            <p:nvSpPr>
              <p:cNvPr id="1182" name="Freeform 723"/>
              <p:cNvSpPr>
                <a:spLocks/>
              </p:cNvSpPr>
              <p:nvPr/>
            </p:nvSpPr>
            <p:spPr bwMode="gray">
              <a:xfrm>
                <a:off x="3890" y="702"/>
                <a:ext cx="136" cy="259"/>
              </a:xfrm>
              <a:custGeom>
                <a:avLst/>
                <a:gdLst/>
                <a:ahLst/>
                <a:cxnLst>
                  <a:cxn ang="0">
                    <a:pos x="0" y="0"/>
                  </a:cxn>
                  <a:cxn ang="0">
                    <a:pos x="0" y="0"/>
                  </a:cxn>
                  <a:cxn ang="0">
                    <a:pos x="0" y="89"/>
                  </a:cxn>
                  <a:cxn ang="0">
                    <a:pos x="0" y="89"/>
                  </a:cxn>
                  <a:cxn ang="0">
                    <a:pos x="72" y="137"/>
                  </a:cxn>
                  <a:cxn ang="0">
                    <a:pos x="72" y="47"/>
                  </a:cxn>
                  <a:cxn ang="0">
                    <a:pos x="0" y="0"/>
                  </a:cxn>
                </a:cxnLst>
                <a:rect l="0" t="0" r="r" b="b"/>
                <a:pathLst>
                  <a:path w="72" h="137">
                    <a:moveTo>
                      <a:pt x="0" y="0"/>
                    </a:moveTo>
                    <a:cubicBezTo>
                      <a:pt x="0" y="0"/>
                      <a:pt x="0" y="0"/>
                      <a:pt x="0" y="0"/>
                    </a:cubicBezTo>
                    <a:cubicBezTo>
                      <a:pt x="0" y="89"/>
                      <a:pt x="0" y="89"/>
                      <a:pt x="0" y="89"/>
                    </a:cubicBezTo>
                    <a:cubicBezTo>
                      <a:pt x="0" y="89"/>
                      <a:pt x="0" y="89"/>
                      <a:pt x="0" y="89"/>
                    </a:cubicBezTo>
                    <a:cubicBezTo>
                      <a:pt x="0" y="108"/>
                      <a:pt x="28" y="125"/>
                      <a:pt x="72" y="137"/>
                    </a:cubicBezTo>
                    <a:cubicBezTo>
                      <a:pt x="72" y="47"/>
                      <a:pt x="72" y="47"/>
                      <a:pt x="72" y="47"/>
                    </a:cubicBezTo>
                    <a:cubicBezTo>
                      <a:pt x="28" y="36"/>
                      <a:pt x="0" y="19"/>
                      <a:pt x="0" y="0"/>
                    </a:cubicBezTo>
                    <a:close/>
                  </a:path>
                </a:pathLst>
              </a:custGeom>
              <a:gradFill rotWithShape="1">
                <a:gsLst>
                  <a:gs pos="0">
                    <a:srgbClr val="DDDDDD"/>
                  </a:gs>
                  <a:gs pos="100000">
                    <a:srgbClr val="949494"/>
                  </a:gs>
                </a:gsLst>
                <a:lin ang="0" scaled="1"/>
              </a:gradFill>
              <a:ln w="9525">
                <a:noFill/>
                <a:round/>
                <a:headEnd/>
                <a:tailEnd/>
              </a:ln>
            </p:spPr>
            <p:txBody>
              <a:bodyPr/>
              <a:lstStyle/>
              <a:p>
                <a:endParaRPr lang="en-US" dirty="0"/>
              </a:p>
            </p:txBody>
          </p:sp>
          <p:sp>
            <p:nvSpPr>
              <p:cNvPr id="1183" name="Oval 724"/>
              <p:cNvSpPr>
                <a:spLocks noChangeArrowheads="1"/>
              </p:cNvSpPr>
              <p:nvPr/>
            </p:nvSpPr>
            <p:spPr bwMode="gray">
              <a:xfrm>
                <a:off x="3886" y="243"/>
                <a:ext cx="835" cy="244"/>
              </a:xfrm>
              <a:prstGeom prst="ellipse">
                <a:avLst/>
              </a:prstGeom>
              <a:gradFill rotWithShape="1">
                <a:gsLst>
                  <a:gs pos="0">
                    <a:srgbClr val="797979"/>
                  </a:gs>
                  <a:gs pos="100000">
                    <a:srgbClr val="DDDDDD"/>
                  </a:gs>
                </a:gsLst>
                <a:lin ang="0" scaled="1"/>
              </a:gradFill>
              <a:ln w="3175">
                <a:solidFill>
                  <a:srgbClr val="F8F8F8"/>
                </a:solidFill>
                <a:round/>
                <a:headEnd/>
                <a:tailEnd/>
              </a:ln>
              <a:effectLst/>
            </p:spPr>
            <p:txBody>
              <a:bodyPr/>
              <a:lstStyle/>
              <a:p>
                <a:endParaRPr lang="en-US" dirty="0"/>
              </a:p>
            </p:txBody>
          </p:sp>
          <p:sp>
            <p:nvSpPr>
              <p:cNvPr id="1184" name="Freeform 725"/>
              <p:cNvSpPr>
                <a:spLocks/>
              </p:cNvSpPr>
              <p:nvPr/>
            </p:nvSpPr>
            <p:spPr bwMode="gray">
              <a:xfrm>
                <a:off x="3886" y="532"/>
                <a:ext cx="837" cy="288"/>
              </a:xfrm>
              <a:custGeom>
                <a:avLst/>
                <a:gdLst/>
                <a:ahLst/>
                <a:cxnLst>
                  <a:cxn ang="0">
                    <a:pos x="446" y="0"/>
                  </a:cxn>
                  <a:cxn ang="0">
                    <a:pos x="446" y="3"/>
                  </a:cxn>
                  <a:cxn ang="0">
                    <a:pos x="446" y="4"/>
                  </a:cxn>
                  <a:cxn ang="0">
                    <a:pos x="445" y="6"/>
                  </a:cxn>
                  <a:cxn ang="0">
                    <a:pos x="444" y="8"/>
                  </a:cxn>
                  <a:cxn ang="0">
                    <a:pos x="444" y="10"/>
                  </a:cxn>
                  <a:cxn ang="0">
                    <a:pos x="442" y="12"/>
                  </a:cxn>
                  <a:cxn ang="0">
                    <a:pos x="442" y="13"/>
                  </a:cxn>
                  <a:cxn ang="0">
                    <a:pos x="223" y="64"/>
                  </a:cxn>
                  <a:cxn ang="0">
                    <a:pos x="144" y="60"/>
                  </a:cxn>
                  <a:cxn ang="0">
                    <a:pos x="72" y="47"/>
                  </a:cxn>
                  <a:cxn ang="0">
                    <a:pos x="4" y="13"/>
                  </a:cxn>
                  <a:cxn ang="0">
                    <a:pos x="4" y="12"/>
                  </a:cxn>
                  <a:cxn ang="0">
                    <a:pos x="2" y="10"/>
                  </a:cxn>
                  <a:cxn ang="0">
                    <a:pos x="2" y="8"/>
                  </a:cxn>
                  <a:cxn ang="0">
                    <a:pos x="1" y="6"/>
                  </a:cxn>
                  <a:cxn ang="0">
                    <a:pos x="0" y="4"/>
                  </a:cxn>
                  <a:cxn ang="0">
                    <a:pos x="0" y="3"/>
                  </a:cxn>
                  <a:cxn ang="0">
                    <a:pos x="0" y="0"/>
                  </a:cxn>
                  <a:cxn ang="0">
                    <a:pos x="0" y="0"/>
                  </a:cxn>
                  <a:cxn ang="0">
                    <a:pos x="0" y="0"/>
                  </a:cxn>
                  <a:cxn ang="0">
                    <a:pos x="0" y="89"/>
                  </a:cxn>
                  <a:cxn ang="0">
                    <a:pos x="0" y="89"/>
                  </a:cxn>
                  <a:cxn ang="0">
                    <a:pos x="72" y="136"/>
                  </a:cxn>
                  <a:cxn ang="0">
                    <a:pos x="107" y="144"/>
                  </a:cxn>
                  <a:cxn ang="0">
                    <a:pos x="107" y="144"/>
                  </a:cxn>
                  <a:cxn ang="0">
                    <a:pos x="118" y="146"/>
                  </a:cxn>
                  <a:cxn ang="0">
                    <a:pos x="144" y="149"/>
                  </a:cxn>
                  <a:cxn ang="0">
                    <a:pos x="146" y="149"/>
                  </a:cxn>
                  <a:cxn ang="0">
                    <a:pos x="148" y="150"/>
                  </a:cxn>
                  <a:cxn ang="0">
                    <a:pos x="157" y="151"/>
                  </a:cxn>
                  <a:cxn ang="0">
                    <a:pos x="159" y="151"/>
                  </a:cxn>
                  <a:cxn ang="0">
                    <a:pos x="167" y="151"/>
                  </a:cxn>
                  <a:cxn ang="0">
                    <a:pos x="170" y="152"/>
                  </a:cxn>
                  <a:cxn ang="0">
                    <a:pos x="178" y="152"/>
                  </a:cxn>
                  <a:cxn ang="0">
                    <a:pos x="179" y="152"/>
                  </a:cxn>
                  <a:cxn ang="0">
                    <a:pos x="205" y="153"/>
                  </a:cxn>
                  <a:cxn ang="0">
                    <a:pos x="223" y="153"/>
                  </a:cxn>
                  <a:cxn ang="0">
                    <a:pos x="241" y="153"/>
                  </a:cxn>
                  <a:cxn ang="0">
                    <a:pos x="267" y="152"/>
                  </a:cxn>
                  <a:cxn ang="0">
                    <a:pos x="268" y="152"/>
                  </a:cxn>
                  <a:cxn ang="0">
                    <a:pos x="276" y="152"/>
                  </a:cxn>
                  <a:cxn ang="0">
                    <a:pos x="279" y="151"/>
                  </a:cxn>
                  <a:cxn ang="0">
                    <a:pos x="287" y="151"/>
                  </a:cxn>
                  <a:cxn ang="0">
                    <a:pos x="289" y="151"/>
                  </a:cxn>
                  <a:cxn ang="0">
                    <a:pos x="298" y="150"/>
                  </a:cxn>
                  <a:cxn ang="0">
                    <a:pos x="300" y="149"/>
                  </a:cxn>
                  <a:cxn ang="0">
                    <a:pos x="339" y="144"/>
                  </a:cxn>
                  <a:cxn ang="0">
                    <a:pos x="339" y="144"/>
                  </a:cxn>
                  <a:cxn ang="0">
                    <a:pos x="446" y="89"/>
                  </a:cxn>
                  <a:cxn ang="0">
                    <a:pos x="446" y="89"/>
                  </a:cxn>
                  <a:cxn ang="0">
                    <a:pos x="446" y="0"/>
                  </a:cxn>
                </a:cxnLst>
                <a:rect l="0" t="0" r="r" b="b"/>
                <a:pathLst>
                  <a:path w="446" h="153">
                    <a:moveTo>
                      <a:pt x="446" y="0"/>
                    </a:moveTo>
                    <a:cubicBezTo>
                      <a:pt x="446" y="1"/>
                      <a:pt x="446" y="2"/>
                      <a:pt x="446" y="3"/>
                    </a:cubicBezTo>
                    <a:cubicBezTo>
                      <a:pt x="446" y="3"/>
                      <a:pt x="446" y="3"/>
                      <a:pt x="446" y="4"/>
                    </a:cubicBezTo>
                    <a:cubicBezTo>
                      <a:pt x="445" y="5"/>
                      <a:pt x="445" y="5"/>
                      <a:pt x="445" y="6"/>
                    </a:cubicBezTo>
                    <a:cubicBezTo>
                      <a:pt x="445" y="7"/>
                      <a:pt x="445" y="7"/>
                      <a:pt x="444" y="8"/>
                    </a:cubicBezTo>
                    <a:cubicBezTo>
                      <a:pt x="444" y="8"/>
                      <a:pt x="444" y="9"/>
                      <a:pt x="444" y="10"/>
                    </a:cubicBezTo>
                    <a:cubicBezTo>
                      <a:pt x="443" y="10"/>
                      <a:pt x="443" y="11"/>
                      <a:pt x="442" y="12"/>
                    </a:cubicBezTo>
                    <a:cubicBezTo>
                      <a:pt x="442" y="12"/>
                      <a:pt x="442" y="12"/>
                      <a:pt x="442" y="13"/>
                    </a:cubicBezTo>
                    <a:cubicBezTo>
                      <a:pt x="421" y="42"/>
                      <a:pt x="331" y="64"/>
                      <a:pt x="223" y="64"/>
                    </a:cubicBezTo>
                    <a:cubicBezTo>
                      <a:pt x="195" y="64"/>
                      <a:pt x="168" y="63"/>
                      <a:pt x="144" y="60"/>
                    </a:cubicBezTo>
                    <a:cubicBezTo>
                      <a:pt x="117" y="57"/>
                      <a:pt x="93" y="53"/>
                      <a:pt x="72" y="47"/>
                    </a:cubicBezTo>
                    <a:cubicBezTo>
                      <a:pt x="38" y="38"/>
                      <a:pt x="14" y="26"/>
                      <a:pt x="4" y="13"/>
                    </a:cubicBezTo>
                    <a:cubicBezTo>
                      <a:pt x="4" y="13"/>
                      <a:pt x="4" y="12"/>
                      <a:pt x="4" y="12"/>
                    </a:cubicBezTo>
                    <a:cubicBezTo>
                      <a:pt x="3" y="11"/>
                      <a:pt x="3" y="11"/>
                      <a:pt x="2" y="10"/>
                    </a:cubicBezTo>
                    <a:cubicBezTo>
                      <a:pt x="2" y="9"/>
                      <a:pt x="2" y="9"/>
                      <a:pt x="2" y="8"/>
                    </a:cubicBezTo>
                    <a:cubicBezTo>
                      <a:pt x="1" y="8"/>
                      <a:pt x="1" y="7"/>
                      <a:pt x="1" y="6"/>
                    </a:cubicBezTo>
                    <a:cubicBezTo>
                      <a:pt x="1" y="6"/>
                      <a:pt x="1" y="5"/>
                      <a:pt x="0" y="4"/>
                    </a:cubicBezTo>
                    <a:cubicBezTo>
                      <a:pt x="0" y="4"/>
                      <a:pt x="0" y="3"/>
                      <a:pt x="0" y="3"/>
                    </a:cubicBezTo>
                    <a:cubicBezTo>
                      <a:pt x="0" y="2"/>
                      <a:pt x="0" y="1"/>
                      <a:pt x="0" y="0"/>
                    </a:cubicBezTo>
                    <a:cubicBezTo>
                      <a:pt x="0" y="0"/>
                      <a:pt x="0" y="0"/>
                      <a:pt x="0" y="0"/>
                    </a:cubicBezTo>
                    <a:cubicBezTo>
                      <a:pt x="0" y="0"/>
                      <a:pt x="0" y="0"/>
                      <a:pt x="0" y="0"/>
                    </a:cubicBezTo>
                    <a:cubicBezTo>
                      <a:pt x="0" y="89"/>
                      <a:pt x="0" y="89"/>
                      <a:pt x="0" y="89"/>
                    </a:cubicBezTo>
                    <a:cubicBezTo>
                      <a:pt x="0" y="89"/>
                      <a:pt x="0" y="89"/>
                      <a:pt x="0" y="89"/>
                    </a:cubicBezTo>
                    <a:cubicBezTo>
                      <a:pt x="0" y="108"/>
                      <a:pt x="28" y="125"/>
                      <a:pt x="72" y="136"/>
                    </a:cubicBezTo>
                    <a:cubicBezTo>
                      <a:pt x="83" y="139"/>
                      <a:pt x="95" y="142"/>
                      <a:pt x="107" y="144"/>
                    </a:cubicBezTo>
                    <a:cubicBezTo>
                      <a:pt x="107" y="144"/>
                      <a:pt x="107" y="144"/>
                      <a:pt x="107" y="144"/>
                    </a:cubicBezTo>
                    <a:cubicBezTo>
                      <a:pt x="111" y="145"/>
                      <a:pt x="114" y="145"/>
                      <a:pt x="118" y="146"/>
                    </a:cubicBezTo>
                    <a:cubicBezTo>
                      <a:pt x="126" y="147"/>
                      <a:pt x="135" y="148"/>
                      <a:pt x="144" y="149"/>
                    </a:cubicBezTo>
                    <a:cubicBezTo>
                      <a:pt x="144" y="149"/>
                      <a:pt x="145" y="149"/>
                      <a:pt x="146" y="149"/>
                    </a:cubicBezTo>
                    <a:cubicBezTo>
                      <a:pt x="147" y="150"/>
                      <a:pt x="147" y="150"/>
                      <a:pt x="148" y="150"/>
                    </a:cubicBezTo>
                    <a:cubicBezTo>
                      <a:pt x="151" y="150"/>
                      <a:pt x="154" y="150"/>
                      <a:pt x="157" y="151"/>
                    </a:cubicBezTo>
                    <a:cubicBezTo>
                      <a:pt x="157" y="151"/>
                      <a:pt x="158" y="151"/>
                      <a:pt x="159" y="151"/>
                    </a:cubicBezTo>
                    <a:cubicBezTo>
                      <a:pt x="161" y="151"/>
                      <a:pt x="164" y="151"/>
                      <a:pt x="167" y="151"/>
                    </a:cubicBezTo>
                    <a:cubicBezTo>
                      <a:pt x="168" y="151"/>
                      <a:pt x="169" y="152"/>
                      <a:pt x="170" y="152"/>
                    </a:cubicBezTo>
                    <a:cubicBezTo>
                      <a:pt x="173" y="152"/>
                      <a:pt x="175" y="152"/>
                      <a:pt x="178" y="152"/>
                    </a:cubicBezTo>
                    <a:cubicBezTo>
                      <a:pt x="178" y="152"/>
                      <a:pt x="178" y="152"/>
                      <a:pt x="179" y="152"/>
                    </a:cubicBezTo>
                    <a:cubicBezTo>
                      <a:pt x="187" y="153"/>
                      <a:pt x="196" y="153"/>
                      <a:pt x="205" y="153"/>
                    </a:cubicBezTo>
                    <a:cubicBezTo>
                      <a:pt x="211" y="153"/>
                      <a:pt x="217" y="153"/>
                      <a:pt x="223" y="153"/>
                    </a:cubicBezTo>
                    <a:cubicBezTo>
                      <a:pt x="229" y="153"/>
                      <a:pt x="235" y="153"/>
                      <a:pt x="241" y="153"/>
                    </a:cubicBezTo>
                    <a:cubicBezTo>
                      <a:pt x="250" y="153"/>
                      <a:pt x="259" y="153"/>
                      <a:pt x="267" y="152"/>
                    </a:cubicBezTo>
                    <a:cubicBezTo>
                      <a:pt x="267" y="152"/>
                      <a:pt x="268" y="152"/>
                      <a:pt x="268" y="152"/>
                    </a:cubicBezTo>
                    <a:cubicBezTo>
                      <a:pt x="271" y="152"/>
                      <a:pt x="273" y="152"/>
                      <a:pt x="276" y="152"/>
                    </a:cubicBezTo>
                    <a:cubicBezTo>
                      <a:pt x="277" y="151"/>
                      <a:pt x="278" y="151"/>
                      <a:pt x="279" y="151"/>
                    </a:cubicBezTo>
                    <a:cubicBezTo>
                      <a:pt x="282" y="151"/>
                      <a:pt x="285" y="151"/>
                      <a:pt x="287" y="151"/>
                    </a:cubicBezTo>
                    <a:cubicBezTo>
                      <a:pt x="288" y="151"/>
                      <a:pt x="289" y="151"/>
                      <a:pt x="289" y="151"/>
                    </a:cubicBezTo>
                    <a:cubicBezTo>
                      <a:pt x="292" y="150"/>
                      <a:pt x="295" y="150"/>
                      <a:pt x="298" y="150"/>
                    </a:cubicBezTo>
                    <a:cubicBezTo>
                      <a:pt x="299" y="150"/>
                      <a:pt x="299" y="150"/>
                      <a:pt x="300" y="149"/>
                    </a:cubicBezTo>
                    <a:cubicBezTo>
                      <a:pt x="313" y="148"/>
                      <a:pt x="326" y="146"/>
                      <a:pt x="339" y="144"/>
                    </a:cubicBezTo>
                    <a:cubicBezTo>
                      <a:pt x="339" y="144"/>
                      <a:pt x="339" y="144"/>
                      <a:pt x="339" y="144"/>
                    </a:cubicBezTo>
                    <a:cubicBezTo>
                      <a:pt x="403" y="133"/>
                      <a:pt x="446" y="112"/>
                      <a:pt x="446" y="89"/>
                    </a:cubicBezTo>
                    <a:cubicBezTo>
                      <a:pt x="446" y="89"/>
                      <a:pt x="446" y="89"/>
                      <a:pt x="446" y="89"/>
                    </a:cubicBezTo>
                    <a:cubicBezTo>
                      <a:pt x="446" y="0"/>
                      <a:pt x="446" y="0"/>
                      <a:pt x="446" y="0"/>
                    </a:cubicBezTo>
                    <a:close/>
                  </a:path>
                </a:pathLst>
              </a:custGeom>
              <a:noFill/>
              <a:ln w="14288">
                <a:solidFill>
                  <a:schemeClr val="bg1"/>
                </a:solidFill>
                <a:miter lim="800000"/>
                <a:headEnd/>
                <a:tailEnd/>
              </a:ln>
            </p:spPr>
            <p:txBody>
              <a:bodyPr/>
              <a:lstStyle/>
              <a:p>
                <a:endParaRPr lang="en-US" dirty="0"/>
              </a:p>
            </p:txBody>
          </p:sp>
          <p:sp>
            <p:nvSpPr>
              <p:cNvPr id="1185" name="Freeform 726"/>
              <p:cNvSpPr>
                <a:spLocks/>
              </p:cNvSpPr>
              <p:nvPr/>
            </p:nvSpPr>
            <p:spPr bwMode="gray">
              <a:xfrm>
                <a:off x="3885" y="363"/>
                <a:ext cx="838" cy="288"/>
              </a:xfrm>
              <a:custGeom>
                <a:avLst/>
                <a:gdLst/>
                <a:ahLst/>
                <a:cxnLst>
                  <a:cxn ang="0">
                    <a:pos x="223" y="64"/>
                  </a:cxn>
                  <a:cxn ang="0">
                    <a:pos x="144" y="60"/>
                  </a:cxn>
                  <a:cxn ang="0">
                    <a:pos x="72" y="47"/>
                  </a:cxn>
                  <a:cxn ang="0">
                    <a:pos x="0" y="0"/>
                  </a:cxn>
                  <a:cxn ang="0">
                    <a:pos x="0" y="89"/>
                  </a:cxn>
                  <a:cxn ang="0">
                    <a:pos x="0" y="89"/>
                  </a:cxn>
                  <a:cxn ang="0">
                    <a:pos x="0" y="92"/>
                  </a:cxn>
                  <a:cxn ang="0">
                    <a:pos x="0" y="93"/>
                  </a:cxn>
                  <a:cxn ang="0">
                    <a:pos x="1" y="95"/>
                  </a:cxn>
                  <a:cxn ang="0">
                    <a:pos x="2" y="97"/>
                  </a:cxn>
                  <a:cxn ang="0">
                    <a:pos x="2" y="99"/>
                  </a:cxn>
                  <a:cxn ang="0">
                    <a:pos x="4" y="101"/>
                  </a:cxn>
                  <a:cxn ang="0">
                    <a:pos x="4" y="102"/>
                  </a:cxn>
                  <a:cxn ang="0">
                    <a:pos x="72" y="136"/>
                  </a:cxn>
                  <a:cxn ang="0">
                    <a:pos x="144" y="149"/>
                  </a:cxn>
                  <a:cxn ang="0">
                    <a:pos x="223" y="153"/>
                  </a:cxn>
                  <a:cxn ang="0">
                    <a:pos x="442" y="102"/>
                  </a:cxn>
                  <a:cxn ang="0">
                    <a:pos x="442" y="101"/>
                  </a:cxn>
                  <a:cxn ang="0">
                    <a:pos x="444" y="99"/>
                  </a:cxn>
                  <a:cxn ang="0">
                    <a:pos x="444" y="97"/>
                  </a:cxn>
                  <a:cxn ang="0">
                    <a:pos x="445" y="95"/>
                  </a:cxn>
                  <a:cxn ang="0">
                    <a:pos x="446" y="93"/>
                  </a:cxn>
                  <a:cxn ang="0">
                    <a:pos x="446" y="92"/>
                  </a:cxn>
                  <a:cxn ang="0">
                    <a:pos x="446" y="89"/>
                  </a:cxn>
                  <a:cxn ang="0">
                    <a:pos x="446" y="89"/>
                  </a:cxn>
                  <a:cxn ang="0">
                    <a:pos x="446" y="0"/>
                  </a:cxn>
                  <a:cxn ang="0">
                    <a:pos x="223" y="64"/>
                  </a:cxn>
                </a:cxnLst>
                <a:rect l="0" t="0" r="r" b="b"/>
                <a:pathLst>
                  <a:path w="446" h="153">
                    <a:moveTo>
                      <a:pt x="223" y="64"/>
                    </a:moveTo>
                    <a:cubicBezTo>
                      <a:pt x="195" y="64"/>
                      <a:pt x="168" y="63"/>
                      <a:pt x="144" y="60"/>
                    </a:cubicBezTo>
                    <a:cubicBezTo>
                      <a:pt x="117" y="57"/>
                      <a:pt x="93" y="53"/>
                      <a:pt x="72" y="47"/>
                    </a:cubicBezTo>
                    <a:cubicBezTo>
                      <a:pt x="28" y="36"/>
                      <a:pt x="0" y="19"/>
                      <a:pt x="0" y="0"/>
                    </a:cubicBezTo>
                    <a:cubicBezTo>
                      <a:pt x="0" y="89"/>
                      <a:pt x="0" y="89"/>
                      <a:pt x="0" y="89"/>
                    </a:cubicBezTo>
                    <a:cubicBezTo>
                      <a:pt x="0" y="89"/>
                      <a:pt x="0" y="89"/>
                      <a:pt x="0" y="89"/>
                    </a:cubicBezTo>
                    <a:cubicBezTo>
                      <a:pt x="0" y="90"/>
                      <a:pt x="0" y="91"/>
                      <a:pt x="0" y="92"/>
                    </a:cubicBezTo>
                    <a:cubicBezTo>
                      <a:pt x="0" y="92"/>
                      <a:pt x="0" y="93"/>
                      <a:pt x="0" y="93"/>
                    </a:cubicBezTo>
                    <a:cubicBezTo>
                      <a:pt x="1" y="94"/>
                      <a:pt x="1" y="95"/>
                      <a:pt x="1" y="95"/>
                    </a:cubicBezTo>
                    <a:cubicBezTo>
                      <a:pt x="1" y="96"/>
                      <a:pt x="1" y="97"/>
                      <a:pt x="2" y="97"/>
                    </a:cubicBezTo>
                    <a:cubicBezTo>
                      <a:pt x="2" y="98"/>
                      <a:pt x="2" y="98"/>
                      <a:pt x="2" y="99"/>
                    </a:cubicBezTo>
                    <a:cubicBezTo>
                      <a:pt x="3" y="100"/>
                      <a:pt x="3" y="100"/>
                      <a:pt x="4" y="101"/>
                    </a:cubicBezTo>
                    <a:cubicBezTo>
                      <a:pt x="4" y="101"/>
                      <a:pt x="4" y="102"/>
                      <a:pt x="4" y="102"/>
                    </a:cubicBezTo>
                    <a:cubicBezTo>
                      <a:pt x="14" y="115"/>
                      <a:pt x="38" y="127"/>
                      <a:pt x="72" y="136"/>
                    </a:cubicBezTo>
                    <a:cubicBezTo>
                      <a:pt x="93" y="142"/>
                      <a:pt x="117" y="146"/>
                      <a:pt x="144" y="149"/>
                    </a:cubicBezTo>
                    <a:cubicBezTo>
                      <a:pt x="168" y="152"/>
                      <a:pt x="195" y="153"/>
                      <a:pt x="223" y="153"/>
                    </a:cubicBezTo>
                    <a:cubicBezTo>
                      <a:pt x="331" y="153"/>
                      <a:pt x="421" y="131"/>
                      <a:pt x="442" y="102"/>
                    </a:cubicBezTo>
                    <a:cubicBezTo>
                      <a:pt x="442" y="101"/>
                      <a:pt x="442" y="101"/>
                      <a:pt x="442" y="101"/>
                    </a:cubicBezTo>
                    <a:cubicBezTo>
                      <a:pt x="443" y="100"/>
                      <a:pt x="443" y="99"/>
                      <a:pt x="444" y="99"/>
                    </a:cubicBezTo>
                    <a:cubicBezTo>
                      <a:pt x="444" y="98"/>
                      <a:pt x="444" y="97"/>
                      <a:pt x="444" y="97"/>
                    </a:cubicBezTo>
                    <a:cubicBezTo>
                      <a:pt x="445" y="96"/>
                      <a:pt x="445" y="96"/>
                      <a:pt x="445" y="95"/>
                    </a:cubicBezTo>
                    <a:cubicBezTo>
                      <a:pt x="445" y="94"/>
                      <a:pt x="445" y="94"/>
                      <a:pt x="446" y="93"/>
                    </a:cubicBezTo>
                    <a:cubicBezTo>
                      <a:pt x="446" y="92"/>
                      <a:pt x="446" y="92"/>
                      <a:pt x="446" y="92"/>
                    </a:cubicBezTo>
                    <a:cubicBezTo>
                      <a:pt x="446" y="91"/>
                      <a:pt x="446" y="90"/>
                      <a:pt x="446" y="89"/>
                    </a:cubicBezTo>
                    <a:cubicBezTo>
                      <a:pt x="446" y="89"/>
                      <a:pt x="446" y="89"/>
                      <a:pt x="446" y="89"/>
                    </a:cubicBezTo>
                    <a:cubicBezTo>
                      <a:pt x="446" y="0"/>
                      <a:pt x="446" y="0"/>
                      <a:pt x="446" y="0"/>
                    </a:cubicBezTo>
                    <a:cubicBezTo>
                      <a:pt x="446" y="35"/>
                      <a:pt x="346" y="64"/>
                      <a:pt x="223" y="64"/>
                    </a:cubicBezTo>
                    <a:close/>
                  </a:path>
                </a:pathLst>
              </a:custGeom>
              <a:noFill/>
              <a:ln w="9525">
                <a:solidFill>
                  <a:schemeClr val="bg1"/>
                </a:solidFill>
                <a:miter lim="800000"/>
                <a:headEnd/>
                <a:tailEnd/>
              </a:ln>
            </p:spPr>
            <p:txBody>
              <a:bodyPr/>
              <a:lstStyle/>
              <a:p>
                <a:endParaRPr lang="en-US" dirty="0"/>
              </a:p>
            </p:txBody>
          </p:sp>
          <p:sp>
            <p:nvSpPr>
              <p:cNvPr id="1186" name="Freeform 727"/>
              <p:cNvSpPr>
                <a:spLocks/>
              </p:cNvSpPr>
              <p:nvPr/>
            </p:nvSpPr>
            <p:spPr bwMode="gray">
              <a:xfrm>
                <a:off x="3886" y="700"/>
                <a:ext cx="837" cy="287"/>
              </a:xfrm>
              <a:custGeom>
                <a:avLst/>
                <a:gdLst/>
                <a:ahLst/>
                <a:cxnLst>
                  <a:cxn ang="0">
                    <a:pos x="446" y="0"/>
                  </a:cxn>
                  <a:cxn ang="0">
                    <a:pos x="339" y="55"/>
                  </a:cxn>
                  <a:cxn ang="0">
                    <a:pos x="339" y="55"/>
                  </a:cxn>
                  <a:cxn ang="0">
                    <a:pos x="300" y="60"/>
                  </a:cxn>
                  <a:cxn ang="0">
                    <a:pos x="298" y="61"/>
                  </a:cxn>
                  <a:cxn ang="0">
                    <a:pos x="289" y="62"/>
                  </a:cxn>
                  <a:cxn ang="0">
                    <a:pos x="287" y="62"/>
                  </a:cxn>
                  <a:cxn ang="0">
                    <a:pos x="279" y="62"/>
                  </a:cxn>
                  <a:cxn ang="0">
                    <a:pos x="276" y="63"/>
                  </a:cxn>
                  <a:cxn ang="0">
                    <a:pos x="268" y="63"/>
                  </a:cxn>
                  <a:cxn ang="0">
                    <a:pos x="267" y="63"/>
                  </a:cxn>
                  <a:cxn ang="0">
                    <a:pos x="241" y="64"/>
                  </a:cxn>
                  <a:cxn ang="0">
                    <a:pos x="223" y="64"/>
                  </a:cxn>
                  <a:cxn ang="0">
                    <a:pos x="205" y="64"/>
                  </a:cxn>
                  <a:cxn ang="0">
                    <a:pos x="179" y="63"/>
                  </a:cxn>
                  <a:cxn ang="0">
                    <a:pos x="178" y="63"/>
                  </a:cxn>
                  <a:cxn ang="0">
                    <a:pos x="170" y="63"/>
                  </a:cxn>
                  <a:cxn ang="0">
                    <a:pos x="167" y="62"/>
                  </a:cxn>
                  <a:cxn ang="0">
                    <a:pos x="159" y="62"/>
                  </a:cxn>
                  <a:cxn ang="0">
                    <a:pos x="157" y="62"/>
                  </a:cxn>
                  <a:cxn ang="0">
                    <a:pos x="148" y="61"/>
                  </a:cxn>
                  <a:cxn ang="0">
                    <a:pos x="146" y="60"/>
                  </a:cxn>
                  <a:cxn ang="0">
                    <a:pos x="144" y="60"/>
                  </a:cxn>
                  <a:cxn ang="0">
                    <a:pos x="107" y="55"/>
                  </a:cxn>
                  <a:cxn ang="0">
                    <a:pos x="107" y="55"/>
                  </a:cxn>
                  <a:cxn ang="0">
                    <a:pos x="72" y="47"/>
                  </a:cxn>
                  <a:cxn ang="0">
                    <a:pos x="0" y="0"/>
                  </a:cxn>
                  <a:cxn ang="0">
                    <a:pos x="0" y="0"/>
                  </a:cxn>
                  <a:cxn ang="0">
                    <a:pos x="0" y="89"/>
                  </a:cxn>
                  <a:cxn ang="0">
                    <a:pos x="0" y="89"/>
                  </a:cxn>
                  <a:cxn ang="0">
                    <a:pos x="72" y="137"/>
                  </a:cxn>
                  <a:cxn ang="0">
                    <a:pos x="144" y="149"/>
                  </a:cxn>
                  <a:cxn ang="0">
                    <a:pos x="223" y="153"/>
                  </a:cxn>
                  <a:cxn ang="0">
                    <a:pos x="446" y="89"/>
                  </a:cxn>
                  <a:cxn ang="0">
                    <a:pos x="446" y="89"/>
                  </a:cxn>
                  <a:cxn ang="0">
                    <a:pos x="446" y="0"/>
                  </a:cxn>
                </a:cxnLst>
                <a:rect l="0" t="0" r="r" b="b"/>
                <a:pathLst>
                  <a:path w="446" h="153">
                    <a:moveTo>
                      <a:pt x="446" y="0"/>
                    </a:moveTo>
                    <a:cubicBezTo>
                      <a:pt x="446" y="23"/>
                      <a:pt x="403" y="44"/>
                      <a:pt x="339" y="55"/>
                    </a:cubicBezTo>
                    <a:cubicBezTo>
                      <a:pt x="339" y="55"/>
                      <a:pt x="339" y="55"/>
                      <a:pt x="339" y="55"/>
                    </a:cubicBezTo>
                    <a:cubicBezTo>
                      <a:pt x="326" y="57"/>
                      <a:pt x="313" y="59"/>
                      <a:pt x="300" y="60"/>
                    </a:cubicBezTo>
                    <a:cubicBezTo>
                      <a:pt x="299" y="61"/>
                      <a:pt x="299" y="61"/>
                      <a:pt x="298" y="61"/>
                    </a:cubicBezTo>
                    <a:cubicBezTo>
                      <a:pt x="295" y="61"/>
                      <a:pt x="292" y="61"/>
                      <a:pt x="289" y="62"/>
                    </a:cubicBezTo>
                    <a:cubicBezTo>
                      <a:pt x="289" y="62"/>
                      <a:pt x="288" y="62"/>
                      <a:pt x="287" y="62"/>
                    </a:cubicBezTo>
                    <a:cubicBezTo>
                      <a:pt x="285" y="62"/>
                      <a:pt x="282" y="62"/>
                      <a:pt x="279" y="62"/>
                    </a:cubicBezTo>
                    <a:cubicBezTo>
                      <a:pt x="278" y="62"/>
                      <a:pt x="277" y="62"/>
                      <a:pt x="276" y="63"/>
                    </a:cubicBezTo>
                    <a:cubicBezTo>
                      <a:pt x="273" y="63"/>
                      <a:pt x="271" y="63"/>
                      <a:pt x="268" y="63"/>
                    </a:cubicBezTo>
                    <a:cubicBezTo>
                      <a:pt x="268" y="63"/>
                      <a:pt x="267" y="63"/>
                      <a:pt x="267" y="63"/>
                    </a:cubicBezTo>
                    <a:cubicBezTo>
                      <a:pt x="259" y="64"/>
                      <a:pt x="250" y="64"/>
                      <a:pt x="241" y="64"/>
                    </a:cubicBezTo>
                    <a:cubicBezTo>
                      <a:pt x="235" y="64"/>
                      <a:pt x="229" y="64"/>
                      <a:pt x="223" y="64"/>
                    </a:cubicBezTo>
                    <a:cubicBezTo>
                      <a:pt x="217" y="64"/>
                      <a:pt x="211" y="64"/>
                      <a:pt x="205" y="64"/>
                    </a:cubicBezTo>
                    <a:cubicBezTo>
                      <a:pt x="196" y="64"/>
                      <a:pt x="187" y="64"/>
                      <a:pt x="179" y="63"/>
                    </a:cubicBezTo>
                    <a:cubicBezTo>
                      <a:pt x="178" y="63"/>
                      <a:pt x="178" y="63"/>
                      <a:pt x="178" y="63"/>
                    </a:cubicBezTo>
                    <a:cubicBezTo>
                      <a:pt x="175" y="63"/>
                      <a:pt x="173" y="63"/>
                      <a:pt x="170" y="63"/>
                    </a:cubicBezTo>
                    <a:cubicBezTo>
                      <a:pt x="169" y="63"/>
                      <a:pt x="168" y="62"/>
                      <a:pt x="167" y="62"/>
                    </a:cubicBezTo>
                    <a:cubicBezTo>
                      <a:pt x="164" y="62"/>
                      <a:pt x="161" y="62"/>
                      <a:pt x="159" y="62"/>
                    </a:cubicBezTo>
                    <a:cubicBezTo>
                      <a:pt x="158" y="62"/>
                      <a:pt x="157" y="62"/>
                      <a:pt x="157" y="62"/>
                    </a:cubicBezTo>
                    <a:cubicBezTo>
                      <a:pt x="154" y="61"/>
                      <a:pt x="151" y="61"/>
                      <a:pt x="148" y="61"/>
                    </a:cubicBezTo>
                    <a:cubicBezTo>
                      <a:pt x="147" y="61"/>
                      <a:pt x="147" y="61"/>
                      <a:pt x="146" y="60"/>
                    </a:cubicBezTo>
                    <a:cubicBezTo>
                      <a:pt x="145" y="60"/>
                      <a:pt x="144" y="60"/>
                      <a:pt x="144" y="60"/>
                    </a:cubicBezTo>
                    <a:cubicBezTo>
                      <a:pt x="131" y="59"/>
                      <a:pt x="119" y="57"/>
                      <a:pt x="107" y="55"/>
                    </a:cubicBezTo>
                    <a:cubicBezTo>
                      <a:pt x="107" y="55"/>
                      <a:pt x="107" y="55"/>
                      <a:pt x="107" y="55"/>
                    </a:cubicBezTo>
                    <a:cubicBezTo>
                      <a:pt x="95" y="53"/>
                      <a:pt x="83" y="50"/>
                      <a:pt x="72" y="47"/>
                    </a:cubicBezTo>
                    <a:cubicBezTo>
                      <a:pt x="28" y="36"/>
                      <a:pt x="0" y="19"/>
                      <a:pt x="0" y="0"/>
                    </a:cubicBezTo>
                    <a:cubicBezTo>
                      <a:pt x="0" y="0"/>
                      <a:pt x="0" y="0"/>
                      <a:pt x="0" y="0"/>
                    </a:cubicBezTo>
                    <a:cubicBezTo>
                      <a:pt x="0" y="89"/>
                      <a:pt x="0" y="89"/>
                      <a:pt x="0" y="89"/>
                    </a:cubicBezTo>
                    <a:cubicBezTo>
                      <a:pt x="0" y="89"/>
                      <a:pt x="0" y="89"/>
                      <a:pt x="0" y="89"/>
                    </a:cubicBezTo>
                    <a:cubicBezTo>
                      <a:pt x="0" y="108"/>
                      <a:pt x="28" y="125"/>
                      <a:pt x="72" y="137"/>
                    </a:cubicBezTo>
                    <a:cubicBezTo>
                      <a:pt x="93" y="142"/>
                      <a:pt x="117" y="146"/>
                      <a:pt x="144" y="149"/>
                    </a:cubicBezTo>
                    <a:cubicBezTo>
                      <a:pt x="168" y="152"/>
                      <a:pt x="195" y="153"/>
                      <a:pt x="223" y="153"/>
                    </a:cubicBezTo>
                    <a:cubicBezTo>
                      <a:pt x="346" y="153"/>
                      <a:pt x="446" y="125"/>
                      <a:pt x="446" y="89"/>
                    </a:cubicBezTo>
                    <a:cubicBezTo>
                      <a:pt x="446" y="89"/>
                      <a:pt x="446" y="89"/>
                      <a:pt x="446" y="89"/>
                    </a:cubicBezTo>
                    <a:cubicBezTo>
                      <a:pt x="446" y="0"/>
                      <a:pt x="446" y="0"/>
                      <a:pt x="446" y="0"/>
                    </a:cubicBezTo>
                    <a:close/>
                  </a:path>
                </a:pathLst>
              </a:custGeom>
              <a:noFill/>
              <a:ln w="14288">
                <a:solidFill>
                  <a:schemeClr val="bg1"/>
                </a:solidFill>
                <a:miter lim="800000"/>
                <a:headEnd/>
                <a:tailEnd/>
              </a:ln>
            </p:spPr>
            <p:txBody>
              <a:bodyPr/>
              <a:lstStyle/>
              <a:p>
                <a:endParaRPr lang="en-US" dirty="0"/>
              </a:p>
            </p:txBody>
          </p:sp>
          <p:sp>
            <p:nvSpPr>
              <p:cNvPr id="1187" name="Oval 728"/>
              <p:cNvSpPr>
                <a:spLocks noChangeArrowheads="1"/>
              </p:cNvSpPr>
              <p:nvPr/>
            </p:nvSpPr>
            <p:spPr bwMode="gray">
              <a:xfrm>
                <a:off x="3886" y="243"/>
                <a:ext cx="837" cy="242"/>
              </a:xfrm>
              <a:prstGeom prst="ellipse">
                <a:avLst/>
              </a:prstGeom>
              <a:noFill/>
              <a:ln w="14288">
                <a:solidFill>
                  <a:schemeClr val="bg1"/>
                </a:solidFill>
                <a:miter lim="800000"/>
                <a:headEnd/>
                <a:tailEnd/>
              </a:ln>
            </p:spPr>
            <p:txBody>
              <a:bodyPr/>
              <a:lstStyle/>
              <a:p>
                <a:endParaRPr lang="en-US" dirty="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up)">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82"/>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5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1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9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0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01"/>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0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up)">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9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7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1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2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2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2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2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wipe(up)">
                                      <p:cBhvr>
                                        <p:cTn id="85" dur="500"/>
                                        <p:tgtEl>
                                          <p:spTgt spid="5"/>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593"/>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907"/>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99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06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149"/>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673"/>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69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nodeType="clickEffect">
                                  <p:stCondLst>
                                    <p:cond delay="0"/>
                                  </p:stCondLst>
                                  <p:childTnLst>
                                    <p:set>
                                      <p:cBhvr>
                                        <p:cTn id="105" dur="1" fill="hold">
                                          <p:stCondLst>
                                            <p:cond delay="0"/>
                                          </p:stCondLst>
                                        </p:cTn>
                                        <p:tgtEl>
                                          <p:spTgt spid="6"/>
                                        </p:tgtEl>
                                        <p:attrNameLst>
                                          <p:attrName>style.visibility</p:attrName>
                                        </p:attrNameLst>
                                      </p:cBhvr>
                                      <p:to>
                                        <p:strVal val="visible"/>
                                      </p:to>
                                    </p:set>
                                    <p:animEffect transition="in" filter="wipe(up)">
                                      <p:cBhvr>
                                        <p:cTn id="10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159" grpId="0"/>
      <p:bldP spid="160" grpId="0"/>
      <p:bldP spid="161" grpId="0"/>
      <p:bldP spid="175" grpId="0"/>
      <p:bldP spid="176" grpId="0"/>
      <p:bldP spid="177" grpId="0"/>
      <p:bldP spid="499" grpId="0"/>
      <p:bldP spid="500" grpId="0"/>
      <p:bldP spid="501" grpId="0"/>
      <p:bldP spid="502" grpId="0"/>
      <p:bldP spid="823" grpId="0"/>
      <p:bldP spid="824" grpId="0"/>
      <p:bldP spid="825" grpId="0"/>
      <p:bldP spid="826" grpId="0"/>
      <p:bldP spid="907" grpId="0"/>
      <p:bldP spid="1068" grpId="0"/>
      <p:bldP spid="11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F5</a:t>
            </a:r>
            <a:r>
              <a:rPr lang="zh-CN" altLang="en-US" dirty="0" smtClean="0"/>
              <a:t>与企业解决方案一览</a:t>
            </a:r>
            <a:endParaRPr lang="zh-CN" altLang="en-US" dirty="0"/>
          </a:p>
        </p:txBody>
      </p:sp>
      <p:sp>
        <p:nvSpPr>
          <p:cNvPr id="4" name="灯片编号占位符 3"/>
          <p:cNvSpPr>
            <a:spLocks noGrp="1"/>
          </p:cNvSpPr>
          <p:nvPr>
            <p:ph type="sldNum" sz="quarter" idx="10"/>
          </p:nvPr>
        </p:nvSpPr>
        <p:spPr/>
        <p:txBody>
          <a:bodyPr/>
          <a:lstStyle/>
          <a:p>
            <a:fld id="{D0A837A3-AB63-6543-B331-A2675DD81497}" type="slidenum">
              <a:rPr lang="en-US" smtClean="0"/>
              <a:pPr/>
              <a:t>11</a:t>
            </a:fld>
            <a:endParaRPr lang="en-US"/>
          </a:p>
        </p:txBody>
      </p:sp>
      <p:sp>
        <p:nvSpPr>
          <p:cNvPr id="5" name="Rectangle 168"/>
          <p:cNvSpPr>
            <a:spLocks noChangeArrowheads="1"/>
          </p:cNvSpPr>
          <p:nvPr/>
        </p:nvSpPr>
        <p:spPr bwMode="auto">
          <a:xfrm>
            <a:off x="354013" y="1287463"/>
            <a:ext cx="8535987" cy="5164137"/>
          </a:xfrm>
          <a:prstGeom prst="rect">
            <a:avLst/>
          </a:prstGeom>
          <a:solidFill>
            <a:srgbClr val="969696">
              <a:alpha val="20000"/>
            </a:srgbClr>
          </a:solidFill>
          <a:ln w="9525">
            <a:noFill/>
            <a:miter lim="800000"/>
            <a:headEnd/>
            <a:tailEnd/>
          </a:ln>
        </p:spPr>
        <p:txBody>
          <a:bodyPr wrap="none" anchor="ctr"/>
          <a:lstStyle/>
          <a:p>
            <a:endParaRPr lang="zh-CN" altLang="zh-CN"/>
          </a:p>
        </p:txBody>
      </p:sp>
      <p:sp>
        <p:nvSpPr>
          <p:cNvPr id="6" name="Line 5"/>
          <p:cNvSpPr>
            <a:spLocks noChangeShapeType="1"/>
          </p:cNvSpPr>
          <p:nvPr/>
        </p:nvSpPr>
        <p:spPr bwMode="auto">
          <a:xfrm rot="6300000" flipH="1">
            <a:off x="6246813" y="4191000"/>
            <a:ext cx="236538" cy="414337"/>
          </a:xfrm>
          <a:prstGeom prst="line">
            <a:avLst/>
          </a:prstGeom>
          <a:noFill/>
          <a:ln w="19050">
            <a:solidFill>
              <a:schemeClr val="accent2"/>
            </a:solidFill>
            <a:round/>
            <a:headEnd/>
            <a:tailEnd/>
          </a:ln>
        </p:spPr>
        <p:txBody>
          <a:bodyPr wrap="none" anchor="ctr"/>
          <a:lstStyle/>
          <a:p>
            <a:endParaRPr lang="zh-CN" altLang="en-US"/>
          </a:p>
        </p:txBody>
      </p:sp>
      <p:pic>
        <p:nvPicPr>
          <p:cNvPr id="7" name="Picture 6" descr="white-cloud"/>
          <p:cNvPicPr>
            <a:picLocks noChangeAspect="1" noChangeArrowheads="1"/>
          </p:cNvPicPr>
          <p:nvPr/>
        </p:nvPicPr>
        <p:blipFill>
          <a:blip r:embed="rId2" cstate="print"/>
          <a:srcRect/>
          <a:stretch>
            <a:fillRect/>
          </a:stretch>
        </p:blipFill>
        <p:spPr bwMode="auto">
          <a:xfrm>
            <a:off x="4522788" y="3190875"/>
            <a:ext cx="2179637" cy="1346200"/>
          </a:xfrm>
          <a:prstGeom prst="rect">
            <a:avLst/>
          </a:prstGeom>
          <a:noFill/>
          <a:ln w="9525">
            <a:noFill/>
            <a:miter lim="800000"/>
            <a:headEnd/>
            <a:tailEnd/>
          </a:ln>
        </p:spPr>
      </p:pic>
      <p:pic>
        <p:nvPicPr>
          <p:cNvPr id="8" name="Picture 7" descr="skyline"/>
          <p:cNvPicPr>
            <a:picLocks noChangeAspect="1" noChangeArrowheads="1"/>
          </p:cNvPicPr>
          <p:nvPr/>
        </p:nvPicPr>
        <p:blipFill>
          <a:blip r:embed="rId3" cstate="print"/>
          <a:srcRect/>
          <a:stretch>
            <a:fillRect/>
          </a:stretch>
        </p:blipFill>
        <p:spPr bwMode="auto">
          <a:xfrm>
            <a:off x="958850" y="1238250"/>
            <a:ext cx="2854325" cy="1576388"/>
          </a:xfrm>
          <a:prstGeom prst="rect">
            <a:avLst/>
          </a:prstGeom>
          <a:noFill/>
          <a:ln w="9525">
            <a:noFill/>
            <a:miter lim="800000"/>
            <a:headEnd/>
            <a:tailEnd/>
          </a:ln>
        </p:spPr>
      </p:pic>
      <p:sp>
        <p:nvSpPr>
          <p:cNvPr id="9" name="Rectangle 5"/>
          <p:cNvSpPr>
            <a:spLocks noChangeArrowheads="1"/>
          </p:cNvSpPr>
          <p:nvPr/>
        </p:nvSpPr>
        <p:spPr bwMode="auto">
          <a:xfrm rot="21596044">
            <a:off x="3833813" y="3811588"/>
            <a:ext cx="1016000" cy="263525"/>
          </a:xfrm>
          <a:prstGeom prst="rect">
            <a:avLst/>
          </a:prstGeom>
          <a:gradFill rotWithShape="0">
            <a:gsLst>
              <a:gs pos="0">
                <a:schemeClr val="accent2"/>
              </a:gs>
              <a:gs pos="100000">
                <a:schemeClr val="accent1"/>
              </a:gs>
            </a:gsLst>
            <a:lin ang="0" scaled="1"/>
          </a:gradFill>
          <a:ln w="9525">
            <a:noFill/>
            <a:miter lim="800000"/>
            <a:headEnd/>
            <a:tailEnd/>
          </a:ln>
        </p:spPr>
        <p:txBody>
          <a:bodyPr wrap="none" anchor="ctr"/>
          <a:lstStyle/>
          <a:p>
            <a:pPr eaLnBrk="0" hangingPunct="0"/>
            <a:r>
              <a:rPr lang="en-US" altLang="zh-CN"/>
              <a:t> </a:t>
            </a:r>
          </a:p>
        </p:txBody>
      </p:sp>
      <p:sp>
        <p:nvSpPr>
          <p:cNvPr id="10" name="Oval 1028"/>
          <p:cNvSpPr>
            <a:spLocks noChangeArrowheads="1"/>
          </p:cNvSpPr>
          <p:nvPr/>
        </p:nvSpPr>
        <p:spPr bwMode="auto">
          <a:xfrm>
            <a:off x="295275" y="1911350"/>
            <a:ext cx="4152900" cy="4098925"/>
          </a:xfrm>
          <a:prstGeom prst="ellipse">
            <a:avLst/>
          </a:prstGeom>
          <a:solidFill>
            <a:schemeClr val="bg1"/>
          </a:solidFill>
          <a:ln w="34925">
            <a:solidFill>
              <a:srgbClr val="DA972C"/>
            </a:solidFill>
            <a:round/>
            <a:headEnd/>
            <a:tailEnd/>
          </a:ln>
        </p:spPr>
        <p:txBody>
          <a:bodyPr wrap="none" anchor="ctr"/>
          <a:lstStyle/>
          <a:p>
            <a:pPr eaLnBrk="0" hangingPunct="0"/>
            <a:r>
              <a:rPr lang="en-US" altLang="zh-CN" sz="3600"/>
              <a:t>    </a:t>
            </a:r>
          </a:p>
        </p:txBody>
      </p:sp>
      <p:sp>
        <p:nvSpPr>
          <p:cNvPr id="11" name="Rectangle 16"/>
          <p:cNvSpPr>
            <a:spLocks noChangeArrowheads="1"/>
          </p:cNvSpPr>
          <p:nvPr/>
        </p:nvSpPr>
        <p:spPr bwMode="auto">
          <a:xfrm>
            <a:off x="4624031" y="2033588"/>
            <a:ext cx="697628" cy="246221"/>
          </a:xfrm>
          <a:prstGeom prst="rect">
            <a:avLst/>
          </a:prstGeom>
          <a:noFill/>
          <a:ln w="9525">
            <a:noFill/>
            <a:miter lim="800000"/>
            <a:headEnd/>
            <a:tailEnd/>
          </a:ln>
        </p:spPr>
        <p:txBody>
          <a:bodyPr wrap="none">
            <a:spAutoFit/>
          </a:bodyPr>
          <a:lstStyle/>
          <a:p>
            <a:pPr algn="ctr" eaLnBrk="0" hangingPunct="0"/>
            <a:r>
              <a:rPr lang="zh-CN" altLang="en-US" sz="1000" b="1" dirty="0" smtClean="0"/>
              <a:t>分支机构</a:t>
            </a:r>
            <a:endParaRPr lang="en-US" altLang="zh-CN" sz="1000" b="1" dirty="0"/>
          </a:p>
        </p:txBody>
      </p:sp>
      <p:sp>
        <p:nvSpPr>
          <p:cNvPr id="12" name="Line 12"/>
          <p:cNvSpPr>
            <a:spLocks noChangeShapeType="1"/>
          </p:cNvSpPr>
          <p:nvPr/>
        </p:nvSpPr>
        <p:spPr bwMode="auto">
          <a:xfrm flipH="1">
            <a:off x="5942013" y="3019425"/>
            <a:ext cx="203200" cy="355600"/>
          </a:xfrm>
          <a:prstGeom prst="line">
            <a:avLst/>
          </a:prstGeom>
          <a:noFill/>
          <a:ln w="19050">
            <a:solidFill>
              <a:schemeClr val="accent2"/>
            </a:solidFill>
            <a:round/>
            <a:headEnd/>
            <a:tailEnd/>
          </a:ln>
        </p:spPr>
        <p:txBody>
          <a:bodyPr wrap="none" anchor="ctr"/>
          <a:lstStyle/>
          <a:p>
            <a:endParaRPr lang="zh-CN" altLang="en-US"/>
          </a:p>
        </p:txBody>
      </p:sp>
      <p:sp>
        <p:nvSpPr>
          <p:cNvPr id="13" name="Line 13"/>
          <p:cNvSpPr>
            <a:spLocks noChangeShapeType="1"/>
          </p:cNvSpPr>
          <p:nvPr/>
        </p:nvSpPr>
        <p:spPr bwMode="auto">
          <a:xfrm>
            <a:off x="2433638" y="3544888"/>
            <a:ext cx="739775" cy="0"/>
          </a:xfrm>
          <a:prstGeom prst="line">
            <a:avLst/>
          </a:prstGeom>
          <a:noFill/>
          <a:ln w="9525">
            <a:solidFill>
              <a:schemeClr val="tx1"/>
            </a:solidFill>
            <a:round/>
            <a:headEnd/>
            <a:tailEnd/>
          </a:ln>
        </p:spPr>
        <p:txBody>
          <a:bodyPr wrap="none" anchor="ctr"/>
          <a:lstStyle/>
          <a:p>
            <a:endParaRPr lang="zh-CN" altLang="en-US"/>
          </a:p>
        </p:txBody>
      </p:sp>
      <p:pic>
        <p:nvPicPr>
          <p:cNvPr id="14" name="Picture 14" descr="router"/>
          <p:cNvPicPr>
            <a:picLocks noChangeAspect="1" noChangeArrowheads="1"/>
          </p:cNvPicPr>
          <p:nvPr/>
        </p:nvPicPr>
        <p:blipFill>
          <a:blip r:embed="rId4" cstate="print"/>
          <a:srcRect l="14880" t="31886" r="14172" b="33304"/>
          <a:stretch>
            <a:fillRect/>
          </a:stretch>
        </p:blipFill>
        <p:spPr bwMode="auto">
          <a:xfrm>
            <a:off x="2274888" y="2192338"/>
            <a:ext cx="393700" cy="192087"/>
          </a:xfrm>
          <a:prstGeom prst="rect">
            <a:avLst/>
          </a:prstGeom>
          <a:noFill/>
          <a:ln w="9525">
            <a:noFill/>
            <a:miter lim="800000"/>
            <a:headEnd/>
            <a:tailEnd/>
          </a:ln>
        </p:spPr>
      </p:pic>
      <p:pic>
        <p:nvPicPr>
          <p:cNvPr id="15" name="Picture 15" descr="router"/>
          <p:cNvPicPr>
            <a:picLocks noChangeAspect="1" noChangeArrowheads="1"/>
          </p:cNvPicPr>
          <p:nvPr/>
        </p:nvPicPr>
        <p:blipFill>
          <a:blip r:embed="rId4" cstate="print"/>
          <a:srcRect l="14880" t="31886" r="14172" b="33304"/>
          <a:stretch>
            <a:fillRect/>
          </a:stretch>
        </p:blipFill>
        <p:spPr bwMode="auto">
          <a:xfrm>
            <a:off x="2963863" y="2192338"/>
            <a:ext cx="392112" cy="192087"/>
          </a:xfrm>
          <a:prstGeom prst="rect">
            <a:avLst/>
          </a:prstGeom>
          <a:noFill/>
          <a:ln w="9525">
            <a:noFill/>
            <a:miter lim="800000"/>
            <a:headEnd/>
            <a:tailEnd/>
          </a:ln>
        </p:spPr>
      </p:pic>
      <p:sp>
        <p:nvSpPr>
          <p:cNvPr id="16" name="Line 16"/>
          <p:cNvSpPr>
            <a:spLocks noChangeShapeType="1"/>
          </p:cNvSpPr>
          <p:nvPr/>
        </p:nvSpPr>
        <p:spPr bwMode="auto">
          <a:xfrm>
            <a:off x="2133600" y="4254500"/>
            <a:ext cx="1293813" cy="0"/>
          </a:xfrm>
          <a:prstGeom prst="line">
            <a:avLst/>
          </a:prstGeom>
          <a:noFill/>
          <a:ln w="9525">
            <a:solidFill>
              <a:schemeClr val="tx1"/>
            </a:solidFill>
            <a:round/>
            <a:headEnd/>
            <a:tailEnd/>
          </a:ln>
        </p:spPr>
        <p:txBody>
          <a:bodyPr wrap="none" anchor="ctr"/>
          <a:lstStyle/>
          <a:p>
            <a:endParaRPr lang="zh-CN" altLang="en-US"/>
          </a:p>
        </p:txBody>
      </p:sp>
      <p:sp>
        <p:nvSpPr>
          <p:cNvPr id="17" name="Line 17"/>
          <p:cNvSpPr>
            <a:spLocks noChangeShapeType="1"/>
          </p:cNvSpPr>
          <p:nvPr/>
        </p:nvSpPr>
        <p:spPr bwMode="auto">
          <a:xfrm flipV="1">
            <a:off x="3427413" y="4254500"/>
            <a:ext cx="0" cy="661988"/>
          </a:xfrm>
          <a:prstGeom prst="line">
            <a:avLst/>
          </a:prstGeom>
          <a:noFill/>
          <a:ln w="9525">
            <a:solidFill>
              <a:schemeClr val="tx1"/>
            </a:solidFill>
            <a:round/>
            <a:headEnd/>
            <a:tailEnd/>
          </a:ln>
        </p:spPr>
        <p:txBody>
          <a:bodyPr wrap="none" anchor="ctr"/>
          <a:lstStyle/>
          <a:p>
            <a:endParaRPr lang="zh-CN" altLang="en-US"/>
          </a:p>
        </p:txBody>
      </p:sp>
      <p:sp>
        <p:nvSpPr>
          <p:cNvPr id="18" name="AutoShape 18"/>
          <p:cNvSpPr>
            <a:spLocks noChangeArrowheads="1"/>
          </p:cNvSpPr>
          <p:nvPr/>
        </p:nvSpPr>
        <p:spPr bwMode="auto">
          <a:xfrm>
            <a:off x="1227138" y="3205163"/>
            <a:ext cx="1212850" cy="814387"/>
          </a:xfrm>
          <a:prstGeom prst="roundRect">
            <a:avLst>
              <a:gd name="adj" fmla="val 16667"/>
            </a:avLst>
          </a:prstGeom>
          <a:noFill/>
          <a:ln w="9525">
            <a:solidFill>
              <a:srgbClr val="D3D3D3"/>
            </a:solidFill>
            <a:round/>
            <a:headEnd/>
            <a:tailEnd/>
          </a:ln>
        </p:spPr>
        <p:txBody>
          <a:bodyPr wrap="none" anchor="ctr"/>
          <a:lstStyle/>
          <a:p>
            <a:endParaRPr lang="zh-CN" altLang="zh-CN"/>
          </a:p>
        </p:txBody>
      </p:sp>
      <p:sp>
        <p:nvSpPr>
          <p:cNvPr id="19" name="Line 19"/>
          <p:cNvSpPr>
            <a:spLocks noChangeShapeType="1"/>
          </p:cNvSpPr>
          <p:nvPr/>
        </p:nvSpPr>
        <p:spPr bwMode="auto">
          <a:xfrm>
            <a:off x="2476500" y="2470150"/>
            <a:ext cx="673100" cy="0"/>
          </a:xfrm>
          <a:prstGeom prst="line">
            <a:avLst/>
          </a:prstGeom>
          <a:noFill/>
          <a:ln w="9525">
            <a:solidFill>
              <a:schemeClr val="tx1"/>
            </a:solidFill>
            <a:round/>
            <a:headEnd/>
            <a:tailEnd/>
          </a:ln>
        </p:spPr>
        <p:txBody>
          <a:bodyPr wrap="none" anchor="ctr"/>
          <a:lstStyle/>
          <a:p>
            <a:endParaRPr lang="zh-CN" altLang="en-US"/>
          </a:p>
        </p:txBody>
      </p:sp>
      <p:sp>
        <p:nvSpPr>
          <p:cNvPr id="20" name="Line 20"/>
          <p:cNvSpPr>
            <a:spLocks noChangeShapeType="1"/>
          </p:cNvSpPr>
          <p:nvPr/>
        </p:nvSpPr>
        <p:spPr bwMode="auto">
          <a:xfrm>
            <a:off x="2476500" y="2376488"/>
            <a:ext cx="0" cy="87312"/>
          </a:xfrm>
          <a:prstGeom prst="line">
            <a:avLst/>
          </a:prstGeom>
          <a:noFill/>
          <a:ln w="9525">
            <a:solidFill>
              <a:schemeClr val="tx1"/>
            </a:solidFill>
            <a:round/>
            <a:headEnd/>
            <a:tailEnd/>
          </a:ln>
        </p:spPr>
        <p:txBody>
          <a:bodyPr wrap="none" anchor="ctr"/>
          <a:lstStyle/>
          <a:p>
            <a:endParaRPr lang="zh-CN" altLang="en-US"/>
          </a:p>
        </p:txBody>
      </p:sp>
      <p:sp>
        <p:nvSpPr>
          <p:cNvPr id="21" name="Line 21"/>
          <p:cNvSpPr>
            <a:spLocks noChangeShapeType="1"/>
          </p:cNvSpPr>
          <p:nvPr/>
        </p:nvSpPr>
        <p:spPr bwMode="auto">
          <a:xfrm>
            <a:off x="3149600" y="2376488"/>
            <a:ext cx="0" cy="87312"/>
          </a:xfrm>
          <a:prstGeom prst="line">
            <a:avLst/>
          </a:prstGeom>
          <a:noFill/>
          <a:ln w="9525">
            <a:solidFill>
              <a:schemeClr val="tx1"/>
            </a:solidFill>
            <a:round/>
            <a:headEnd/>
            <a:tailEnd/>
          </a:ln>
        </p:spPr>
        <p:txBody>
          <a:bodyPr wrap="none" anchor="ctr"/>
          <a:lstStyle/>
          <a:p>
            <a:endParaRPr lang="zh-CN" altLang="en-US"/>
          </a:p>
        </p:txBody>
      </p:sp>
      <p:sp>
        <p:nvSpPr>
          <p:cNvPr id="22" name="Line 22"/>
          <p:cNvSpPr>
            <a:spLocks noChangeShapeType="1"/>
          </p:cNvSpPr>
          <p:nvPr/>
        </p:nvSpPr>
        <p:spPr bwMode="auto">
          <a:xfrm flipV="1">
            <a:off x="2801938" y="2481263"/>
            <a:ext cx="0" cy="1784350"/>
          </a:xfrm>
          <a:prstGeom prst="line">
            <a:avLst/>
          </a:prstGeom>
          <a:noFill/>
          <a:ln w="9525">
            <a:solidFill>
              <a:schemeClr val="tx1"/>
            </a:solidFill>
            <a:round/>
            <a:headEnd/>
            <a:tailEnd/>
          </a:ln>
        </p:spPr>
        <p:txBody>
          <a:bodyPr wrap="none" anchor="ctr"/>
          <a:lstStyle/>
          <a:p>
            <a:endParaRPr lang="zh-CN" altLang="en-US"/>
          </a:p>
        </p:txBody>
      </p:sp>
      <p:sp>
        <p:nvSpPr>
          <p:cNvPr id="23" name="Line 23"/>
          <p:cNvSpPr>
            <a:spLocks noChangeShapeType="1"/>
          </p:cNvSpPr>
          <p:nvPr/>
        </p:nvSpPr>
        <p:spPr bwMode="auto">
          <a:xfrm>
            <a:off x="3178175" y="3744913"/>
            <a:ext cx="622300" cy="0"/>
          </a:xfrm>
          <a:prstGeom prst="line">
            <a:avLst/>
          </a:prstGeom>
          <a:noFill/>
          <a:ln w="9525">
            <a:solidFill>
              <a:schemeClr val="tx1"/>
            </a:solidFill>
            <a:round/>
            <a:headEnd/>
            <a:tailEnd/>
          </a:ln>
        </p:spPr>
        <p:txBody>
          <a:bodyPr wrap="none" anchor="ctr"/>
          <a:lstStyle/>
          <a:p>
            <a:endParaRPr lang="zh-CN" altLang="en-US"/>
          </a:p>
        </p:txBody>
      </p:sp>
      <p:sp>
        <p:nvSpPr>
          <p:cNvPr id="24" name="Line 24"/>
          <p:cNvSpPr>
            <a:spLocks noChangeShapeType="1"/>
          </p:cNvSpPr>
          <p:nvPr/>
        </p:nvSpPr>
        <p:spPr bwMode="auto">
          <a:xfrm>
            <a:off x="3178175" y="3352800"/>
            <a:ext cx="0" cy="388938"/>
          </a:xfrm>
          <a:prstGeom prst="line">
            <a:avLst/>
          </a:prstGeom>
          <a:noFill/>
          <a:ln w="9525">
            <a:solidFill>
              <a:schemeClr val="tx1"/>
            </a:solidFill>
            <a:round/>
            <a:headEnd/>
            <a:tailEnd/>
          </a:ln>
        </p:spPr>
        <p:txBody>
          <a:bodyPr wrap="none" anchor="ctr"/>
          <a:lstStyle/>
          <a:p>
            <a:endParaRPr lang="zh-CN" altLang="en-US"/>
          </a:p>
        </p:txBody>
      </p:sp>
      <p:sp>
        <p:nvSpPr>
          <p:cNvPr id="25" name="Line 25"/>
          <p:cNvSpPr>
            <a:spLocks noChangeShapeType="1"/>
          </p:cNvSpPr>
          <p:nvPr/>
        </p:nvSpPr>
        <p:spPr bwMode="auto">
          <a:xfrm>
            <a:off x="3798888" y="3576638"/>
            <a:ext cx="0" cy="160337"/>
          </a:xfrm>
          <a:prstGeom prst="line">
            <a:avLst/>
          </a:prstGeom>
          <a:noFill/>
          <a:ln w="9525">
            <a:solidFill>
              <a:schemeClr val="tx1"/>
            </a:solidFill>
            <a:round/>
            <a:headEnd/>
            <a:tailEnd/>
          </a:ln>
        </p:spPr>
        <p:txBody>
          <a:bodyPr wrap="none" anchor="ctr"/>
          <a:lstStyle/>
          <a:p>
            <a:endParaRPr lang="zh-CN" altLang="en-US"/>
          </a:p>
        </p:txBody>
      </p:sp>
      <p:pic>
        <p:nvPicPr>
          <p:cNvPr id="26" name="Picture 26" descr="firewall"/>
          <p:cNvPicPr>
            <a:picLocks noChangeAspect="1" noChangeArrowheads="1"/>
          </p:cNvPicPr>
          <p:nvPr/>
        </p:nvPicPr>
        <p:blipFill>
          <a:blip r:embed="rId5" cstate="print"/>
          <a:srcRect l="20815" t="9920" r="17360" b="10895"/>
          <a:stretch>
            <a:fillRect/>
          </a:stretch>
        </p:blipFill>
        <p:spPr bwMode="auto">
          <a:xfrm>
            <a:off x="3005138" y="3351213"/>
            <a:ext cx="304800" cy="392112"/>
          </a:xfrm>
          <a:prstGeom prst="rect">
            <a:avLst/>
          </a:prstGeom>
          <a:noFill/>
          <a:ln w="9525">
            <a:noFill/>
            <a:miter lim="800000"/>
            <a:headEnd/>
            <a:tailEnd/>
          </a:ln>
        </p:spPr>
      </p:pic>
      <p:sp>
        <p:nvSpPr>
          <p:cNvPr id="27" name="Line 27"/>
          <p:cNvSpPr>
            <a:spLocks noChangeShapeType="1"/>
          </p:cNvSpPr>
          <p:nvPr/>
        </p:nvSpPr>
        <p:spPr bwMode="auto">
          <a:xfrm>
            <a:off x="3503613" y="3748088"/>
            <a:ext cx="0" cy="87312"/>
          </a:xfrm>
          <a:prstGeom prst="line">
            <a:avLst/>
          </a:prstGeom>
          <a:noFill/>
          <a:ln w="9525">
            <a:solidFill>
              <a:schemeClr val="tx1"/>
            </a:solidFill>
            <a:round/>
            <a:headEnd/>
            <a:tailEnd/>
          </a:ln>
        </p:spPr>
        <p:txBody>
          <a:bodyPr wrap="none" anchor="ctr"/>
          <a:lstStyle/>
          <a:p>
            <a:endParaRPr lang="zh-CN" altLang="en-US"/>
          </a:p>
        </p:txBody>
      </p:sp>
      <p:sp>
        <p:nvSpPr>
          <p:cNvPr id="28" name="Line 28"/>
          <p:cNvSpPr>
            <a:spLocks noChangeShapeType="1"/>
          </p:cNvSpPr>
          <p:nvPr/>
        </p:nvSpPr>
        <p:spPr bwMode="auto">
          <a:xfrm>
            <a:off x="3178175" y="3348038"/>
            <a:ext cx="622300" cy="0"/>
          </a:xfrm>
          <a:prstGeom prst="line">
            <a:avLst/>
          </a:prstGeom>
          <a:noFill/>
          <a:ln w="9525">
            <a:solidFill>
              <a:schemeClr val="tx1"/>
            </a:solidFill>
            <a:round/>
            <a:headEnd/>
            <a:tailEnd/>
          </a:ln>
        </p:spPr>
        <p:txBody>
          <a:bodyPr wrap="none" anchor="ctr"/>
          <a:lstStyle/>
          <a:p>
            <a:endParaRPr lang="zh-CN" altLang="en-US"/>
          </a:p>
        </p:txBody>
      </p:sp>
      <p:sp>
        <p:nvSpPr>
          <p:cNvPr id="29" name="Line 29"/>
          <p:cNvSpPr>
            <a:spLocks noChangeShapeType="1"/>
          </p:cNvSpPr>
          <p:nvPr/>
        </p:nvSpPr>
        <p:spPr bwMode="auto">
          <a:xfrm>
            <a:off x="3798888" y="3352800"/>
            <a:ext cx="0" cy="142875"/>
          </a:xfrm>
          <a:prstGeom prst="line">
            <a:avLst/>
          </a:prstGeom>
          <a:noFill/>
          <a:ln w="9525">
            <a:solidFill>
              <a:schemeClr val="tx1"/>
            </a:solidFill>
            <a:round/>
            <a:headEnd/>
            <a:tailEnd/>
          </a:ln>
        </p:spPr>
        <p:txBody>
          <a:bodyPr wrap="none" anchor="ctr"/>
          <a:lstStyle/>
          <a:p>
            <a:endParaRPr lang="zh-CN" altLang="en-US"/>
          </a:p>
        </p:txBody>
      </p:sp>
      <p:sp>
        <p:nvSpPr>
          <p:cNvPr id="30" name="Line 30"/>
          <p:cNvSpPr>
            <a:spLocks noChangeShapeType="1"/>
          </p:cNvSpPr>
          <p:nvPr/>
        </p:nvSpPr>
        <p:spPr bwMode="auto">
          <a:xfrm>
            <a:off x="2135188" y="4918075"/>
            <a:ext cx="1295400" cy="0"/>
          </a:xfrm>
          <a:prstGeom prst="line">
            <a:avLst/>
          </a:prstGeom>
          <a:noFill/>
          <a:ln w="9525">
            <a:solidFill>
              <a:schemeClr val="tx1"/>
            </a:solidFill>
            <a:round/>
            <a:headEnd/>
            <a:tailEnd/>
          </a:ln>
        </p:spPr>
        <p:txBody>
          <a:bodyPr wrap="none" anchor="ctr"/>
          <a:lstStyle/>
          <a:p>
            <a:endParaRPr lang="zh-CN" altLang="en-US"/>
          </a:p>
        </p:txBody>
      </p:sp>
      <p:sp>
        <p:nvSpPr>
          <p:cNvPr id="31" name="Line 31"/>
          <p:cNvSpPr>
            <a:spLocks noChangeShapeType="1"/>
          </p:cNvSpPr>
          <p:nvPr/>
        </p:nvSpPr>
        <p:spPr bwMode="auto">
          <a:xfrm flipV="1">
            <a:off x="2746375" y="4919663"/>
            <a:ext cx="0" cy="214312"/>
          </a:xfrm>
          <a:prstGeom prst="line">
            <a:avLst/>
          </a:prstGeom>
          <a:noFill/>
          <a:ln w="9525">
            <a:solidFill>
              <a:schemeClr val="tx1"/>
            </a:solidFill>
            <a:round/>
            <a:headEnd/>
            <a:tailEnd/>
          </a:ln>
        </p:spPr>
        <p:txBody>
          <a:bodyPr wrap="none" anchor="ctr"/>
          <a:lstStyle/>
          <a:p>
            <a:endParaRPr lang="zh-CN" altLang="en-US"/>
          </a:p>
        </p:txBody>
      </p:sp>
      <p:sp>
        <p:nvSpPr>
          <p:cNvPr id="32" name="Rectangle 1070"/>
          <p:cNvSpPr>
            <a:spLocks noChangeArrowheads="1"/>
          </p:cNvSpPr>
          <p:nvPr/>
        </p:nvSpPr>
        <p:spPr bwMode="auto">
          <a:xfrm>
            <a:off x="971550" y="2805113"/>
            <a:ext cx="965200" cy="198437"/>
          </a:xfrm>
          <a:prstGeom prst="rect">
            <a:avLst/>
          </a:prstGeom>
          <a:noFill/>
          <a:ln w="9525">
            <a:noFill/>
            <a:miter lim="800000"/>
            <a:headEnd/>
            <a:tailEnd/>
          </a:ln>
        </p:spPr>
        <p:txBody>
          <a:bodyPr wrap="none">
            <a:spAutoFit/>
          </a:bodyPr>
          <a:lstStyle/>
          <a:p>
            <a:pPr algn="ctr" eaLnBrk="0" hangingPunct="0"/>
            <a:r>
              <a:rPr lang="en-US" altLang="zh-CN" sz="700"/>
              <a:t>Enterprise Manager</a:t>
            </a:r>
          </a:p>
        </p:txBody>
      </p:sp>
      <p:sp>
        <p:nvSpPr>
          <p:cNvPr id="34" name="Rectangle 1070"/>
          <p:cNvSpPr>
            <a:spLocks noChangeArrowheads="1"/>
          </p:cNvSpPr>
          <p:nvPr/>
        </p:nvSpPr>
        <p:spPr bwMode="auto">
          <a:xfrm>
            <a:off x="3182938" y="3332163"/>
            <a:ext cx="534987" cy="187325"/>
          </a:xfrm>
          <a:prstGeom prst="rect">
            <a:avLst/>
          </a:prstGeom>
          <a:noFill/>
          <a:ln w="9525">
            <a:noFill/>
            <a:miter lim="800000"/>
            <a:headEnd/>
            <a:tailEnd/>
          </a:ln>
        </p:spPr>
        <p:txBody>
          <a:bodyPr wrap="none">
            <a:spAutoFit/>
          </a:bodyPr>
          <a:lstStyle/>
          <a:p>
            <a:pPr algn="ctr" eaLnBrk="0" hangingPunct="0">
              <a:lnSpc>
                <a:spcPct val="90000"/>
              </a:lnSpc>
            </a:pPr>
            <a:r>
              <a:rPr lang="en-US" altLang="zh-CN" sz="700"/>
              <a:t>Firewalls</a:t>
            </a:r>
          </a:p>
        </p:txBody>
      </p:sp>
      <p:pic>
        <p:nvPicPr>
          <p:cNvPr id="35" name="Picture 35" descr="firewall"/>
          <p:cNvPicPr>
            <a:picLocks noChangeAspect="1" noChangeArrowheads="1"/>
          </p:cNvPicPr>
          <p:nvPr/>
        </p:nvPicPr>
        <p:blipFill>
          <a:blip r:embed="rId5" cstate="print"/>
          <a:srcRect l="20815" t="9920" r="17360" b="10895"/>
          <a:stretch>
            <a:fillRect/>
          </a:stretch>
        </p:blipFill>
        <p:spPr bwMode="auto">
          <a:xfrm>
            <a:off x="3644900" y="3375025"/>
            <a:ext cx="304800" cy="392113"/>
          </a:xfrm>
          <a:prstGeom prst="rect">
            <a:avLst/>
          </a:prstGeom>
          <a:noFill/>
          <a:ln w="9525">
            <a:noFill/>
            <a:miter lim="800000"/>
            <a:headEnd/>
            <a:tailEnd/>
          </a:ln>
        </p:spPr>
      </p:pic>
      <p:sp>
        <p:nvSpPr>
          <p:cNvPr id="36" name="Rectangle 1070"/>
          <p:cNvSpPr>
            <a:spLocks noChangeArrowheads="1"/>
          </p:cNvSpPr>
          <p:nvPr/>
        </p:nvSpPr>
        <p:spPr bwMode="auto">
          <a:xfrm>
            <a:off x="1284288" y="3732213"/>
            <a:ext cx="1089025" cy="282575"/>
          </a:xfrm>
          <a:prstGeom prst="rect">
            <a:avLst/>
          </a:prstGeom>
          <a:noFill/>
          <a:ln w="9525">
            <a:noFill/>
            <a:miter lim="800000"/>
            <a:headEnd/>
            <a:tailEnd/>
          </a:ln>
        </p:spPr>
        <p:txBody>
          <a:bodyPr wrap="none">
            <a:spAutoFit/>
          </a:bodyPr>
          <a:lstStyle/>
          <a:p>
            <a:pPr algn="ctr" eaLnBrk="0" hangingPunct="0">
              <a:lnSpc>
                <a:spcPct val="90000"/>
              </a:lnSpc>
            </a:pPr>
            <a:r>
              <a:rPr lang="en-US" altLang="zh-CN" sz="700"/>
              <a:t>BIG-IP</a:t>
            </a:r>
          </a:p>
          <a:p>
            <a:pPr algn="ctr" eaLnBrk="0" hangingPunct="0">
              <a:lnSpc>
                <a:spcPct val="90000"/>
              </a:lnSpc>
            </a:pPr>
            <a:r>
              <a:rPr lang="en-US" altLang="zh-CN" sz="700"/>
              <a:t>Global Traffic Manager</a:t>
            </a:r>
          </a:p>
        </p:txBody>
      </p:sp>
      <p:sp>
        <p:nvSpPr>
          <p:cNvPr id="37" name="Rectangle 5"/>
          <p:cNvSpPr>
            <a:spLocks noChangeArrowheads="1"/>
          </p:cNvSpPr>
          <p:nvPr/>
        </p:nvSpPr>
        <p:spPr bwMode="auto">
          <a:xfrm rot="19977780">
            <a:off x="6205538" y="3417888"/>
            <a:ext cx="1370012" cy="69850"/>
          </a:xfrm>
          <a:prstGeom prst="rect">
            <a:avLst/>
          </a:prstGeom>
          <a:gradFill rotWithShape="0">
            <a:gsLst>
              <a:gs pos="0">
                <a:schemeClr val="accent1"/>
              </a:gs>
              <a:gs pos="100000">
                <a:schemeClr val="accent2"/>
              </a:gs>
            </a:gsLst>
            <a:lin ang="0" scaled="1"/>
          </a:gradFill>
          <a:ln w="9525">
            <a:noFill/>
            <a:miter lim="800000"/>
            <a:headEnd/>
            <a:tailEnd/>
          </a:ln>
        </p:spPr>
        <p:txBody>
          <a:bodyPr wrap="none" anchor="ctr"/>
          <a:lstStyle/>
          <a:p>
            <a:pPr eaLnBrk="0" hangingPunct="0"/>
            <a:endParaRPr lang="zh-CN" altLang="zh-CN"/>
          </a:p>
        </p:txBody>
      </p:sp>
      <p:pic>
        <p:nvPicPr>
          <p:cNvPr id="38" name="Picture 38" descr="globe"/>
          <p:cNvPicPr>
            <a:picLocks noChangeAspect="1" noChangeArrowheads="1"/>
          </p:cNvPicPr>
          <p:nvPr/>
        </p:nvPicPr>
        <p:blipFill>
          <a:blip r:embed="rId6" cstate="print"/>
          <a:srcRect l="10057" t="10623" r="11194" b="11757"/>
          <a:stretch>
            <a:fillRect/>
          </a:stretch>
        </p:blipFill>
        <p:spPr bwMode="auto">
          <a:xfrm>
            <a:off x="4679950" y="3263900"/>
            <a:ext cx="1846263" cy="1123950"/>
          </a:xfrm>
          <a:prstGeom prst="rect">
            <a:avLst/>
          </a:prstGeom>
          <a:noFill/>
          <a:ln w="9525">
            <a:noFill/>
            <a:miter lim="800000"/>
            <a:headEnd/>
            <a:tailEnd/>
          </a:ln>
        </p:spPr>
      </p:pic>
      <p:sp>
        <p:nvSpPr>
          <p:cNvPr id="39" name="Rectangle 1062"/>
          <p:cNvSpPr>
            <a:spLocks noChangeArrowheads="1"/>
          </p:cNvSpPr>
          <p:nvPr/>
        </p:nvSpPr>
        <p:spPr bwMode="auto">
          <a:xfrm>
            <a:off x="4941888" y="3765550"/>
            <a:ext cx="1344612" cy="238125"/>
          </a:xfrm>
          <a:prstGeom prst="rect">
            <a:avLst/>
          </a:prstGeom>
          <a:noFill/>
          <a:ln w="9525">
            <a:noFill/>
            <a:miter lim="800000"/>
            <a:headEnd/>
            <a:tailEnd/>
          </a:ln>
        </p:spPr>
        <p:txBody>
          <a:bodyPr wrap="none">
            <a:spAutoFit/>
          </a:bodyPr>
          <a:lstStyle/>
          <a:p>
            <a:pPr algn="ctr" eaLnBrk="0" hangingPunct="0">
              <a:lnSpc>
                <a:spcPct val="80000"/>
              </a:lnSpc>
            </a:pPr>
            <a:r>
              <a:rPr lang="en-US" altLang="zh-CN" sz="1200" b="1"/>
              <a:t>Internet or WAN</a:t>
            </a:r>
          </a:p>
        </p:txBody>
      </p:sp>
      <p:sp>
        <p:nvSpPr>
          <p:cNvPr id="40" name="Rectangle 16"/>
          <p:cNvSpPr>
            <a:spLocks noChangeArrowheads="1"/>
          </p:cNvSpPr>
          <p:nvPr/>
        </p:nvSpPr>
        <p:spPr bwMode="auto">
          <a:xfrm>
            <a:off x="1730217" y="6132513"/>
            <a:ext cx="1313181" cy="261610"/>
          </a:xfrm>
          <a:prstGeom prst="rect">
            <a:avLst/>
          </a:prstGeom>
          <a:noFill/>
          <a:ln w="9525">
            <a:noFill/>
            <a:miter lim="800000"/>
            <a:headEnd/>
            <a:tailEnd/>
          </a:ln>
        </p:spPr>
        <p:txBody>
          <a:bodyPr wrap="none">
            <a:spAutoFit/>
          </a:bodyPr>
          <a:lstStyle/>
          <a:p>
            <a:pPr algn="ctr" eaLnBrk="0" hangingPunct="0"/>
            <a:r>
              <a:rPr lang="zh-CN" altLang="en-US" sz="1100" b="1" dirty="0" smtClean="0"/>
              <a:t>总部生产数据中心</a:t>
            </a:r>
            <a:endParaRPr lang="en-US" altLang="zh-CN" sz="1100" b="1" dirty="0"/>
          </a:p>
        </p:txBody>
      </p:sp>
      <p:sp>
        <p:nvSpPr>
          <p:cNvPr id="41" name="Rectangle 1070"/>
          <p:cNvSpPr>
            <a:spLocks noChangeArrowheads="1"/>
          </p:cNvSpPr>
          <p:nvPr/>
        </p:nvSpPr>
        <p:spPr bwMode="auto">
          <a:xfrm>
            <a:off x="2279650" y="4252913"/>
            <a:ext cx="1044575" cy="282575"/>
          </a:xfrm>
          <a:prstGeom prst="rect">
            <a:avLst/>
          </a:prstGeom>
          <a:noFill/>
          <a:ln w="9525">
            <a:noFill/>
            <a:miter lim="800000"/>
            <a:headEnd/>
            <a:tailEnd/>
          </a:ln>
        </p:spPr>
        <p:txBody>
          <a:bodyPr wrap="none">
            <a:spAutoFit/>
          </a:bodyPr>
          <a:lstStyle/>
          <a:p>
            <a:pPr algn="ctr" eaLnBrk="0" hangingPunct="0">
              <a:lnSpc>
                <a:spcPct val="90000"/>
              </a:lnSpc>
            </a:pPr>
            <a:r>
              <a:rPr lang="en-US" altLang="zh-CN" sz="700"/>
              <a:t>BIG-IP</a:t>
            </a:r>
          </a:p>
          <a:p>
            <a:pPr algn="ctr" eaLnBrk="0" hangingPunct="0">
              <a:lnSpc>
                <a:spcPct val="90000"/>
              </a:lnSpc>
            </a:pPr>
            <a:r>
              <a:rPr lang="en-US" altLang="zh-CN" sz="700"/>
              <a:t>Local Traffic Manager</a:t>
            </a:r>
          </a:p>
        </p:txBody>
      </p:sp>
      <p:sp>
        <p:nvSpPr>
          <p:cNvPr id="42" name="Rectangle 16"/>
          <p:cNvSpPr>
            <a:spLocks noChangeArrowheads="1"/>
          </p:cNvSpPr>
          <p:nvPr/>
        </p:nvSpPr>
        <p:spPr bwMode="auto">
          <a:xfrm>
            <a:off x="7804587" y="2716213"/>
            <a:ext cx="697628" cy="246221"/>
          </a:xfrm>
          <a:prstGeom prst="rect">
            <a:avLst/>
          </a:prstGeom>
          <a:noFill/>
          <a:ln w="9525">
            <a:noFill/>
            <a:miter lim="800000"/>
            <a:headEnd/>
            <a:tailEnd/>
          </a:ln>
        </p:spPr>
        <p:txBody>
          <a:bodyPr wrap="none">
            <a:spAutoFit/>
          </a:bodyPr>
          <a:lstStyle/>
          <a:p>
            <a:pPr algn="ctr" eaLnBrk="0" hangingPunct="0"/>
            <a:r>
              <a:rPr lang="zh-CN" altLang="en-US" sz="1000" b="1" dirty="0" smtClean="0"/>
              <a:t>移动用户</a:t>
            </a:r>
            <a:endParaRPr lang="en-US" altLang="zh-CN" sz="1000" b="1" dirty="0"/>
          </a:p>
        </p:txBody>
      </p:sp>
      <p:sp>
        <p:nvSpPr>
          <p:cNvPr id="43" name="Oval 1028"/>
          <p:cNvSpPr>
            <a:spLocks noChangeArrowheads="1"/>
          </p:cNvSpPr>
          <p:nvPr/>
        </p:nvSpPr>
        <p:spPr bwMode="auto">
          <a:xfrm>
            <a:off x="5481638" y="1365250"/>
            <a:ext cx="1692275" cy="1668463"/>
          </a:xfrm>
          <a:prstGeom prst="ellipse">
            <a:avLst/>
          </a:prstGeom>
          <a:solidFill>
            <a:schemeClr val="bg1"/>
          </a:solidFill>
          <a:ln w="34925">
            <a:solidFill>
              <a:srgbClr val="DC9427"/>
            </a:solidFill>
            <a:round/>
            <a:headEnd/>
            <a:tailEnd/>
          </a:ln>
        </p:spPr>
        <p:txBody>
          <a:bodyPr wrap="none" anchor="ctr"/>
          <a:lstStyle/>
          <a:p>
            <a:pPr eaLnBrk="0" hangingPunct="0"/>
            <a:endParaRPr lang="zh-CN" altLang="zh-CN" sz="3600"/>
          </a:p>
        </p:txBody>
      </p:sp>
      <p:sp>
        <p:nvSpPr>
          <p:cNvPr id="44" name="Line 44"/>
          <p:cNvSpPr>
            <a:spLocks noChangeShapeType="1"/>
          </p:cNvSpPr>
          <p:nvPr/>
        </p:nvSpPr>
        <p:spPr bwMode="auto">
          <a:xfrm flipV="1">
            <a:off x="2132013" y="4254500"/>
            <a:ext cx="0" cy="661988"/>
          </a:xfrm>
          <a:prstGeom prst="line">
            <a:avLst/>
          </a:prstGeom>
          <a:noFill/>
          <a:ln w="9525">
            <a:solidFill>
              <a:schemeClr val="tx1"/>
            </a:solidFill>
            <a:round/>
            <a:headEnd/>
            <a:tailEnd/>
          </a:ln>
        </p:spPr>
        <p:txBody>
          <a:bodyPr wrap="none" anchor="ctr"/>
          <a:lstStyle/>
          <a:p>
            <a:endParaRPr lang="zh-CN" altLang="en-US"/>
          </a:p>
        </p:txBody>
      </p:sp>
      <p:sp>
        <p:nvSpPr>
          <p:cNvPr id="45" name="Rectangle 1070"/>
          <p:cNvSpPr>
            <a:spLocks noChangeArrowheads="1"/>
          </p:cNvSpPr>
          <p:nvPr/>
        </p:nvSpPr>
        <p:spPr bwMode="auto">
          <a:xfrm>
            <a:off x="1600200" y="3429000"/>
            <a:ext cx="534988" cy="187325"/>
          </a:xfrm>
          <a:prstGeom prst="rect">
            <a:avLst/>
          </a:prstGeom>
          <a:noFill/>
          <a:ln w="9525">
            <a:noFill/>
            <a:miter lim="800000"/>
            <a:headEnd/>
            <a:tailEnd/>
          </a:ln>
        </p:spPr>
        <p:txBody>
          <a:bodyPr wrap="none">
            <a:spAutoFit/>
          </a:bodyPr>
          <a:lstStyle/>
          <a:p>
            <a:pPr algn="ctr" eaLnBrk="0" hangingPunct="0">
              <a:lnSpc>
                <a:spcPct val="90000"/>
              </a:lnSpc>
            </a:pPr>
            <a:r>
              <a:rPr lang="en-US" altLang="zh-CN" sz="700"/>
              <a:t>FirePass</a:t>
            </a:r>
          </a:p>
        </p:txBody>
      </p:sp>
      <p:sp>
        <p:nvSpPr>
          <p:cNvPr id="46" name="Rectangle 1070"/>
          <p:cNvSpPr>
            <a:spLocks noChangeArrowheads="1"/>
          </p:cNvSpPr>
          <p:nvPr/>
        </p:nvSpPr>
        <p:spPr bwMode="auto">
          <a:xfrm>
            <a:off x="3249613" y="2759075"/>
            <a:ext cx="757237" cy="282575"/>
          </a:xfrm>
          <a:prstGeom prst="rect">
            <a:avLst/>
          </a:prstGeom>
          <a:noFill/>
          <a:ln w="9525">
            <a:noFill/>
            <a:miter lim="800000"/>
            <a:headEnd/>
            <a:tailEnd/>
          </a:ln>
        </p:spPr>
        <p:txBody>
          <a:bodyPr wrap="none">
            <a:spAutoFit/>
          </a:bodyPr>
          <a:lstStyle/>
          <a:p>
            <a:pPr algn="ctr" eaLnBrk="0" hangingPunct="0">
              <a:lnSpc>
                <a:spcPct val="90000"/>
              </a:lnSpc>
            </a:pPr>
            <a:r>
              <a:rPr lang="en-US" altLang="zh-CN" sz="700"/>
              <a:t>BIG-IP</a:t>
            </a:r>
          </a:p>
          <a:p>
            <a:pPr algn="ctr" eaLnBrk="0" hangingPunct="0">
              <a:lnSpc>
                <a:spcPct val="90000"/>
              </a:lnSpc>
            </a:pPr>
            <a:r>
              <a:rPr lang="en-US" altLang="zh-CN" sz="700"/>
              <a:t>Link Controller</a:t>
            </a:r>
          </a:p>
        </p:txBody>
      </p:sp>
      <p:sp>
        <p:nvSpPr>
          <p:cNvPr id="47" name="Rectangle 1070"/>
          <p:cNvSpPr>
            <a:spLocks noChangeArrowheads="1"/>
          </p:cNvSpPr>
          <p:nvPr/>
        </p:nvSpPr>
        <p:spPr bwMode="auto">
          <a:xfrm>
            <a:off x="550863" y="4368800"/>
            <a:ext cx="965200" cy="377825"/>
          </a:xfrm>
          <a:prstGeom prst="rect">
            <a:avLst/>
          </a:prstGeom>
          <a:noFill/>
          <a:ln w="9525">
            <a:noFill/>
            <a:miter lim="800000"/>
            <a:headEnd/>
            <a:tailEnd/>
          </a:ln>
        </p:spPr>
        <p:txBody>
          <a:bodyPr wrap="none">
            <a:spAutoFit/>
          </a:bodyPr>
          <a:lstStyle/>
          <a:p>
            <a:pPr algn="ctr" eaLnBrk="0" hangingPunct="0">
              <a:lnSpc>
                <a:spcPct val="90000"/>
              </a:lnSpc>
            </a:pPr>
            <a:r>
              <a:rPr lang="en-US" altLang="zh-CN" sz="700"/>
              <a:t>BIG-IP</a:t>
            </a:r>
          </a:p>
          <a:p>
            <a:pPr algn="ctr" eaLnBrk="0" hangingPunct="0">
              <a:lnSpc>
                <a:spcPct val="90000"/>
              </a:lnSpc>
            </a:pPr>
            <a:r>
              <a:rPr lang="en-US" altLang="zh-CN" sz="700"/>
              <a:t>Application Security</a:t>
            </a:r>
          </a:p>
          <a:p>
            <a:pPr algn="ctr" eaLnBrk="0" hangingPunct="0">
              <a:lnSpc>
                <a:spcPct val="90000"/>
              </a:lnSpc>
            </a:pPr>
            <a:r>
              <a:rPr lang="en-US" altLang="zh-CN" sz="700"/>
              <a:t>Manager</a:t>
            </a:r>
          </a:p>
        </p:txBody>
      </p:sp>
      <p:sp>
        <p:nvSpPr>
          <p:cNvPr id="48" name="Rectangle 1070"/>
          <p:cNvSpPr>
            <a:spLocks noChangeArrowheads="1"/>
          </p:cNvSpPr>
          <p:nvPr/>
        </p:nvSpPr>
        <p:spPr bwMode="auto">
          <a:xfrm>
            <a:off x="627063" y="4914900"/>
            <a:ext cx="815975" cy="282575"/>
          </a:xfrm>
          <a:prstGeom prst="rect">
            <a:avLst/>
          </a:prstGeom>
          <a:noFill/>
          <a:ln w="9525">
            <a:noFill/>
            <a:miter lim="800000"/>
            <a:headEnd/>
            <a:tailEnd/>
          </a:ln>
        </p:spPr>
        <p:txBody>
          <a:bodyPr wrap="none">
            <a:spAutoFit/>
          </a:bodyPr>
          <a:lstStyle/>
          <a:p>
            <a:pPr algn="ctr" eaLnBrk="0" hangingPunct="0">
              <a:lnSpc>
                <a:spcPct val="90000"/>
              </a:lnSpc>
            </a:pPr>
            <a:r>
              <a:rPr lang="en-US" altLang="zh-CN" sz="700" dirty="0"/>
              <a:t>BIG-IP</a:t>
            </a:r>
          </a:p>
          <a:p>
            <a:pPr algn="ctr" eaLnBrk="0" hangingPunct="0">
              <a:lnSpc>
                <a:spcPct val="90000"/>
              </a:lnSpc>
            </a:pPr>
            <a:r>
              <a:rPr lang="en-US" altLang="zh-CN" sz="700" dirty="0" err="1"/>
              <a:t>WebAccelerator</a:t>
            </a:r>
            <a:endParaRPr lang="en-US" altLang="zh-CN" sz="700" dirty="0"/>
          </a:p>
        </p:txBody>
      </p:sp>
      <p:sp>
        <p:nvSpPr>
          <p:cNvPr id="49" name="Rectangle 1070"/>
          <p:cNvSpPr>
            <a:spLocks noChangeArrowheads="1"/>
          </p:cNvSpPr>
          <p:nvPr/>
        </p:nvSpPr>
        <p:spPr bwMode="auto">
          <a:xfrm>
            <a:off x="1647825" y="3048000"/>
            <a:ext cx="376238" cy="187325"/>
          </a:xfrm>
          <a:prstGeom prst="rect">
            <a:avLst/>
          </a:prstGeom>
          <a:noFill/>
          <a:ln w="9525">
            <a:noFill/>
            <a:miter lim="800000"/>
            <a:headEnd/>
            <a:tailEnd/>
          </a:ln>
        </p:spPr>
        <p:txBody>
          <a:bodyPr wrap="none">
            <a:spAutoFit/>
          </a:bodyPr>
          <a:lstStyle/>
          <a:p>
            <a:pPr algn="ctr" eaLnBrk="0" hangingPunct="0">
              <a:lnSpc>
                <a:spcPct val="90000"/>
              </a:lnSpc>
            </a:pPr>
            <a:r>
              <a:rPr lang="en-US" altLang="zh-CN" sz="700" b="1"/>
              <a:t>DMZ</a:t>
            </a:r>
          </a:p>
        </p:txBody>
      </p:sp>
      <p:sp>
        <p:nvSpPr>
          <p:cNvPr id="50" name="Line 50"/>
          <p:cNvSpPr>
            <a:spLocks noChangeShapeType="1"/>
          </p:cNvSpPr>
          <p:nvPr/>
        </p:nvSpPr>
        <p:spPr bwMode="auto">
          <a:xfrm>
            <a:off x="1520825" y="4297363"/>
            <a:ext cx="65088" cy="0"/>
          </a:xfrm>
          <a:prstGeom prst="line">
            <a:avLst/>
          </a:prstGeom>
          <a:noFill/>
          <a:ln w="9525">
            <a:solidFill>
              <a:schemeClr val="tx1"/>
            </a:solidFill>
            <a:round/>
            <a:headEnd/>
            <a:tailEnd/>
          </a:ln>
        </p:spPr>
        <p:txBody>
          <a:bodyPr wrap="none" anchor="ctr"/>
          <a:lstStyle/>
          <a:p>
            <a:endParaRPr lang="zh-CN" altLang="en-US"/>
          </a:p>
        </p:txBody>
      </p:sp>
      <p:sp>
        <p:nvSpPr>
          <p:cNvPr id="51" name="Line 51"/>
          <p:cNvSpPr>
            <a:spLocks noChangeShapeType="1"/>
          </p:cNvSpPr>
          <p:nvPr/>
        </p:nvSpPr>
        <p:spPr bwMode="auto">
          <a:xfrm>
            <a:off x="1589088" y="4638675"/>
            <a:ext cx="106362" cy="0"/>
          </a:xfrm>
          <a:prstGeom prst="line">
            <a:avLst/>
          </a:prstGeom>
          <a:noFill/>
          <a:ln w="9525">
            <a:solidFill>
              <a:schemeClr val="tx1"/>
            </a:solidFill>
            <a:round/>
            <a:headEnd/>
            <a:tailEnd/>
          </a:ln>
        </p:spPr>
        <p:txBody>
          <a:bodyPr wrap="none" anchor="ctr"/>
          <a:lstStyle/>
          <a:p>
            <a:endParaRPr lang="zh-CN" altLang="en-US"/>
          </a:p>
        </p:txBody>
      </p:sp>
      <p:sp>
        <p:nvSpPr>
          <p:cNvPr id="52" name="Line 52"/>
          <p:cNvSpPr>
            <a:spLocks noChangeShapeType="1"/>
          </p:cNvSpPr>
          <p:nvPr/>
        </p:nvSpPr>
        <p:spPr bwMode="auto">
          <a:xfrm>
            <a:off x="1439863" y="4857750"/>
            <a:ext cx="139700" cy="0"/>
          </a:xfrm>
          <a:prstGeom prst="line">
            <a:avLst/>
          </a:prstGeom>
          <a:noFill/>
          <a:ln w="9525">
            <a:solidFill>
              <a:schemeClr val="tx1"/>
            </a:solidFill>
            <a:round/>
            <a:headEnd/>
            <a:tailEnd/>
          </a:ln>
        </p:spPr>
        <p:txBody>
          <a:bodyPr wrap="none" anchor="ctr"/>
          <a:lstStyle/>
          <a:p>
            <a:endParaRPr lang="zh-CN" altLang="en-US"/>
          </a:p>
        </p:txBody>
      </p:sp>
      <p:sp>
        <p:nvSpPr>
          <p:cNvPr id="53" name="Line 53"/>
          <p:cNvSpPr>
            <a:spLocks noChangeShapeType="1"/>
          </p:cNvSpPr>
          <p:nvPr/>
        </p:nvSpPr>
        <p:spPr bwMode="auto">
          <a:xfrm flipV="1">
            <a:off x="1584325" y="4302125"/>
            <a:ext cx="0" cy="555625"/>
          </a:xfrm>
          <a:prstGeom prst="line">
            <a:avLst/>
          </a:prstGeom>
          <a:noFill/>
          <a:ln w="9525">
            <a:solidFill>
              <a:schemeClr val="tx1"/>
            </a:solidFill>
            <a:round/>
            <a:headEnd/>
            <a:tailEnd/>
          </a:ln>
        </p:spPr>
        <p:txBody>
          <a:bodyPr wrap="none" anchor="ctr"/>
          <a:lstStyle/>
          <a:p>
            <a:endParaRPr lang="zh-CN" altLang="en-US"/>
          </a:p>
        </p:txBody>
      </p:sp>
      <p:sp>
        <p:nvSpPr>
          <p:cNvPr id="54" name="AutoShape 54"/>
          <p:cNvSpPr>
            <a:spLocks noChangeArrowheads="1"/>
          </p:cNvSpPr>
          <p:nvPr/>
        </p:nvSpPr>
        <p:spPr bwMode="auto">
          <a:xfrm>
            <a:off x="3087688" y="3832225"/>
            <a:ext cx="822325" cy="290513"/>
          </a:xfrm>
          <a:prstGeom prst="roundRect">
            <a:avLst>
              <a:gd name="adj" fmla="val 16667"/>
            </a:avLst>
          </a:prstGeom>
          <a:noFill/>
          <a:ln w="9525">
            <a:solidFill>
              <a:srgbClr val="D3D3D3"/>
            </a:solidFill>
            <a:round/>
            <a:headEnd/>
            <a:tailEnd/>
          </a:ln>
        </p:spPr>
        <p:txBody>
          <a:bodyPr wrap="none" anchor="ctr"/>
          <a:lstStyle/>
          <a:p>
            <a:pPr algn="ctr" eaLnBrk="0" hangingPunct="0"/>
            <a:r>
              <a:rPr lang="en-US" altLang="zh-CN"/>
              <a:t>  </a:t>
            </a:r>
          </a:p>
        </p:txBody>
      </p:sp>
      <p:grpSp>
        <p:nvGrpSpPr>
          <p:cNvPr id="3" name="Group 55"/>
          <p:cNvGrpSpPr>
            <a:grpSpLocks/>
          </p:cNvGrpSpPr>
          <p:nvPr/>
        </p:nvGrpSpPr>
        <p:grpSpPr bwMode="auto">
          <a:xfrm>
            <a:off x="3152775" y="3871913"/>
            <a:ext cx="687388" cy="214312"/>
            <a:chOff x="1471" y="2467"/>
            <a:chExt cx="397" cy="124"/>
          </a:xfrm>
        </p:grpSpPr>
        <p:pic>
          <p:nvPicPr>
            <p:cNvPr id="56" name="Picture 56" descr="client"/>
            <p:cNvPicPr>
              <a:picLocks noChangeAspect="1" noChangeArrowheads="1"/>
            </p:cNvPicPr>
            <p:nvPr/>
          </p:nvPicPr>
          <p:blipFill>
            <a:blip r:embed="rId7" cstate="print"/>
            <a:srcRect/>
            <a:stretch>
              <a:fillRect/>
            </a:stretch>
          </p:blipFill>
          <p:spPr bwMode="auto">
            <a:xfrm>
              <a:off x="1620" y="2467"/>
              <a:ext cx="109" cy="124"/>
            </a:xfrm>
            <a:prstGeom prst="rect">
              <a:avLst/>
            </a:prstGeom>
            <a:noFill/>
            <a:ln w="9525">
              <a:noFill/>
              <a:miter lim="800000"/>
              <a:headEnd/>
              <a:tailEnd/>
            </a:ln>
          </p:spPr>
        </p:pic>
        <p:pic>
          <p:nvPicPr>
            <p:cNvPr id="57" name="Picture 57" descr="client"/>
            <p:cNvPicPr>
              <a:picLocks noChangeAspect="1" noChangeArrowheads="1"/>
            </p:cNvPicPr>
            <p:nvPr/>
          </p:nvPicPr>
          <p:blipFill>
            <a:blip r:embed="rId7" cstate="print"/>
            <a:srcRect/>
            <a:stretch>
              <a:fillRect/>
            </a:stretch>
          </p:blipFill>
          <p:spPr bwMode="auto">
            <a:xfrm>
              <a:off x="1471" y="2467"/>
              <a:ext cx="109" cy="124"/>
            </a:xfrm>
            <a:prstGeom prst="rect">
              <a:avLst/>
            </a:prstGeom>
            <a:noFill/>
            <a:ln w="9525">
              <a:noFill/>
              <a:miter lim="800000"/>
              <a:headEnd/>
              <a:tailEnd/>
            </a:ln>
          </p:spPr>
        </p:pic>
        <p:pic>
          <p:nvPicPr>
            <p:cNvPr id="58" name="Picture 58" descr="client"/>
            <p:cNvPicPr>
              <a:picLocks noChangeAspect="1" noChangeArrowheads="1"/>
            </p:cNvPicPr>
            <p:nvPr/>
          </p:nvPicPr>
          <p:blipFill>
            <a:blip r:embed="rId7" cstate="print"/>
            <a:srcRect/>
            <a:stretch>
              <a:fillRect/>
            </a:stretch>
          </p:blipFill>
          <p:spPr bwMode="auto">
            <a:xfrm>
              <a:off x="1759" y="2467"/>
              <a:ext cx="109" cy="124"/>
            </a:xfrm>
            <a:prstGeom prst="rect">
              <a:avLst/>
            </a:prstGeom>
            <a:noFill/>
            <a:ln w="9525">
              <a:noFill/>
              <a:miter lim="800000"/>
              <a:headEnd/>
              <a:tailEnd/>
            </a:ln>
          </p:spPr>
        </p:pic>
      </p:grpSp>
      <p:sp>
        <p:nvSpPr>
          <p:cNvPr id="59" name="AutoShape 59"/>
          <p:cNvSpPr>
            <a:spLocks noChangeArrowheads="1"/>
          </p:cNvSpPr>
          <p:nvPr/>
        </p:nvSpPr>
        <p:spPr bwMode="auto">
          <a:xfrm>
            <a:off x="1585913" y="5046663"/>
            <a:ext cx="1798637" cy="668337"/>
          </a:xfrm>
          <a:prstGeom prst="roundRect">
            <a:avLst>
              <a:gd name="adj" fmla="val 7157"/>
            </a:avLst>
          </a:prstGeom>
          <a:solidFill>
            <a:schemeClr val="bg1"/>
          </a:solidFill>
          <a:ln w="12700">
            <a:solidFill>
              <a:srgbClr val="D3D3D3"/>
            </a:solidFill>
            <a:round/>
            <a:headEnd/>
            <a:tailEnd/>
          </a:ln>
        </p:spPr>
        <p:txBody>
          <a:bodyPr wrap="none" anchor="ctr"/>
          <a:lstStyle/>
          <a:p>
            <a:endParaRPr lang="zh-CN" altLang="zh-CN"/>
          </a:p>
        </p:txBody>
      </p:sp>
      <p:pic>
        <p:nvPicPr>
          <p:cNvPr id="60" name="Picture 60" descr="database"/>
          <p:cNvPicPr>
            <a:picLocks noChangeAspect="1" noChangeArrowheads="1"/>
          </p:cNvPicPr>
          <p:nvPr/>
        </p:nvPicPr>
        <p:blipFill>
          <a:blip r:embed="rId8" cstate="print"/>
          <a:srcRect l="22232" t="17448" r="23561" b="17450"/>
          <a:stretch>
            <a:fillRect/>
          </a:stretch>
        </p:blipFill>
        <p:spPr bwMode="auto">
          <a:xfrm>
            <a:off x="3116263" y="5135563"/>
            <a:ext cx="220662" cy="265112"/>
          </a:xfrm>
          <a:prstGeom prst="rect">
            <a:avLst/>
          </a:prstGeom>
          <a:noFill/>
          <a:ln w="9525">
            <a:noFill/>
            <a:miter lim="800000"/>
            <a:headEnd/>
            <a:tailEnd/>
          </a:ln>
        </p:spPr>
      </p:pic>
      <p:pic>
        <p:nvPicPr>
          <p:cNvPr id="61" name="Picture 61" descr="general-server2"/>
          <p:cNvPicPr>
            <a:picLocks noChangeAspect="1" noChangeArrowheads="1"/>
          </p:cNvPicPr>
          <p:nvPr/>
        </p:nvPicPr>
        <p:blipFill>
          <a:blip r:embed="rId9" cstate="print"/>
          <a:srcRect l="27635" t="7086" r="29761" b="8504"/>
          <a:stretch>
            <a:fillRect/>
          </a:stretch>
        </p:blipFill>
        <p:spPr bwMode="auto">
          <a:xfrm>
            <a:off x="2255838" y="5080000"/>
            <a:ext cx="203200" cy="396875"/>
          </a:xfrm>
          <a:prstGeom prst="rect">
            <a:avLst/>
          </a:prstGeom>
          <a:noFill/>
          <a:ln w="9525">
            <a:noFill/>
            <a:miter lim="800000"/>
            <a:headEnd/>
            <a:tailEnd/>
          </a:ln>
        </p:spPr>
      </p:pic>
      <p:pic>
        <p:nvPicPr>
          <p:cNvPr id="62" name="Picture 62" descr="general-server2"/>
          <p:cNvPicPr>
            <a:picLocks noChangeAspect="1" noChangeArrowheads="1"/>
          </p:cNvPicPr>
          <p:nvPr/>
        </p:nvPicPr>
        <p:blipFill>
          <a:blip r:embed="rId9" cstate="print"/>
          <a:srcRect l="27635" t="7086" r="29761" b="8504"/>
          <a:stretch>
            <a:fillRect/>
          </a:stretch>
        </p:blipFill>
        <p:spPr bwMode="auto">
          <a:xfrm>
            <a:off x="2489200" y="5080000"/>
            <a:ext cx="203200" cy="396875"/>
          </a:xfrm>
          <a:prstGeom prst="rect">
            <a:avLst/>
          </a:prstGeom>
          <a:noFill/>
          <a:ln w="9525">
            <a:noFill/>
            <a:miter lim="800000"/>
            <a:headEnd/>
            <a:tailEnd/>
          </a:ln>
        </p:spPr>
      </p:pic>
      <p:pic>
        <p:nvPicPr>
          <p:cNvPr id="63" name="Picture 63" descr="general-server2"/>
          <p:cNvPicPr>
            <a:picLocks noChangeAspect="1" noChangeArrowheads="1"/>
          </p:cNvPicPr>
          <p:nvPr/>
        </p:nvPicPr>
        <p:blipFill>
          <a:blip r:embed="rId9" cstate="print"/>
          <a:srcRect l="27635" t="7086" r="29761" b="8504"/>
          <a:stretch>
            <a:fillRect/>
          </a:stretch>
        </p:blipFill>
        <p:spPr bwMode="auto">
          <a:xfrm>
            <a:off x="2725738" y="5080000"/>
            <a:ext cx="204787" cy="396875"/>
          </a:xfrm>
          <a:prstGeom prst="rect">
            <a:avLst/>
          </a:prstGeom>
          <a:noFill/>
          <a:ln w="9525">
            <a:noFill/>
            <a:miter lim="800000"/>
            <a:headEnd/>
            <a:tailEnd/>
          </a:ln>
        </p:spPr>
      </p:pic>
      <p:sp>
        <p:nvSpPr>
          <p:cNvPr id="64" name="Rectangle 1070"/>
          <p:cNvSpPr>
            <a:spLocks noChangeArrowheads="1"/>
          </p:cNvSpPr>
          <p:nvPr/>
        </p:nvSpPr>
        <p:spPr bwMode="auto">
          <a:xfrm>
            <a:off x="1509713" y="5454650"/>
            <a:ext cx="704850" cy="285750"/>
          </a:xfrm>
          <a:prstGeom prst="rect">
            <a:avLst/>
          </a:prstGeom>
          <a:noFill/>
          <a:ln w="9525">
            <a:noFill/>
            <a:miter lim="800000"/>
            <a:headEnd/>
            <a:tailEnd/>
          </a:ln>
        </p:spPr>
        <p:txBody>
          <a:bodyPr wrap="none">
            <a:spAutoFit/>
          </a:bodyPr>
          <a:lstStyle/>
          <a:p>
            <a:pPr algn="ctr" eaLnBrk="0" hangingPunct="0">
              <a:lnSpc>
                <a:spcPct val="90000"/>
              </a:lnSpc>
            </a:pPr>
            <a:r>
              <a:rPr lang="en-US" altLang="zh-CN" sz="700"/>
              <a:t>OFM, 10gAS</a:t>
            </a:r>
            <a:br>
              <a:rPr lang="en-US" altLang="zh-CN" sz="700"/>
            </a:br>
            <a:r>
              <a:rPr lang="en-US" altLang="zh-CN" sz="700"/>
              <a:t>Portal</a:t>
            </a:r>
          </a:p>
        </p:txBody>
      </p:sp>
      <p:sp>
        <p:nvSpPr>
          <p:cNvPr id="65" name="Rectangle 1070"/>
          <p:cNvSpPr>
            <a:spLocks noChangeArrowheads="1"/>
          </p:cNvSpPr>
          <p:nvPr/>
        </p:nvSpPr>
        <p:spPr bwMode="auto">
          <a:xfrm>
            <a:off x="2149475" y="5440363"/>
            <a:ext cx="361950" cy="188912"/>
          </a:xfrm>
          <a:prstGeom prst="rect">
            <a:avLst/>
          </a:prstGeom>
          <a:noFill/>
          <a:ln w="9525">
            <a:noFill/>
            <a:miter lim="800000"/>
            <a:headEnd/>
            <a:tailEnd/>
          </a:ln>
        </p:spPr>
        <p:txBody>
          <a:bodyPr wrap="none">
            <a:spAutoFit/>
          </a:bodyPr>
          <a:lstStyle/>
          <a:p>
            <a:pPr algn="ctr" eaLnBrk="0" hangingPunct="0">
              <a:lnSpc>
                <a:spcPct val="90000"/>
              </a:lnSpc>
            </a:pPr>
            <a:r>
              <a:rPr lang="en-US" altLang="zh-CN" sz="700" dirty="0"/>
              <a:t>EBS</a:t>
            </a:r>
          </a:p>
        </p:txBody>
      </p:sp>
      <p:sp>
        <p:nvSpPr>
          <p:cNvPr id="66" name="Rectangle 1070"/>
          <p:cNvSpPr>
            <a:spLocks noChangeArrowheads="1"/>
          </p:cNvSpPr>
          <p:nvPr/>
        </p:nvSpPr>
        <p:spPr bwMode="auto">
          <a:xfrm>
            <a:off x="3041650" y="5441950"/>
            <a:ext cx="371475" cy="187325"/>
          </a:xfrm>
          <a:prstGeom prst="rect">
            <a:avLst/>
          </a:prstGeom>
          <a:noFill/>
          <a:ln w="9525">
            <a:noFill/>
            <a:miter lim="800000"/>
            <a:headEnd/>
            <a:tailEnd/>
          </a:ln>
        </p:spPr>
        <p:txBody>
          <a:bodyPr wrap="none">
            <a:spAutoFit/>
          </a:bodyPr>
          <a:lstStyle/>
          <a:p>
            <a:pPr algn="ctr" eaLnBrk="0" hangingPunct="0">
              <a:lnSpc>
                <a:spcPct val="90000"/>
              </a:lnSpc>
            </a:pPr>
            <a:r>
              <a:rPr lang="en-US" altLang="zh-CN" sz="700"/>
              <a:t>RAC</a:t>
            </a:r>
          </a:p>
        </p:txBody>
      </p:sp>
      <p:pic>
        <p:nvPicPr>
          <p:cNvPr id="67" name="Picture 67" descr="general-server2"/>
          <p:cNvPicPr>
            <a:picLocks noChangeAspect="1" noChangeArrowheads="1"/>
          </p:cNvPicPr>
          <p:nvPr/>
        </p:nvPicPr>
        <p:blipFill>
          <a:blip r:embed="rId9" cstate="print"/>
          <a:srcRect l="27635" t="7086" r="29761" b="8504"/>
          <a:stretch>
            <a:fillRect/>
          </a:stretch>
        </p:blipFill>
        <p:spPr bwMode="auto">
          <a:xfrm>
            <a:off x="1643063" y="5080000"/>
            <a:ext cx="203200" cy="396875"/>
          </a:xfrm>
          <a:prstGeom prst="rect">
            <a:avLst/>
          </a:prstGeom>
          <a:noFill/>
          <a:ln w="9525">
            <a:noFill/>
            <a:miter lim="800000"/>
            <a:headEnd/>
            <a:tailEnd/>
          </a:ln>
        </p:spPr>
      </p:pic>
      <p:pic>
        <p:nvPicPr>
          <p:cNvPr id="68" name="Picture 68" descr="general-server2"/>
          <p:cNvPicPr>
            <a:picLocks noChangeAspect="1" noChangeArrowheads="1"/>
          </p:cNvPicPr>
          <p:nvPr/>
        </p:nvPicPr>
        <p:blipFill>
          <a:blip r:embed="rId9" cstate="print"/>
          <a:srcRect l="27635" t="7086" r="29761" b="8504"/>
          <a:stretch>
            <a:fillRect/>
          </a:stretch>
        </p:blipFill>
        <p:spPr bwMode="auto">
          <a:xfrm>
            <a:off x="1876425" y="5080000"/>
            <a:ext cx="203200" cy="396875"/>
          </a:xfrm>
          <a:prstGeom prst="rect">
            <a:avLst/>
          </a:prstGeom>
          <a:noFill/>
          <a:ln w="9525">
            <a:noFill/>
            <a:miter lim="800000"/>
            <a:headEnd/>
            <a:tailEnd/>
          </a:ln>
        </p:spPr>
      </p:pic>
      <p:sp>
        <p:nvSpPr>
          <p:cNvPr id="69" name="AutoShape 69"/>
          <p:cNvSpPr>
            <a:spLocks noChangeArrowheads="1"/>
          </p:cNvSpPr>
          <p:nvPr/>
        </p:nvSpPr>
        <p:spPr bwMode="auto">
          <a:xfrm>
            <a:off x="2025650" y="5829300"/>
            <a:ext cx="742950" cy="249238"/>
          </a:xfrm>
          <a:prstGeom prst="roundRect">
            <a:avLst>
              <a:gd name="adj" fmla="val 16667"/>
            </a:avLst>
          </a:prstGeom>
          <a:solidFill>
            <a:schemeClr val="bg1"/>
          </a:solidFill>
          <a:ln w="25400">
            <a:solidFill>
              <a:srgbClr val="DA972C"/>
            </a:solidFill>
            <a:prstDash val="sysDot"/>
            <a:round/>
            <a:headEnd/>
            <a:tailEnd/>
          </a:ln>
        </p:spPr>
        <p:txBody>
          <a:bodyPr wrap="none" anchor="ctr"/>
          <a:lstStyle/>
          <a:p>
            <a:endParaRPr lang="zh-CN" altLang="zh-CN"/>
          </a:p>
        </p:txBody>
      </p:sp>
      <p:sp>
        <p:nvSpPr>
          <p:cNvPr id="70" name="Rectangle 16"/>
          <p:cNvSpPr>
            <a:spLocks noChangeArrowheads="1"/>
          </p:cNvSpPr>
          <p:nvPr/>
        </p:nvSpPr>
        <p:spPr bwMode="auto">
          <a:xfrm>
            <a:off x="2051050" y="5843588"/>
            <a:ext cx="679450" cy="228600"/>
          </a:xfrm>
          <a:prstGeom prst="rect">
            <a:avLst/>
          </a:prstGeom>
          <a:noFill/>
          <a:ln w="9525">
            <a:noFill/>
            <a:miter lim="800000"/>
            <a:headEnd/>
            <a:tailEnd/>
          </a:ln>
        </p:spPr>
        <p:txBody>
          <a:bodyPr wrap="none">
            <a:spAutoFit/>
          </a:bodyPr>
          <a:lstStyle/>
          <a:p>
            <a:pPr algn="ctr" eaLnBrk="0" hangingPunct="0"/>
            <a:r>
              <a:rPr lang="en-US" altLang="zh-CN" sz="900" b="1"/>
              <a:t>F5 TMOS</a:t>
            </a:r>
          </a:p>
        </p:txBody>
      </p:sp>
      <p:pic>
        <p:nvPicPr>
          <p:cNvPr id="72" name="Picture 72" descr="BIG-IP_LinkController"/>
          <p:cNvPicPr>
            <a:picLocks noChangeAspect="1" noChangeArrowheads="1"/>
          </p:cNvPicPr>
          <p:nvPr/>
        </p:nvPicPr>
        <p:blipFill>
          <a:blip r:embed="rId10" cstate="print"/>
          <a:srcRect/>
          <a:stretch>
            <a:fillRect/>
          </a:stretch>
        </p:blipFill>
        <p:spPr bwMode="auto">
          <a:xfrm>
            <a:off x="2316163" y="2840038"/>
            <a:ext cx="960437" cy="119062"/>
          </a:xfrm>
          <a:prstGeom prst="rect">
            <a:avLst/>
          </a:prstGeom>
          <a:noFill/>
          <a:ln w="9525">
            <a:noFill/>
            <a:miter lim="800000"/>
            <a:headEnd/>
            <a:tailEnd/>
          </a:ln>
        </p:spPr>
      </p:pic>
      <p:pic>
        <p:nvPicPr>
          <p:cNvPr id="73" name="Picture 73" descr="FirePass_4100"/>
          <p:cNvPicPr>
            <a:picLocks noChangeAspect="1" noChangeArrowheads="1"/>
          </p:cNvPicPr>
          <p:nvPr/>
        </p:nvPicPr>
        <p:blipFill>
          <a:blip r:embed="rId11" cstate="print"/>
          <a:srcRect/>
          <a:stretch>
            <a:fillRect/>
          </a:stretch>
        </p:blipFill>
        <p:spPr bwMode="auto">
          <a:xfrm>
            <a:off x="1365250" y="3251200"/>
            <a:ext cx="960438" cy="200025"/>
          </a:xfrm>
          <a:prstGeom prst="rect">
            <a:avLst/>
          </a:prstGeom>
          <a:noFill/>
          <a:ln w="9525">
            <a:noFill/>
            <a:miter lim="800000"/>
            <a:headEnd/>
            <a:tailEnd/>
          </a:ln>
        </p:spPr>
      </p:pic>
      <p:pic>
        <p:nvPicPr>
          <p:cNvPr id="74" name="Picture 74" descr="BIG-IP_GTM"/>
          <p:cNvPicPr>
            <a:picLocks noChangeAspect="1" noChangeArrowheads="1"/>
          </p:cNvPicPr>
          <p:nvPr/>
        </p:nvPicPr>
        <p:blipFill>
          <a:blip r:embed="rId12" cstate="print"/>
          <a:srcRect/>
          <a:stretch>
            <a:fillRect/>
          </a:stretch>
        </p:blipFill>
        <p:spPr bwMode="auto">
          <a:xfrm>
            <a:off x="1346200" y="3635375"/>
            <a:ext cx="960438" cy="119063"/>
          </a:xfrm>
          <a:prstGeom prst="rect">
            <a:avLst/>
          </a:prstGeom>
          <a:noFill/>
          <a:ln w="9525">
            <a:noFill/>
            <a:miter lim="800000"/>
            <a:headEnd/>
            <a:tailEnd/>
          </a:ln>
        </p:spPr>
      </p:pic>
      <p:pic>
        <p:nvPicPr>
          <p:cNvPr id="75" name="Picture 75" descr="BIG-IP_ASM"/>
          <p:cNvPicPr>
            <a:picLocks noChangeAspect="1" noChangeArrowheads="1"/>
          </p:cNvPicPr>
          <p:nvPr/>
        </p:nvPicPr>
        <p:blipFill>
          <a:blip r:embed="rId13" cstate="print"/>
          <a:srcRect/>
          <a:stretch>
            <a:fillRect/>
          </a:stretch>
        </p:blipFill>
        <p:spPr bwMode="auto">
          <a:xfrm>
            <a:off x="549275" y="4186238"/>
            <a:ext cx="968375" cy="201612"/>
          </a:xfrm>
          <a:prstGeom prst="rect">
            <a:avLst/>
          </a:prstGeom>
          <a:noFill/>
          <a:ln w="9525">
            <a:noFill/>
            <a:miter lim="800000"/>
            <a:headEnd/>
            <a:tailEnd/>
          </a:ln>
        </p:spPr>
      </p:pic>
      <p:pic>
        <p:nvPicPr>
          <p:cNvPr id="76" name="Picture 76" descr="EnterpriseManager"/>
          <p:cNvPicPr>
            <a:picLocks noChangeAspect="1" noChangeArrowheads="1"/>
          </p:cNvPicPr>
          <p:nvPr/>
        </p:nvPicPr>
        <p:blipFill>
          <a:blip r:embed="rId14" cstate="print"/>
          <a:srcRect/>
          <a:stretch>
            <a:fillRect/>
          </a:stretch>
        </p:blipFill>
        <p:spPr bwMode="auto">
          <a:xfrm>
            <a:off x="974725" y="2635250"/>
            <a:ext cx="960438" cy="200025"/>
          </a:xfrm>
          <a:prstGeom prst="rect">
            <a:avLst/>
          </a:prstGeom>
          <a:noFill/>
          <a:ln w="9525">
            <a:noFill/>
            <a:miter lim="800000"/>
            <a:headEnd/>
            <a:tailEnd/>
          </a:ln>
        </p:spPr>
      </p:pic>
      <p:pic>
        <p:nvPicPr>
          <p:cNvPr id="77" name="Picture 77" descr="BIG-IP_WA"/>
          <p:cNvPicPr>
            <a:picLocks noChangeAspect="1" noChangeArrowheads="1"/>
          </p:cNvPicPr>
          <p:nvPr/>
        </p:nvPicPr>
        <p:blipFill>
          <a:blip r:embed="rId15" cstate="print"/>
          <a:srcRect/>
          <a:stretch>
            <a:fillRect/>
          </a:stretch>
        </p:blipFill>
        <p:spPr bwMode="auto">
          <a:xfrm>
            <a:off x="550863" y="4745038"/>
            <a:ext cx="968375" cy="201612"/>
          </a:xfrm>
          <a:prstGeom prst="rect">
            <a:avLst/>
          </a:prstGeom>
          <a:noFill/>
          <a:ln w="9525">
            <a:noFill/>
            <a:miter lim="800000"/>
            <a:headEnd/>
            <a:tailEnd/>
          </a:ln>
        </p:spPr>
      </p:pic>
      <p:pic>
        <p:nvPicPr>
          <p:cNvPr id="78" name="Picture 78" descr="BIG-IP_LTM"/>
          <p:cNvPicPr>
            <a:picLocks noChangeAspect="1" noChangeArrowheads="1"/>
          </p:cNvPicPr>
          <p:nvPr/>
        </p:nvPicPr>
        <p:blipFill>
          <a:blip r:embed="rId16" cstate="print"/>
          <a:srcRect/>
          <a:stretch>
            <a:fillRect/>
          </a:stretch>
        </p:blipFill>
        <p:spPr bwMode="auto">
          <a:xfrm>
            <a:off x="1682750" y="4541838"/>
            <a:ext cx="960438" cy="198437"/>
          </a:xfrm>
          <a:prstGeom prst="rect">
            <a:avLst/>
          </a:prstGeom>
          <a:noFill/>
          <a:ln w="9525">
            <a:noFill/>
            <a:miter lim="800000"/>
            <a:headEnd/>
            <a:tailEnd/>
          </a:ln>
        </p:spPr>
      </p:pic>
      <p:pic>
        <p:nvPicPr>
          <p:cNvPr id="79" name="Picture 79" descr="BIG-IP_LTM"/>
          <p:cNvPicPr>
            <a:picLocks noChangeAspect="1" noChangeArrowheads="1"/>
          </p:cNvPicPr>
          <p:nvPr/>
        </p:nvPicPr>
        <p:blipFill>
          <a:blip r:embed="rId16" cstate="print"/>
          <a:srcRect/>
          <a:stretch>
            <a:fillRect/>
          </a:stretch>
        </p:blipFill>
        <p:spPr bwMode="auto">
          <a:xfrm>
            <a:off x="2946400" y="4541838"/>
            <a:ext cx="960438" cy="198437"/>
          </a:xfrm>
          <a:prstGeom prst="rect">
            <a:avLst/>
          </a:prstGeom>
          <a:noFill/>
          <a:ln w="9525">
            <a:noFill/>
            <a:miter lim="800000"/>
            <a:headEnd/>
            <a:tailEnd/>
          </a:ln>
        </p:spPr>
      </p:pic>
      <p:sp>
        <p:nvSpPr>
          <p:cNvPr id="80" name="AutoShape 80"/>
          <p:cNvSpPr>
            <a:spLocks noChangeAspect="1" noChangeArrowheads="1"/>
          </p:cNvSpPr>
          <p:nvPr/>
        </p:nvSpPr>
        <p:spPr bwMode="auto">
          <a:xfrm>
            <a:off x="5748338" y="1654175"/>
            <a:ext cx="576262" cy="203200"/>
          </a:xfrm>
          <a:prstGeom prst="roundRect">
            <a:avLst>
              <a:gd name="adj" fmla="val 16667"/>
            </a:avLst>
          </a:prstGeom>
          <a:noFill/>
          <a:ln w="9525">
            <a:solidFill>
              <a:srgbClr val="D3D3D3"/>
            </a:solidFill>
            <a:round/>
            <a:headEnd/>
            <a:tailEnd/>
          </a:ln>
        </p:spPr>
        <p:txBody>
          <a:bodyPr wrap="none" anchor="ctr"/>
          <a:lstStyle/>
          <a:p>
            <a:pPr algn="ctr" eaLnBrk="0" hangingPunct="0"/>
            <a:r>
              <a:rPr lang="en-US" altLang="zh-CN"/>
              <a:t>  </a:t>
            </a:r>
          </a:p>
        </p:txBody>
      </p:sp>
      <p:grpSp>
        <p:nvGrpSpPr>
          <p:cNvPr id="33" name="Group 81"/>
          <p:cNvGrpSpPr>
            <a:grpSpLocks noChangeAspect="1"/>
          </p:cNvGrpSpPr>
          <p:nvPr/>
        </p:nvGrpSpPr>
        <p:grpSpPr bwMode="auto">
          <a:xfrm>
            <a:off x="5794375" y="1682750"/>
            <a:ext cx="482600" cy="149225"/>
            <a:chOff x="1471" y="2467"/>
            <a:chExt cx="397" cy="124"/>
          </a:xfrm>
        </p:grpSpPr>
        <p:pic>
          <p:nvPicPr>
            <p:cNvPr id="82" name="Picture 82" descr="client"/>
            <p:cNvPicPr>
              <a:picLocks noChangeAspect="1" noChangeArrowheads="1"/>
            </p:cNvPicPr>
            <p:nvPr/>
          </p:nvPicPr>
          <p:blipFill>
            <a:blip r:embed="rId17" cstate="print"/>
            <a:srcRect/>
            <a:stretch>
              <a:fillRect/>
            </a:stretch>
          </p:blipFill>
          <p:spPr bwMode="auto">
            <a:xfrm>
              <a:off x="1620" y="2467"/>
              <a:ext cx="109" cy="124"/>
            </a:xfrm>
            <a:prstGeom prst="rect">
              <a:avLst/>
            </a:prstGeom>
            <a:noFill/>
            <a:ln w="9525">
              <a:noFill/>
              <a:miter lim="800000"/>
              <a:headEnd/>
              <a:tailEnd/>
            </a:ln>
          </p:spPr>
        </p:pic>
        <p:pic>
          <p:nvPicPr>
            <p:cNvPr id="83" name="Picture 83" descr="client"/>
            <p:cNvPicPr>
              <a:picLocks noChangeAspect="1" noChangeArrowheads="1"/>
            </p:cNvPicPr>
            <p:nvPr/>
          </p:nvPicPr>
          <p:blipFill>
            <a:blip r:embed="rId17" cstate="print"/>
            <a:srcRect/>
            <a:stretch>
              <a:fillRect/>
            </a:stretch>
          </p:blipFill>
          <p:spPr bwMode="auto">
            <a:xfrm>
              <a:off x="1471" y="2467"/>
              <a:ext cx="109" cy="124"/>
            </a:xfrm>
            <a:prstGeom prst="rect">
              <a:avLst/>
            </a:prstGeom>
            <a:noFill/>
            <a:ln w="9525">
              <a:noFill/>
              <a:miter lim="800000"/>
              <a:headEnd/>
              <a:tailEnd/>
            </a:ln>
          </p:spPr>
        </p:pic>
        <p:pic>
          <p:nvPicPr>
            <p:cNvPr id="84" name="Picture 84" descr="client"/>
            <p:cNvPicPr>
              <a:picLocks noChangeAspect="1" noChangeArrowheads="1"/>
            </p:cNvPicPr>
            <p:nvPr/>
          </p:nvPicPr>
          <p:blipFill>
            <a:blip r:embed="rId17" cstate="print"/>
            <a:srcRect/>
            <a:stretch>
              <a:fillRect/>
            </a:stretch>
          </p:blipFill>
          <p:spPr bwMode="auto">
            <a:xfrm>
              <a:off x="1759" y="2467"/>
              <a:ext cx="109" cy="124"/>
            </a:xfrm>
            <a:prstGeom prst="rect">
              <a:avLst/>
            </a:prstGeom>
            <a:noFill/>
            <a:ln w="9525">
              <a:noFill/>
              <a:miter lim="800000"/>
              <a:headEnd/>
              <a:tailEnd/>
            </a:ln>
          </p:spPr>
        </p:pic>
      </p:grpSp>
      <p:pic>
        <p:nvPicPr>
          <p:cNvPr id="85" name="Picture 85" descr="router"/>
          <p:cNvPicPr>
            <a:picLocks noChangeAspect="1" noChangeArrowheads="1"/>
          </p:cNvPicPr>
          <p:nvPr/>
        </p:nvPicPr>
        <p:blipFill>
          <a:blip r:embed="rId18" cstate="print"/>
          <a:srcRect l="14880" t="31886" r="14172" b="33304"/>
          <a:stretch>
            <a:fillRect/>
          </a:stretch>
        </p:blipFill>
        <p:spPr bwMode="auto">
          <a:xfrm>
            <a:off x="5688013" y="2579688"/>
            <a:ext cx="276225" cy="134937"/>
          </a:xfrm>
          <a:prstGeom prst="rect">
            <a:avLst/>
          </a:prstGeom>
          <a:noFill/>
          <a:ln w="9525">
            <a:noFill/>
            <a:miter lim="800000"/>
            <a:headEnd/>
            <a:tailEnd/>
          </a:ln>
        </p:spPr>
      </p:pic>
      <p:pic>
        <p:nvPicPr>
          <p:cNvPr id="86" name="Picture 86" descr="router"/>
          <p:cNvPicPr>
            <a:picLocks noChangeAspect="1" noChangeArrowheads="1"/>
          </p:cNvPicPr>
          <p:nvPr/>
        </p:nvPicPr>
        <p:blipFill>
          <a:blip r:embed="rId19" cstate="print"/>
          <a:srcRect l="14880" t="31886" r="14172" b="33304"/>
          <a:stretch>
            <a:fillRect/>
          </a:stretch>
        </p:blipFill>
        <p:spPr bwMode="auto">
          <a:xfrm>
            <a:off x="6172200" y="2579688"/>
            <a:ext cx="274638" cy="134937"/>
          </a:xfrm>
          <a:prstGeom prst="rect">
            <a:avLst/>
          </a:prstGeom>
          <a:noFill/>
          <a:ln w="9525">
            <a:noFill/>
            <a:miter lim="800000"/>
            <a:headEnd/>
            <a:tailEnd/>
          </a:ln>
        </p:spPr>
      </p:pic>
      <p:grpSp>
        <p:nvGrpSpPr>
          <p:cNvPr id="55" name="Group 87"/>
          <p:cNvGrpSpPr>
            <a:grpSpLocks/>
          </p:cNvGrpSpPr>
          <p:nvPr/>
        </p:nvGrpSpPr>
        <p:grpSpPr bwMode="auto">
          <a:xfrm flipV="1">
            <a:off x="5821363" y="2522538"/>
            <a:ext cx="473075" cy="65087"/>
            <a:chOff x="3587" y="1666"/>
            <a:chExt cx="298" cy="41"/>
          </a:xfrm>
        </p:grpSpPr>
        <p:sp>
          <p:nvSpPr>
            <p:cNvPr id="88" name="Line 88"/>
            <p:cNvSpPr>
              <a:spLocks noChangeAspect="1" noChangeShapeType="1"/>
            </p:cNvSpPr>
            <p:nvPr/>
          </p:nvSpPr>
          <p:spPr bwMode="auto">
            <a:xfrm>
              <a:off x="3587" y="1707"/>
              <a:ext cx="298" cy="0"/>
            </a:xfrm>
            <a:prstGeom prst="line">
              <a:avLst/>
            </a:prstGeom>
            <a:noFill/>
            <a:ln w="6350">
              <a:solidFill>
                <a:schemeClr val="tx1"/>
              </a:solidFill>
              <a:round/>
              <a:headEnd/>
              <a:tailEnd/>
            </a:ln>
          </p:spPr>
          <p:txBody>
            <a:bodyPr wrap="none" anchor="ctr"/>
            <a:lstStyle/>
            <a:p>
              <a:endParaRPr lang="zh-CN" altLang="en-US"/>
            </a:p>
          </p:txBody>
        </p:sp>
        <p:sp>
          <p:nvSpPr>
            <p:cNvPr id="89" name="Line 89"/>
            <p:cNvSpPr>
              <a:spLocks noChangeAspect="1" noChangeShapeType="1"/>
            </p:cNvSpPr>
            <p:nvPr/>
          </p:nvSpPr>
          <p:spPr bwMode="auto">
            <a:xfrm>
              <a:off x="3587" y="1666"/>
              <a:ext cx="0" cy="38"/>
            </a:xfrm>
            <a:prstGeom prst="line">
              <a:avLst/>
            </a:prstGeom>
            <a:noFill/>
            <a:ln w="6350">
              <a:solidFill>
                <a:schemeClr val="tx1"/>
              </a:solidFill>
              <a:round/>
              <a:headEnd/>
              <a:tailEnd/>
            </a:ln>
          </p:spPr>
          <p:txBody>
            <a:bodyPr wrap="none" anchor="ctr"/>
            <a:lstStyle/>
            <a:p>
              <a:endParaRPr lang="zh-CN" altLang="en-US"/>
            </a:p>
          </p:txBody>
        </p:sp>
        <p:sp>
          <p:nvSpPr>
            <p:cNvPr id="90" name="Line 90"/>
            <p:cNvSpPr>
              <a:spLocks noChangeAspect="1" noChangeShapeType="1"/>
            </p:cNvSpPr>
            <p:nvPr/>
          </p:nvSpPr>
          <p:spPr bwMode="auto">
            <a:xfrm>
              <a:off x="3885" y="1666"/>
              <a:ext cx="0" cy="38"/>
            </a:xfrm>
            <a:prstGeom prst="line">
              <a:avLst/>
            </a:prstGeom>
            <a:noFill/>
            <a:ln w="6350">
              <a:solidFill>
                <a:schemeClr val="tx1"/>
              </a:solidFill>
              <a:round/>
              <a:headEnd/>
              <a:tailEnd/>
            </a:ln>
          </p:spPr>
          <p:txBody>
            <a:bodyPr wrap="none" anchor="ctr"/>
            <a:lstStyle/>
            <a:p>
              <a:endParaRPr lang="zh-CN" altLang="en-US"/>
            </a:p>
          </p:txBody>
        </p:sp>
      </p:grpSp>
      <p:sp>
        <p:nvSpPr>
          <p:cNvPr id="91" name="Line 91"/>
          <p:cNvSpPr>
            <a:spLocks noChangeShapeType="1"/>
          </p:cNvSpPr>
          <p:nvPr/>
        </p:nvSpPr>
        <p:spPr bwMode="auto">
          <a:xfrm flipV="1">
            <a:off x="6057900" y="2220913"/>
            <a:ext cx="0" cy="296862"/>
          </a:xfrm>
          <a:prstGeom prst="line">
            <a:avLst/>
          </a:prstGeom>
          <a:noFill/>
          <a:ln w="6350">
            <a:solidFill>
              <a:schemeClr val="tx1"/>
            </a:solidFill>
            <a:round/>
            <a:headEnd/>
            <a:tailEnd/>
          </a:ln>
        </p:spPr>
        <p:txBody>
          <a:bodyPr wrap="none" anchor="ctr"/>
          <a:lstStyle/>
          <a:p>
            <a:endParaRPr lang="zh-CN" altLang="en-US"/>
          </a:p>
        </p:txBody>
      </p:sp>
      <p:grpSp>
        <p:nvGrpSpPr>
          <p:cNvPr id="71" name="Group 92"/>
          <p:cNvGrpSpPr>
            <a:grpSpLocks/>
          </p:cNvGrpSpPr>
          <p:nvPr/>
        </p:nvGrpSpPr>
        <p:grpSpPr bwMode="auto">
          <a:xfrm flipV="1">
            <a:off x="5821363" y="1930400"/>
            <a:ext cx="473075" cy="65088"/>
            <a:chOff x="3587" y="1666"/>
            <a:chExt cx="298" cy="41"/>
          </a:xfrm>
        </p:grpSpPr>
        <p:sp>
          <p:nvSpPr>
            <p:cNvPr id="93" name="Line 93"/>
            <p:cNvSpPr>
              <a:spLocks noChangeAspect="1" noChangeShapeType="1"/>
            </p:cNvSpPr>
            <p:nvPr/>
          </p:nvSpPr>
          <p:spPr bwMode="auto">
            <a:xfrm>
              <a:off x="3587" y="1707"/>
              <a:ext cx="298" cy="0"/>
            </a:xfrm>
            <a:prstGeom prst="line">
              <a:avLst/>
            </a:prstGeom>
            <a:noFill/>
            <a:ln w="6350">
              <a:solidFill>
                <a:schemeClr val="tx1"/>
              </a:solidFill>
              <a:round/>
              <a:headEnd/>
              <a:tailEnd/>
            </a:ln>
          </p:spPr>
          <p:txBody>
            <a:bodyPr wrap="none" anchor="ctr"/>
            <a:lstStyle/>
            <a:p>
              <a:endParaRPr lang="zh-CN" altLang="en-US"/>
            </a:p>
          </p:txBody>
        </p:sp>
        <p:sp>
          <p:nvSpPr>
            <p:cNvPr id="94" name="Line 94"/>
            <p:cNvSpPr>
              <a:spLocks noChangeAspect="1" noChangeShapeType="1"/>
            </p:cNvSpPr>
            <p:nvPr/>
          </p:nvSpPr>
          <p:spPr bwMode="auto">
            <a:xfrm>
              <a:off x="3587" y="1666"/>
              <a:ext cx="0" cy="38"/>
            </a:xfrm>
            <a:prstGeom prst="line">
              <a:avLst/>
            </a:prstGeom>
            <a:noFill/>
            <a:ln w="6350">
              <a:solidFill>
                <a:schemeClr val="tx1"/>
              </a:solidFill>
              <a:round/>
              <a:headEnd/>
              <a:tailEnd/>
            </a:ln>
          </p:spPr>
          <p:txBody>
            <a:bodyPr wrap="none" anchor="ctr"/>
            <a:lstStyle/>
            <a:p>
              <a:endParaRPr lang="zh-CN" altLang="en-US"/>
            </a:p>
          </p:txBody>
        </p:sp>
        <p:sp>
          <p:nvSpPr>
            <p:cNvPr id="95" name="Line 95"/>
            <p:cNvSpPr>
              <a:spLocks noChangeAspect="1" noChangeShapeType="1"/>
            </p:cNvSpPr>
            <p:nvPr/>
          </p:nvSpPr>
          <p:spPr bwMode="auto">
            <a:xfrm>
              <a:off x="3885" y="1666"/>
              <a:ext cx="0" cy="38"/>
            </a:xfrm>
            <a:prstGeom prst="line">
              <a:avLst/>
            </a:prstGeom>
            <a:noFill/>
            <a:ln w="6350">
              <a:solidFill>
                <a:schemeClr val="tx1"/>
              </a:solidFill>
              <a:round/>
              <a:headEnd/>
              <a:tailEnd/>
            </a:ln>
          </p:spPr>
          <p:txBody>
            <a:bodyPr wrap="none" anchor="ctr"/>
            <a:lstStyle/>
            <a:p>
              <a:endParaRPr lang="zh-CN" altLang="en-US"/>
            </a:p>
          </p:txBody>
        </p:sp>
      </p:grpSp>
      <p:grpSp>
        <p:nvGrpSpPr>
          <p:cNvPr id="81" name="Group 96"/>
          <p:cNvGrpSpPr>
            <a:grpSpLocks/>
          </p:cNvGrpSpPr>
          <p:nvPr/>
        </p:nvGrpSpPr>
        <p:grpSpPr bwMode="auto">
          <a:xfrm>
            <a:off x="5821363" y="2154238"/>
            <a:ext cx="473075" cy="65087"/>
            <a:chOff x="3587" y="1666"/>
            <a:chExt cx="298" cy="41"/>
          </a:xfrm>
        </p:grpSpPr>
        <p:sp>
          <p:nvSpPr>
            <p:cNvPr id="97" name="Line 97"/>
            <p:cNvSpPr>
              <a:spLocks noChangeAspect="1" noChangeShapeType="1"/>
            </p:cNvSpPr>
            <p:nvPr/>
          </p:nvSpPr>
          <p:spPr bwMode="auto">
            <a:xfrm>
              <a:off x="3587" y="1707"/>
              <a:ext cx="298" cy="0"/>
            </a:xfrm>
            <a:prstGeom prst="line">
              <a:avLst/>
            </a:prstGeom>
            <a:noFill/>
            <a:ln w="6350">
              <a:solidFill>
                <a:schemeClr val="tx1"/>
              </a:solidFill>
              <a:round/>
              <a:headEnd/>
              <a:tailEnd/>
            </a:ln>
          </p:spPr>
          <p:txBody>
            <a:bodyPr wrap="none" anchor="ctr"/>
            <a:lstStyle/>
            <a:p>
              <a:endParaRPr lang="zh-CN" altLang="en-US"/>
            </a:p>
          </p:txBody>
        </p:sp>
        <p:sp>
          <p:nvSpPr>
            <p:cNvPr id="98" name="Line 98"/>
            <p:cNvSpPr>
              <a:spLocks noChangeAspect="1" noChangeShapeType="1"/>
            </p:cNvSpPr>
            <p:nvPr/>
          </p:nvSpPr>
          <p:spPr bwMode="auto">
            <a:xfrm>
              <a:off x="3587" y="1666"/>
              <a:ext cx="0" cy="38"/>
            </a:xfrm>
            <a:prstGeom prst="line">
              <a:avLst/>
            </a:prstGeom>
            <a:noFill/>
            <a:ln w="6350">
              <a:solidFill>
                <a:schemeClr val="tx1"/>
              </a:solidFill>
              <a:round/>
              <a:headEnd/>
              <a:tailEnd/>
            </a:ln>
          </p:spPr>
          <p:txBody>
            <a:bodyPr wrap="none" anchor="ctr"/>
            <a:lstStyle/>
            <a:p>
              <a:endParaRPr lang="zh-CN" altLang="en-US"/>
            </a:p>
          </p:txBody>
        </p:sp>
        <p:sp>
          <p:nvSpPr>
            <p:cNvPr id="99" name="Line 99"/>
            <p:cNvSpPr>
              <a:spLocks noChangeAspect="1" noChangeShapeType="1"/>
            </p:cNvSpPr>
            <p:nvPr/>
          </p:nvSpPr>
          <p:spPr bwMode="auto">
            <a:xfrm>
              <a:off x="3885" y="1666"/>
              <a:ext cx="0" cy="38"/>
            </a:xfrm>
            <a:prstGeom prst="line">
              <a:avLst/>
            </a:prstGeom>
            <a:noFill/>
            <a:ln w="6350">
              <a:solidFill>
                <a:schemeClr val="tx1"/>
              </a:solidFill>
              <a:round/>
              <a:headEnd/>
              <a:tailEnd/>
            </a:ln>
          </p:spPr>
          <p:txBody>
            <a:bodyPr wrap="none" anchor="ctr"/>
            <a:lstStyle/>
            <a:p>
              <a:endParaRPr lang="zh-CN" altLang="en-US"/>
            </a:p>
          </p:txBody>
        </p:sp>
      </p:grpSp>
      <p:pic>
        <p:nvPicPr>
          <p:cNvPr id="100" name="Picture 100" descr="firewall"/>
          <p:cNvPicPr>
            <a:picLocks noChangeAspect="1" noChangeArrowheads="1"/>
          </p:cNvPicPr>
          <p:nvPr/>
        </p:nvPicPr>
        <p:blipFill>
          <a:blip r:embed="rId20" cstate="print"/>
          <a:srcRect l="20815" t="9920" r="17360" b="10895"/>
          <a:stretch>
            <a:fillRect/>
          </a:stretch>
        </p:blipFill>
        <p:spPr bwMode="auto">
          <a:xfrm>
            <a:off x="5738813" y="1925638"/>
            <a:ext cx="212725" cy="274637"/>
          </a:xfrm>
          <a:prstGeom prst="rect">
            <a:avLst/>
          </a:prstGeom>
          <a:noFill/>
          <a:ln w="9525">
            <a:noFill/>
            <a:miter lim="800000"/>
            <a:headEnd/>
            <a:tailEnd/>
          </a:ln>
        </p:spPr>
      </p:pic>
      <p:pic>
        <p:nvPicPr>
          <p:cNvPr id="101" name="Picture 101" descr="firewall"/>
          <p:cNvPicPr>
            <a:picLocks noChangeAspect="1" noChangeArrowheads="1"/>
          </p:cNvPicPr>
          <p:nvPr/>
        </p:nvPicPr>
        <p:blipFill>
          <a:blip r:embed="rId20" cstate="print"/>
          <a:srcRect l="20815" t="9920" r="17360" b="10895"/>
          <a:stretch>
            <a:fillRect/>
          </a:stretch>
        </p:blipFill>
        <p:spPr bwMode="auto">
          <a:xfrm>
            <a:off x="6186488" y="1941513"/>
            <a:ext cx="214312" cy="274637"/>
          </a:xfrm>
          <a:prstGeom prst="rect">
            <a:avLst/>
          </a:prstGeom>
          <a:noFill/>
          <a:ln w="9525">
            <a:noFill/>
            <a:miter lim="800000"/>
            <a:headEnd/>
            <a:tailEnd/>
          </a:ln>
        </p:spPr>
      </p:pic>
      <p:sp>
        <p:nvSpPr>
          <p:cNvPr id="104" name="Line 104"/>
          <p:cNvSpPr>
            <a:spLocks noChangeShapeType="1"/>
          </p:cNvSpPr>
          <p:nvPr/>
        </p:nvSpPr>
        <p:spPr bwMode="auto">
          <a:xfrm rot="16200000" flipV="1">
            <a:off x="6523832" y="1974056"/>
            <a:ext cx="0" cy="296863"/>
          </a:xfrm>
          <a:prstGeom prst="line">
            <a:avLst/>
          </a:prstGeom>
          <a:noFill/>
          <a:ln w="6350">
            <a:solidFill>
              <a:schemeClr val="tx1"/>
            </a:solidFill>
            <a:round/>
            <a:headEnd/>
            <a:tailEnd/>
          </a:ln>
        </p:spPr>
        <p:txBody>
          <a:bodyPr wrap="none" anchor="ctr"/>
          <a:lstStyle/>
          <a:p>
            <a:endParaRPr lang="zh-CN" altLang="en-US"/>
          </a:p>
        </p:txBody>
      </p:sp>
      <p:sp>
        <p:nvSpPr>
          <p:cNvPr id="107" name="AutoShape 107"/>
          <p:cNvSpPr>
            <a:spLocks noChangeArrowheads="1"/>
          </p:cNvSpPr>
          <p:nvPr/>
        </p:nvSpPr>
        <p:spPr bwMode="auto">
          <a:xfrm>
            <a:off x="5956300" y="1292225"/>
            <a:ext cx="742950" cy="249238"/>
          </a:xfrm>
          <a:prstGeom prst="roundRect">
            <a:avLst>
              <a:gd name="adj" fmla="val 16667"/>
            </a:avLst>
          </a:prstGeom>
          <a:solidFill>
            <a:schemeClr val="bg1"/>
          </a:solidFill>
          <a:ln w="25400">
            <a:solidFill>
              <a:srgbClr val="DA972C"/>
            </a:solidFill>
            <a:prstDash val="sysDot"/>
            <a:round/>
            <a:headEnd/>
            <a:tailEnd/>
          </a:ln>
        </p:spPr>
        <p:txBody>
          <a:bodyPr wrap="none" anchor="ctr"/>
          <a:lstStyle/>
          <a:p>
            <a:endParaRPr lang="zh-CN" altLang="zh-CN"/>
          </a:p>
        </p:txBody>
      </p:sp>
      <p:sp>
        <p:nvSpPr>
          <p:cNvPr id="108" name="Rectangle 16"/>
          <p:cNvSpPr>
            <a:spLocks noChangeArrowheads="1"/>
          </p:cNvSpPr>
          <p:nvPr/>
        </p:nvSpPr>
        <p:spPr bwMode="auto">
          <a:xfrm>
            <a:off x="5981700" y="1306513"/>
            <a:ext cx="679450" cy="228600"/>
          </a:xfrm>
          <a:prstGeom prst="rect">
            <a:avLst/>
          </a:prstGeom>
          <a:noFill/>
          <a:ln w="9525">
            <a:noFill/>
            <a:miter lim="800000"/>
            <a:headEnd/>
            <a:tailEnd/>
          </a:ln>
        </p:spPr>
        <p:txBody>
          <a:bodyPr wrap="none">
            <a:spAutoFit/>
          </a:bodyPr>
          <a:lstStyle/>
          <a:p>
            <a:pPr algn="ctr" eaLnBrk="0" hangingPunct="0"/>
            <a:r>
              <a:rPr lang="en-US" altLang="zh-CN" sz="900" b="1"/>
              <a:t>F5 TMOS</a:t>
            </a:r>
          </a:p>
        </p:txBody>
      </p:sp>
      <p:sp>
        <p:nvSpPr>
          <p:cNvPr id="109" name="Oval 1028"/>
          <p:cNvSpPr>
            <a:spLocks noChangeArrowheads="1"/>
          </p:cNvSpPr>
          <p:nvPr/>
        </p:nvSpPr>
        <p:spPr bwMode="auto">
          <a:xfrm>
            <a:off x="7367588" y="2959100"/>
            <a:ext cx="1598612" cy="517525"/>
          </a:xfrm>
          <a:prstGeom prst="roundRect">
            <a:avLst>
              <a:gd name="adj" fmla="val 16667"/>
            </a:avLst>
          </a:prstGeom>
          <a:solidFill>
            <a:schemeClr val="bg1"/>
          </a:solidFill>
          <a:ln w="34925">
            <a:solidFill>
              <a:srgbClr val="DC9427"/>
            </a:solidFill>
            <a:round/>
            <a:headEnd/>
            <a:tailEnd/>
          </a:ln>
        </p:spPr>
        <p:txBody>
          <a:bodyPr wrap="none" anchor="ctr"/>
          <a:lstStyle/>
          <a:p>
            <a:pPr eaLnBrk="0" hangingPunct="0"/>
            <a:endParaRPr lang="zh-CN" altLang="zh-CN" sz="3600"/>
          </a:p>
        </p:txBody>
      </p:sp>
      <p:pic>
        <p:nvPicPr>
          <p:cNvPr id="110" name="Picture 111" descr="skyline"/>
          <p:cNvPicPr>
            <a:picLocks noChangeAspect="1" noChangeArrowheads="1"/>
          </p:cNvPicPr>
          <p:nvPr/>
        </p:nvPicPr>
        <p:blipFill>
          <a:blip r:embed="rId3" cstate="print"/>
          <a:srcRect/>
          <a:stretch>
            <a:fillRect/>
          </a:stretch>
        </p:blipFill>
        <p:spPr bwMode="auto">
          <a:xfrm>
            <a:off x="6694488" y="3663950"/>
            <a:ext cx="1712912" cy="944563"/>
          </a:xfrm>
          <a:prstGeom prst="rect">
            <a:avLst/>
          </a:prstGeom>
          <a:noFill/>
          <a:ln w="9525">
            <a:noFill/>
            <a:miter lim="800000"/>
            <a:headEnd/>
            <a:tailEnd/>
          </a:ln>
        </p:spPr>
      </p:pic>
      <p:sp>
        <p:nvSpPr>
          <p:cNvPr id="111" name="Oval 1028"/>
          <p:cNvSpPr>
            <a:spLocks noChangeArrowheads="1"/>
          </p:cNvSpPr>
          <p:nvPr/>
        </p:nvSpPr>
        <p:spPr bwMode="auto">
          <a:xfrm>
            <a:off x="6296025" y="4064000"/>
            <a:ext cx="2492375" cy="2457450"/>
          </a:xfrm>
          <a:prstGeom prst="ellipse">
            <a:avLst/>
          </a:prstGeom>
          <a:solidFill>
            <a:schemeClr val="bg1"/>
          </a:solidFill>
          <a:ln w="34925">
            <a:solidFill>
              <a:srgbClr val="DA972C"/>
            </a:solidFill>
            <a:round/>
            <a:headEnd/>
            <a:tailEnd/>
          </a:ln>
        </p:spPr>
        <p:txBody>
          <a:bodyPr wrap="none" anchor="ctr"/>
          <a:lstStyle/>
          <a:p>
            <a:pPr eaLnBrk="0" hangingPunct="0"/>
            <a:r>
              <a:rPr lang="en-US" altLang="zh-CN" sz="3600"/>
              <a:t>    </a:t>
            </a:r>
          </a:p>
        </p:txBody>
      </p:sp>
      <p:sp>
        <p:nvSpPr>
          <p:cNvPr id="112" name="Line 113"/>
          <p:cNvSpPr>
            <a:spLocks noChangeShapeType="1"/>
          </p:cNvSpPr>
          <p:nvPr/>
        </p:nvSpPr>
        <p:spPr bwMode="auto">
          <a:xfrm>
            <a:off x="7507288" y="5005388"/>
            <a:ext cx="444500" cy="0"/>
          </a:xfrm>
          <a:prstGeom prst="line">
            <a:avLst/>
          </a:prstGeom>
          <a:noFill/>
          <a:ln w="9525">
            <a:solidFill>
              <a:schemeClr val="tx1"/>
            </a:solidFill>
            <a:round/>
            <a:headEnd/>
            <a:tailEnd/>
          </a:ln>
        </p:spPr>
        <p:txBody>
          <a:bodyPr wrap="none" anchor="ctr"/>
          <a:lstStyle/>
          <a:p>
            <a:endParaRPr lang="zh-CN" altLang="en-US"/>
          </a:p>
        </p:txBody>
      </p:sp>
      <p:pic>
        <p:nvPicPr>
          <p:cNvPr id="113" name="Picture 114" descr="router"/>
          <p:cNvPicPr>
            <a:picLocks noChangeAspect="1" noChangeArrowheads="1"/>
          </p:cNvPicPr>
          <p:nvPr/>
        </p:nvPicPr>
        <p:blipFill>
          <a:blip r:embed="rId21" cstate="print"/>
          <a:srcRect l="14880" t="31886" r="14172" b="33304"/>
          <a:stretch>
            <a:fillRect/>
          </a:stretch>
        </p:blipFill>
        <p:spPr bwMode="auto">
          <a:xfrm>
            <a:off x="7412038" y="4194175"/>
            <a:ext cx="236537" cy="115888"/>
          </a:xfrm>
          <a:prstGeom prst="rect">
            <a:avLst/>
          </a:prstGeom>
          <a:noFill/>
          <a:ln w="9525">
            <a:noFill/>
            <a:miter lim="800000"/>
            <a:headEnd/>
            <a:tailEnd/>
          </a:ln>
        </p:spPr>
      </p:pic>
      <p:pic>
        <p:nvPicPr>
          <p:cNvPr id="114" name="Picture 115" descr="router"/>
          <p:cNvPicPr>
            <a:picLocks noChangeAspect="1" noChangeArrowheads="1"/>
          </p:cNvPicPr>
          <p:nvPr/>
        </p:nvPicPr>
        <p:blipFill>
          <a:blip r:embed="rId21" cstate="print"/>
          <a:srcRect l="14880" t="31886" r="14172" b="33304"/>
          <a:stretch>
            <a:fillRect/>
          </a:stretch>
        </p:blipFill>
        <p:spPr bwMode="auto">
          <a:xfrm>
            <a:off x="7826375" y="4194175"/>
            <a:ext cx="234950" cy="115888"/>
          </a:xfrm>
          <a:prstGeom prst="rect">
            <a:avLst/>
          </a:prstGeom>
          <a:noFill/>
          <a:ln w="9525">
            <a:noFill/>
            <a:miter lim="800000"/>
            <a:headEnd/>
            <a:tailEnd/>
          </a:ln>
        </p:spPr>
      </p:pic>
      <p:sp>
        <p:nvSpPr>
          <p:cNvPr id="115" name="Line 116"/>
          <p:cNvSpPr>
            <a:spLocks noChangeShapeType="1"/>
          </p:cNvSpPr>
          <p:nvPr/>
        </p:nvSpPr>
        <p:spPr bwMode="auto">
          <a:xfrm>
            <a:off x="7327900" y="5430838"/>
            <a:ext cx="776288" cy="0"/>
          </a:xfrm>
          <a:prstGeom prst="line">
            <a:avLst/>
          </a:prstGeom>
          <a:noFill/>
          <a:ln w="9525">
            <a:solidFill>
              <a:schemeClr val="tx1"/>
            </a:solidFill>
            <a:round/>
            <a:headEnd/>
            <a:tailEnd/>
          </a:ln>
        </p:spPr>
        <p:txBody>
          <a:bodyPr wrap="none" anchor="ctr"/>
          <a:lstStyle/>
          <a:p>
            <a:endParaRPr lang="zh-CN" altLang="en-US"/>
          </a:p>
        </p:txBody>
      </p:sp>
      <p:sp>
        <p:nvSpPr>
          <p:cNvPr id="116" name="Line 117"/>
          <p:cNvSpPr>
            <a:spLocks noChangeShapeType="1"/>
          </p:cNvSpPr>
          <p:nvPr/>
        </p:nvSpPr>
        <p:spPr bwMode="auto">
          <a:xfrm flipV="1">
            <a:off x="8104188" y="5430838"/>
            <a:ext cx="0" cy="396875"/>
          </a:xfrm>
          <a:prstGeom prst="line">
            <a:avLst/>
          </a:prstGeom>
          <a:noFill/>
          <a:ln w="9525">
            <a:solidFill>
              <a:schemeClr val="tx1"/>
            </a:solidFill>
            <a:round/>
            <a:headEnd/>
            <a:tailEnd/>
          </a:ln>
        </p:spPr>
        <p:txBody>
          <a:bodyPr wrap="none" anchor="ctr"/>
          <a:lstStyle/>
          <a:p>
            <a:endParaRPr lang="zh-CN" altLang="en-US"/>
          </a:p>
        </p:txBody>
      </p:sp>
      <p:sp>
        <p:nvSpPr>
          <p:cNvPr id="117" name="AutoShape 118"/>
          <p:cNvSpPr>
            <a:spLocks noChangeArrowheads="1"/>
          </p:cNvSpPr>
          <p:nvPr/>
        </p:nvSpPr>
        <p:spPr bwMode="auto">
          <a:xfrm>
            <a:off x="6691313" y="4802188"/>
            <a:ext cx="893762" cy="519112"/>
          </a:xfrm>
          <a:prstGeom prst="roundRect">
            <a:avLst>
              <a:gd name="adj" fmla="val 16667"/>
            </a:avLst>
          </a:prstGeom>
          <a:solidFill>
            <a:schemeClr val="bg1"/>
          </a:solidFill>
          <a:ln w="9525">
            <a:solidFill>
              <a:srgbClr val="D3D3D3"/>
            </a:solidFill>
            <a:round/>
            <a:headEnd/>
            <a:tailEnd/>
          </a:ln>
        </p:spPr>
        <p:txBody>
          <a:bodyPr wrap="none" anchor="ctr"/>
          <a:lstStyle/>
          <a:p>
            <a:endParaRPr lang="zh-CN" altLang="zh-CN"/>
          </a:p>
        </p:txBody>
      </p:sp>
      <p:sp>
        <p:nvSpPr>
          <p:cNvPr id="118" name="Line 119"/>
          <p:cNvSpPr>
            <a:spLocks noChangeShapeType="1"/>
          </p:cNvSpPr>
          <p:nvPr/>
        </p:nvSpPr>
        <p:spPr bwMode="auto">
          <a:xfrm>
            <a:off x="7534275" y="4360863"/>
            <a:ext cx="403225" cy="0"/>
          </a:xfrm>
          <a:prstGeom prst="line">
            <a:avLst/>
          </a:prstGeom>
          <a:noFill/>
          <a:ln w="9525">
            <a:solidFill>
              <a:schemeClr val="tx1"/>
            </a:solidFill>
            <a:round/>
            <a:headEnd/>
            <a:tailEnd/>
          </a:ln>
        </p:spPr>
        <p:txBody>
          <a:bodyPr wrap="none" anchor="ctr"/>
          <a:lstStyle/>
          <a:p>
            <a:endParaRPr lang="zh-CN" altLang="en-US"/>
          </a:p>
        </p:txBody>
      </p:sp>
      <p:sp>
        <p:nvSpPr>
          <p:cNvPr id="119" name="Line 120"/>
          <p:cNvSpPr>
            <a:spLocks noChangeShapeType="1"/>
          </p:cNvSpPr>
          <p:nvPr/>
        </p:nvSpPr>
        <p:spPr bwMode="auto">
          <a:xfrm>
            <a:off x="7534275" y="4305300"/>
            <a:ext cx="0" cy="52388"/>
          </a:xfrm>
          <a:prstGeom prst="line">
            <a:avLst/>
          </a:prstGeom>
          <a:noFill/>
          <a:ln w="9525">
            <a:solidFill>
              <a:schemeClr val="tx1"/>
            </a:solidFill>
            <a:round/>
            <a:headEnd/>
            <a:tailEnd/>
          </a:ln>
        </p:spPr>
        <p:txBody>
          <a:bodyPr wrap="none" anchor="ctr"/>
          <a:lstStyle/>
          <a:p>
            <a:endParaRPr lang="zh-CN" altLang="en-US"/>
          </a:p>
        </p:txBody>
      </p:sp>
      <p:sp>
        <p:nvSpPr>
          <p:cNvPr id="120" name="Line 121"/>
          <p:cNvSpPr>
            <a:spLocks noChangeShapeType="1"/>
          </p:cNvSpPr>
          <p:nvPr/>
        </p:nvSpPr>
        <p:spPr bwMode="auto">
          <a:xfrm>
            <a:off x="7937500" y="4305300"/>
            <a:ext cx="0" cy="52388"/>
          </a:xfrm>
          <a:prstGeom prst="line">
            <a:avLst/>
          </a:prstGeom>
          <a:noFill/>
          <a:ln w="9525">
            <a:solidFill>
              <a:schemeClr val="tx1"/>
            </a:solidFill>
            <a:round/>
            <a:headEnd/>
            <a:tailEnd/>
          </a:ln>
        </p:spPr>
        <p:txBody>
          <a:bodyPr wrap="none" anchor="ctr"/>
          <a:lstStyle/>
          <a:p>
            <a:endParaRPr lang="zh-CN" altLang="en-US"/>
          </a:p>
        </p:txBody>
      </p:sp>
      <p:sp>
        <p:nvSpPr>
          <p:cNvPr id="121" name="Line 122"/>
          <p:cNvSpPr>
            <a:spLocks noChangeShapeType="1"/>
          </p:cNvSpPr>
          <p:nvPr/>
        </p:nvSpPr>
        <p:spPr bwMode="auto">
          <a:xfrm flipV="1">
            <a:off x="7729538" y="4367213"/>
            <a:ext cx="0" cy="1069975"/>
          </a:xfrm>
          <a:prstGeom prst="line">
            <a:avLst/>
          </a:prstGeom>
          <a:noFill/>
          <a:ln w="9525">
            <a:solidFill>
              <a:schemeClr val="tx1"/>
            </a:solidFill>
            <a:round/>
            <a:headEnd/>
            <a:tailEnd/>
          </a:ln>
        </p:spPr>
        <p:txBody>
          <a:bodyPr wrap="none" anchor="ctr"/>
          <a:lstStyle/>
          <a:p>
            <a:endParaRPr lang="zh-CN" altLang="en-US"/>
          </a:p>
        </p:txBody>
      </p:sp>
      <p:sp>
        <p:nvSpPr>
          <p:cNvPr id="122" name="Line 123"/>
          <p:cNvSpPr>
            <a:spLocks noChangeShapeType="1"/>
          </p:cNvSpPr>
          <p:nvPr/>
        </p:nvSpPr>
        <p:spPr bwMode="auto">
          <a:xfrm>
            <a:off x="7907338" y="5124450"/>
            <a:ext cx="458787" cy="0"/>
          </a:xfrm>
          <a:prstGeom prst="line">
            <a:avLst/>
          </a:prstGeom>
          <a:noFill/>
          <a:ln w="9525">
            <a:solidFill>
              <a:schemeClr val="tx1"/>
            </a:solidFill>
            <a:round/>
            <a:headEnd/>
            <a:tailEnd/>
          </a:ln>
        </p:spPr>
        <p:txBody>
          <a:bodyPr wrap="none" anchor="ctr"/>
          <a:lstStyle/>
          <a:p>
            <a:endParaRPr lang="zh-CN" altLang="en-US"/>
          </a:p>
        </p:txBody>
      </p:sp>
      <p:sp>
        <p:nvSpPr>
          <p:cNvPr id="123" name="Line 124"/>
          <p:cNvSpPr>
            <a:spLocks noChangeShapeType="1"/>
          </p:cNvSpPr>
          <p:nvPr/>
        </p:nvSpPr>
        <p:spPr bwMode="auto">
          <a:xfrm>
            <a:off x="7907338" y="4889500"/>
            <a:ext cx="0" cy="233363"/>
          </a:xfrm>
          <a:prstGeom prst="line">
            <a:avLst/>
          </a:prstGeom>
          <a:noFill/>
          <a:ln w="9525">
            <a:solidFill>
              <a:schemeClr val="tx1"/>
            </a:solidFill>
            <a:round/>
            <a:headEnd/>
            <a:tailEnd/>
          </a:ln>
        </p:spPr>
        <p:txBody>
          <a:bodyPr wrap="none" anchor="ctr"/>
          <a:lstStyle/>
          <a:p>
            <a:endParaRPr lang="zh-CN" altLang="en-US"/>
          </a:p>
        </p:txBody>
      </p:sp>
      <p:sp>
        <p:nvSpPr>
          <p:cNvPr id="124" name="Line 125"/>
          <p:cNvSpPr>
            <a:spLocks noChangeShapeType="1"/>
          </p:cNvSpPr>
          <p:nvPr/>
        </p:nvSpPr>
        <p:spPr bwMode="auto">
          <a:xfrm>
            <a:off x="8369300" y="5024438"/>
            <a:ext cx="0" cy="95250"/>
          </a:xfrm>
          <a:prstGeom prst="line">
            <a:avLst/>
          </a:prstGeom>
          <a:noFill/>
          <a:ln w="9525">
            <a:solidFill>
              <a:schemeClr val="tx1"/>
            </a:solidFill>
            <a:round/>
            <a:headEnd/>
            <a:tailEnd/>
          </a:ln>
        </p:spPr>
        <p:txBody>
          <a:bodyPr wrap="none" anchor="ctr"/>
          <a:lstStyle/>
          <a:p>
            <a:endParaRPr lang="zh-CN" altLang="en-US"/>
          </a:p>
        </p:txBody>
      </p:sp>
      <p:pic>
        <p:nvPicPr>
          <p:cNvPr id="125" name="Picture 126" descr="firewall"/>
          <p:cNvPicPr>
            <a:picLocks noChangeAspect="1" noChangeArrowheads="1"/>
          </p:cNvPicPr>
          <p:nvPr/>
        </p:nvPicPr>
        <p:blipFill>
          <a:blip r:embed="rId22" cstate="print"/>
          <a:srcRect l="20815" t="9920" r="17360" b="10895"/>
          <a:stretch>
            <a:fillRect/>
          </a:stretch>
        </p:blipFill>
        <p:spPr bwMode="auto">
          <a:xfrm>
            <a:off x="7816850" y="4876800"/>
            <a:ext cx="182563" cy="234950"/>
          </a:xfrm>
          <a:prstGeom prst="rect">
            <a:avLst/>
          </a:prstGeom>
          <a:noFill/>
          <a:ln w="9525">
            <a:noFill/>
            <a:miter lim="800000"/>
            <a:headEnd/>
            <a:tailEnd/>
          </a:ln>
        </p:spPr>
      </p:pic>
      <p:sp>
        <p:nvSpPr>
          <p:cNvPr id="126" name="Line 127"/>
          <p:cNvSpPr>
            <a:spLocks noChangeShapeType="1"/>
          </p:cNvSpPr>
          <p:nvPr/>
        </p:nvSpPr>
        <p:spPr bwMode="auto">
          <a:xfrm>
            <a:off x="8150225" y="5127625"/>
            <a:ext cx="0" cy="52388"/>
          </a:xfrm>
          <a:prstGeom prst="line">
            <a:avLst/>
          </a:prstGeom>
          <a:noFill/>
          <a:ln w="9525">
            <a:solidFill>
              <a:schemeClr val="tx1"/>
            </a:solidFill>
            <a:round/>
            <a:headEnd/>
            <a:tailEnd/>
          </a:ln>
        </p:spPr>
        <p:txBody>
          <a:bodyPr wrap="none" anchor="ctr"/>
          <a:lstStyle/>
          <a:p>
            <a:endParaRPr lang="zh-CN" altLang="en-US"/>
          </a:p>
        </p:txBody>
      </p:sp>
      <p:sp>
        <p:nvSpPr>
          <p:cNvPr id="127" name="Line 128"/>
          <p:cNvSpPr>
            <a:spLocks noChangeShapeType="1"/>
          </p:cNvSpPr>
          <p:nvPr/>
        </p:nvSpPr>
        <p:spPr bwMode="auto">
          <a:xfrm>
            <a:off x="7904163" y="4887913"/>
            <a:ext cx="465137" cy="3175"/>
          </a:xfrm>
          <a:prstGeom prst="line">
            <a:avLst/>
          </a:prstGeom>
          <a:noFill/>
          <a:ln w="9525">
            <a:solidFill>
              <a:schemeClr val="tx1"/>
            </a:solidFill>
            <a:round/>
            <a:headEnd/>
            <a:tailEnd/>
          </a:ln>
        </p:spPr>
        <p:txBody>
          <a:bodyPr wrap="none" anchor="ctr"/>
          <a:lstStyle/>
          <a:p>
            <a:endParaRPr lang="zh-CN" altLang="en-US"/>
          </a:p>
        </p:txBody>
      </p:sp>
      <p:sp>
        <p:nvSpPr>
          <p:cNvPr id="128" name="Line 129"/>
          <p:cNvSpPr>
            <a:spLocks noChangeShapeType="1"/>
          </p:cNvSpPr>
          <p:nvPr/>
        </p:nvSpPr>
        <p:spPr bwMode="auto">
          <a:xfrm>
            <a:off x="8369300" y="4889500"/>
            <a:ext cx="0" cy="85725"/>
          </a:xfrm>
          <a:prstGeom prst="line">
            <a:avLst/>
          </a:prstGeom>
          <a:noFill/>
          <a:ln w="9525">
            <a:solidFill>
              <a:schemeClr val="tx1"/>
            </a:solidFill>
            <a:round/>
            <a:headEnd/>
            <a:tailEnd/>
          </a:ln>
        </p:spPr>
        <p:txBody>
          <a:bodyPr wrap="none" anchor="ctr"/>
          <a:lstStyle/>
          <a:p>
            <a:endParaRPr lang="zh-CN" altLang="en-US"/>
          </a:p>
        </p:txBody>
      </p:sp>
      <p:sp>
        <p:nvSpPr>
          <p:cNvPr id="129" name="Line 130"/>
          <p:cNvSpPr>
            <a:spLocks noChangeShapeType="1"/>
          </p:cNvSpPr>
          <p:nvPr/>
        </p:nvSpPr>
        <p:spPr bwMode="auto">
          <a:xfrm>
            <a:off x="7329488" y="5827713"/>
            <a:ext cx="776287" cy="0"/>
          </a:xfrm>
          <a:prstGeom prst="line">
            <a:avLst/>
          </a:prstGeom>
          <a:noFill/>
          <a:ln w="9525">
            <a:solidFill>
              <a:schemeClr val="tx1"/>
            </a:solidFill>
            <a:round/>
            <a:headEnd/>
            <a:tailEnd/>
          </a:ln>
        </p:spPr>
        <p:txBody>
          <a:bodyPr wrap="none" anchor="ctr"/>
          <a:lstStyle/>
          <a:p>
            <a:endParaRPr lang="zh-CN" altLang="en-US"/>
          </a:p>
        </p:txBody>
      </p:sp>
      <p:sp>
        <p:nvSpPr>
          <p:cNvPr id="130" name="Line 131"/>
          <p:cNvSpPr>
            <a:spLocks noChangeShapeType="1"/>
          </p:cNvSpPr>
          <p:nvPr/>
        </p:nvSpPr>
        <p:spPr bwMode="auto">
          <a:xfrm flipV="1">
            <a:off x="7696200" y="5829300"/>
            <a:ext cx="0" cy="128588"/>
          </a:xfrm>
          <a:prstGeom prst="line">
            <a:avLst/>
          </a:prstGeom>
          <a:noFill/>
          <a:ln w="9525">
            <a:solidFill>
              <a:schemeClr val="tx1"/>
            </a:solidFill>
            <a:round/>
            <a:headEnd/>
            <a:tailEnd/>
          </a:ln>
        </p:spPr>
        <p:txBody>
          <a:bodyPr wrap="none" anchor="ctr"/>
          <a:lstStyle/>
          <a:p>
            <a:endParaRPr lang="zh-CN" altLang="en-US"/>
          </a:p>
        </p:txBody>
      </p:sp>
      <p:sp>
        <p:nvSpPr>
          <p:cNvPr id="132" name="Rectangle 1070"/>
          <p:cNvSpPr>
            <a:spLocks noChangeArrowheads="1"/>
          </p:cNvSpPr>
          <p:nvPr/>
        </p:nvSpPr>
        <p:spPr bwMode="auto">
          <a:xfrm>
            <a:off x="7915275" y="4913313"/>
            <a:ext cx="434975" cy="160337"/>
          </a:xfrm>
          <a:prstGeom prst="rect">
            <a:avLst/>
          </a:prstGeom>
          <a:noFill/>
          <a:ln w="9525">
            <a:noFill/>
            <a:miter lim="800000"/>
            <a:headEnd/>
            <a:tailEnd/>
          </a:ln>
        </p:spPr>
        <p:txBody>
          <a:bodyPr wrap="none">
            <a:spAutoFit/>
          </a:bodyPr>
          <a:lstStyle/>
          <a:p>
            <a:pPr algn="ctr" eaLnBrk="0" hangingPunct="0">
              <a:lnSpc>
                <a:spcPct val="90000"/>
              </a:lnSpc>
            </a:pPr>
            <a:r>
              <a:rPr lang="en-US" altLang="zh-CN" sz="500"/>
              <a:t>Firewalls</a:t>
            </a:r>
          </a:p>
        </p:txBody>
      </p:sp>
      <p:pic>
        <p:nvPicPr>
          <p:cNvPr id="133" name="Picture 134" descr="firewall"/>
          <p:cNvPicPr>
            <a:picLocks noChangeAspect="1" noChangeArrowheads="1"/>
          </p:cNvPicPr>
          <p:nvPr/>
        </p:nvPicPr>
        <p:blipFill>
          <a:blip r:embed="rId23" cstate="print"/>
          <a:srcRect l="20815" t="9920" r="17360" b="10895"/>
          <a:stretch>
            <a:fillRect/>
          </a:stretch>
        </p:blipFill>
        <p:spPr bwMode="auto">
          <a:xfrm>
            <a:off x="8285163" y="4903788"/>
            <a:ext cx="184150" cy="234950"/>
          </a:xfrm>
          <a:prstGeom prst="rect">
            <a:avLst/>
          </a:prstGeom>
          <a:noFill/>
          <a:ln w="9525">
            <a:noFill/>
            <a:miter lim="800000"/>
            <a:headEnd/>
            <a:tailEnd/>
          </a:ln>
        </p:spPr>
      </p:pic>
      <p:sp>
        <p:nvSpPr>
          <p:cNvPr id="134" name="Rectangle 1070"/>
          <p:cNvSpPr>
            <a:spLocks noChangeArrowheads="1"/>
          </p:cNvSpPr>
          <p:nvPr/>
        </p:nvSpPr>
        <p:spPr bwMode="auto">
          <a:xfrm>
            <a:off x="6731000" y="5118100"/>
            <a:ext cx="830263" cy="228600"/>
          </a:xfrm>
          <a:prstGeom prst="rect">
            <a:avLst/>
          </a:prstGeom>
          <a:noFill/>
          <a:ln w="9525">
            <a:noFill/>
            <a:miter lim="800000"/>
            <a:headEnd/>
            <a:tailEnd/>
          </a:ln>
        </p:spPr>
        <p:txBody>
          <a:bodyPr wrap="none">
            <a:spAutoFit/>
          </a:bodyPr>
          <a:lstStyle/>
          <a:p>
            <a:pPr algn="ctr" eaLnBrk="0" hangingPunct="0">
              <a:lnSpc>
                <a:spcPct val="90000"/>
              </a:lnSpc>
            </a:pPr>
            <a:r>
              <a:rPr lang="en-US" altLang="zh-CN" sz="500"/>
              <a:t>BIG-IP</a:t>
            </a:r>
          </a:p>
          <a:p>
            <a:pPr algn="ctr" eaLnBrk="0" hangingPunct="0">
              <a:lnSpc>
                <a:spcPct val="90000"/>
              </a:lnSpc>
            </a:pPr>
            <a:r>
              <a:rPr lang="en-US" altLang="zh-CN" sz="500"/>
              <a:t>Global Traffic Manager</a:t>
            </a:r>
          </a:p>
        </p:txBody>
      </p:sp>
      <p:sp>
        <p:nvSpPr>
          <p:cNvPr id="135" name="Rectangle 16"/>
          <p:cNvSpPr>
            <a:spLocks noChangeArrowheads="1"/>
          </p:cNvSpPr>
          <p:nvPr/>
        </p:nvSpPr>
        <p:spPr bwMode="auto">
          <a:xfrm>
            <a:off x="5389975" y="4772025"/>
            <a:ext cx="1031051" cy="220573"/>
          </a:xfrm>
          <a:prstGeom prst="rect">
            <a:avLst/>
          </a:prstGeom>
          <a:noFill/>
          <a:ln w="9525">
            <a:noFill/>
            <a:miter lim="800000"/>
            <a:headEnd/>
            <a:tailEnd/>
          </a:ln>
        </p:spPr>
        <p:txBody>
          <a:bodyPr wrap="none">
            <a:spAutoFit/>
          </a:bodyPr>
          <a:lstStyle/>
          <a:p>
            <a:pPr algn="ctr" eaLnBrk="0" hangingPunct="0">
              <a:lnSpc>
                <a:spcPts val="1000"/>
              </a:lnSpc>
            </a:pPr>
            <a:r>
              <a:rPr lang="zh-CN" altLang="en-US" sz="1100" b="1" dirty="0" smtClean="0"/>
              <a:t>灾备数据中心</a:t>
            </a:r>
            <a:endParaRPr lang="en-US" altLang="zh-CN" sz="1100" b="1" dirty="0"/>
          </a:p>
        </p:txBody>
      </p:sp>
      <p:sp>
        <p:nvSpPr>
          <p:cNvPr id="136" name="Rectangle 1070"/>
          <p:cNvSpPr>
            <a:spLocks noChangeArrowheads="1"/>
          </p:cNvSpPr>
          <p:nvPr/>
        </p:nvSpPr>
        <p:spPr bwMode="auto">
          <a:xfrm>
            <a:off x="7331075" y="5410200"/>
            <a:ext cx="798513" cy="228600"/>
          </a:xfrm>
          <a:prstGeom prst="rect">
            <a:avLst/>
          </a:prstGeom>
          <a:noFill/>
          <a:ln w="9525">
            <a:noFill/>
            <a:miter lim="800000"/>
            <a:headEnd/>
            <a:tailEnd/>
          </a:ln>
        </p:spPr>
        <p:txBody>
          <a:bodyPr wrap="none">
            <a:spAutoFit/>
          </a:bodyPr>
          <a:lstStyle/>
          <a:p>
            <a:pPr algn="ctr" eaLnBrk="0" hangingPunct="0">
              <a:lnSpc>
                <a:spcPct val="90000"/>
              </a:lnSpc>
            </a:pPr>
            <a:r>
              <a:rPr lang="en-US" altLang="zh-CN" sz="500"/>
              <a:t>BIG-IP</a:t>
            </a:r>
          </a:p>
          <a:p>
            <a:pPr algn="ctr" eaLnBrk="0" hangingPunct="0">
              <a:lnSpc>
                <a:spcPct val="90000"/>
              </a:lnSpc>
            </a:pPr>
            <a:r>
              <a:rPr lang="en-US" altLang="zh-CN" sz="500"/>
              <a:t>Local Traffic Manager</a:t>
            </a:r>
          </a:p>
        </p:txBody>
      </p:sp>
      <p:sp>
        <p:nvSpPr>
          <p:cNvPr id="137" name="Line 138"/>
          <p:cNvSpPr>
            <a:spLocks noChangeShapeType="1"/>
          </p:cNvSpPr>
          <p:nvPr/>
        </p:nvSpPr>
        <p:spPr bwMode="auto">
          <a:xfrm flipV="1">
            <a:off x="7326313" y="5430838"/>
            <a:ext cx="0" cy="396875"/>
          </a:xfrm>
          <a:prstGeom prst="line">
            <a:avLst/>
          </a:prstGeom>
          <a:noFill/>
          <a:ln w="9525">
            <a:solidFill>
              <a:schemeClr val="tx1"/>
            </a:solidFill>
            <a:round/>
            <a:headEnd/>
            <a:tailEnd/>
          </a:ln>
        </p:spPr>
        <p:txBody>
          <a:bodyPr wrap="none" anchor="ctr"/>
          <a:lstStyle/>
          <a:p>
            <a:endParaRPr lang="zh-CN" altLang="en-US"/>
          </a:p>
        </p:txBody>
      </p:sp>
      <p:sp>
        <p:nvSpPr>
          <p:cNvPr id="138" name="Rectangle 1070"/>
          <p:cNvSpPr>
            <a:spLocks noChangeArrowheads="1"/>
          </p:cNvSpPr>
          <p:nvPr/>
        </p:nvSpPr>
        <p:spPr bwMode="auto">
          <a:xfrm>
            <a:off x="6951663" y="4935538"/>
            <a:ext cx="434975" cy="160337"/>
          </a:xfrm>
          <a:prstGeom prst="rect">
            <a:avLst/>
          </a:prstGeom>
          <a:noFill/>
          <a:ln w="9525">
            <a:noFill/>
            <a:miter lim="800000"/>
            <a:headEnd/>
            <a:tailEnd/>
          </a:ln>
        </p:spPr>
        <p:txBody>
          <a:bodyPr wrap="none">
            <a:spAutoFit/>
          </a:bodyPr>
          <a:lstStyle/>
          <a:p>
            <a:pPr algn="ctr" eaLnBrk="0" hangingPunct="0">
              <a:lnSpc>
                <a:spcPct val="90000"/>
              </a:lnSpc>
            </a:pPr>
            <a:r>
              <a:rPr lang="en-US" altLang="zh-CN" sz="500"/>
              <a:t>FirePass</a:t>
            </a:r>
          </a:p>
        </p:txBody>
      </p:sp>
      <p:sp>
        <p:nvSpPr>
          <p:cNvPr id="139" name="Rectangle 1070"/>
          <p:cNvSpPr>
            <a:spLocks noChangeArrowheads="1"/>
          </p:cNvSpPr>
          <p:nvPr/>
        </p:nvSpPr>
        <p:spPr bwMode="auto">
          <a:xfrm>
            <a:off x="7929563" y="4533900"/>
            <a:ext cx="593725" cy="228600"/>
          </a:xfrm>
          <a:prstGeom prst="rect">
            <a:avLst/>
          </a:prstGeom>
          <a:noFill/>
          <a:ln w="9525">
            <a:noFill/>
            <a:miter lim="800000"/>
            <a:headEnd/>
            <a:tailEnd/>
          </a:ln>
        </p:spPr>
        <p:txBody>
          <a:bodyPr wrap="none">
            <a:spAutoFit/>
          </a:bodyPr>
          <a:lstStyle/>
          <a:p>
            <a:pPr algn="ctr" eaLnBrk="0" hangingPunct="0">
              <a:lnSpc>
                <a:spcPct val="90000"/>
              </a:lnSpc>
            </a:pPr>
            <a:r>
              <a:rPr lang="en-US" altLang="zh-CN" sz="500"/>
              <a:t>BIG-IP</a:t>
            </a:r>
          </a:p>
          <a:p>
            <a:pPr algn="ctr" eaLnBrk="0" hangingPunct="0">
              <a:lnSpc>
                <a:spcPct val="90000"/>
              </a:lnSpc>
            </a:pPr>
            <a:r>
              <a:rPr lang="en-US" altLang="zh-CN" sz="500"/>
              <a:t>Link Controller</a:t>
            </a:r>
          </a:p>
        </p:txBody>
      </p:sp>
      <p:sp>
        <p:nvSpPr>
          <p:cNvPr id="140" name="Rectangle 1070"/>
          <p:cNvSpPr>
            <a:spLocks noChangeArrowheads="1"/>
          </p:cNvSpPr>
          <p:nvPr/>
        </p:nvSpPr>
        <p:spPr bwMode="auto">
          <a:xfrm>
            <a:off x="6988175" y="4681538"/>
            <a:ext cx="322263" cy="160337"/>
          </a:xfrm>
          <a:prstGeom prst="rect">
            <a:avLst/>
          </a:prstGeom>
          <a:noFill/>
          <a:ln w="9525">
            <a:noFill/>
            <a:miter lim="800000"/>
            <a:headEnd/>
            <a:tailEnd/>
          </a:ln>
        </p:spPr>
        <p:txBody>
          <a:bodyPr wrap="none">
            <a:spAutoFit/>
          </a:bodyPr>
          <a:lstStyle/>
          <a:p>
            <a:pPr algn="ctr" eaLnBrk="0" hangingPunct="0">
              <a:lnSpc>
                <a:spcPct val="90000"/>
              </a:lnSpc>
            </a:pPr>
            <a:r>
              <a:rPr lang="en-US" altLang="zh-CN" sz="500" b="1"/>
              <a:t>DMZ</a:t>
            </a:r>
          </a:p>
        </p:txBody>
      </p:sp>
      <p:sp>
        <p:nvSpPr>
          <p:cNvPr id="141" name="AutoShape 142"/>
          <p:cNvSpPr>
            <a:spLocks noChangeArrowheads="1"/>
          </p:cNvSpPr>
          <p:nvPr/>
        </p:nvSpPr>
        <p:spPr bwMode="auto">
          <a:xfrm>
            <a:off x="7900988" y="5176838"/>
            <a:ext cx="493712" cy="174625"/>
          </a:xfrm>
          <a:prstGeom prst="roundRect">
            <a:avLst>
              <a:gd name="adj" fmla="val 16667"/>
            </a:avLst>
          </a:prstGeom>
          <a:noFill/>
          <a:ln w="9525">
            <a:solidFill>
              <a:srgbClr val="D3D3D3"/>
            </a:solidFill>
            <a:round/>
            <a:headEnd/>
            <a:tailEnd/>
          </a:ln>
        </p:spPr>
        <p:txBody>
          <a:bodyPr wrap="none" anchor="ctr"/>
          <a:lstStyle/>
          <a:p>
            <a:pPr algn="ctr" eaLnBrk="0" hangingPunct="0"/>
            <a:r>
              <a:rPr lang="en-US" altLang="zh-CN"/>
              <a:t>  </a:t>
            </a:r>
          </a:p>
        </p:txBody>
      </p:sp>
      <p:grpSp>
        <p:nvGrpSpPr>
          <p:cNvPr id="87" name="Group 143"/>
          <p:cNvGrpSpPr>
            <a:grpSpLocks/>
          </p:cNvGrpSpPr>
          <p:nvPr/>
        </p:nvGrpSpPr>
        <p:grpSpPr bwMode="auto">
          <a:xfrm>
            <a:off x="7939088" y="5200650"/>
            <a:ext cx="412750" cy="128588"/>
            <a:chOff x="1471" y="2467"/>
            <a:chExt cx="397" cy="124"/>
          </a:xfrm>
        </p:grpSpPr>
        <p:pic>
          <p:nvPicPr>
            <p:cNvPr id="143" name="Picture 144" descr="client"/>
            <p:cNvPicPr>
              <a:picLocks noChangeAspect="1" noChangeArrowheads="1"/>
            </p:cNvPicPr>
            <p:nvPr/>
          </p:nvPicPr>
          <p:blipFill>
            <a:blip r:embed="rId24" cstate="print"/>
            <a:srcRect/>
            <a:stretch>
              <a:fillRect/>
            </a:stretch>
          </p:blipFill>
          <p:spPr bwMode="auto">
            <a:xfrm>
              <a:off x="1620" y="2467"/>
              <a:ext cx="109" cy="124"/>
            </a:xfrm>
            <a:prstGeom prst="rect">
              <a:avLst/>
            </a:prstGeom>
            <a:noFill/>
            <a:ln w="9525">
              <a:noFill/>
              <a:miter lim="800000"/>
              <a:headEnd/>
              <a:tailEnd/>
            </a:ln>
          </p:spPr>
        </p:pic>
        <p:pic>
          <p:nvPicPr>
            <p:cNvPr id="144" name="Picture 145" descr="client"/>
            <p:cNvPicPr>
              <a:picLocks noChangeAspect="1" noChangeArrowheads="1"/>
            </p:cNvPicPr>
            <p:nvPr/>
          </p:nvPicPr>
          <p:blipFill>
            <a:blip r:embed="rId24" cstate="print"/>
            <a:srcRect/>
            <a:stretch>
              <a:fillRect/>
            </a:stretch>
          </p:blipFill>
          <p:spPr bwMode="auto">
            <a:xfrm>
              <a:off x="1471" y="2467"/>
              <a:ext cx="109" cy="124"/>
            </a:xfrm>
            <a:prstGeom prst="rect">
              <a:avLst/>
            </a:prstGeom>
            <a:noFill/>
            <a:ln w="9525">
              <a:noFill/>
              <a:miter lim="800000"/>
              <a:headEnd/>
              <a:tailEnd/>
            </a:ln>
          </p:spPr>
        </p:pic>
        <p:pic>
          <p:nvPicPr>
            <p:cNvPr id="145" name="Picture 146" descr="client"/>
            <p:cNvPicPr>
              <a:picLocks noChangeAspect="1" noChangeArrowheads="1"/>
            </p:cNvPicPr>
            <p:nvPr/>
          </p:nvPicPr>
          <p:blipFill>
            <a:blip r:embed="rId24" cstate="print"/>
            <a:srcRect/>
            <a:stretch>
              <a:fillRect/>
            </a:stretch>
          </p:blipFill>
          <p:spPr bwMode="auto">
            <a:xfrm>
              <a:off x="1759" y="2467"/>
              <a:ext cx="109" cy="124"/>
            </a:xfrm>
            <a:prstGeom prst="rect">
              <a:avLst/>
            </a:prstGeom>
            <a:noFill/>
            <a:ln w="9525">
              <a:noFill/>
              <a:miter lim="800000"/>
              <a:headEnd/>
              <a:tailEnd/>
            </a:ln>
          </p:spPr>
        </p:pic>
      </p:grpSp>
      <p:sp>
        <p:nvSpPr>
          <p:cNvPr id="146" name="AutoShape 147"/>
          <p:cNvSpPr>
            <a:spLocks noChangeArrowheads="1"/>
          </p:cNvSpPr>
          <p:nvPr/>
        </p:nvSpPr>
        <p:spPr bwMode="auto">
          <a:xfrm>
            <a:off x="6999288" y="5905500"/>
            <a:ext cx="1079500" cy="425450"/>
          </a:xfrm>
          <a:prstGeom prst="roundRect">
            <a:avLst>
              <a:gd name="adj" fmla="val 7157"/>
            </a:avLst>
          </a:prstGeom>
          <a:solidFill>
            <a:schemeClr val="bg1"/>
          </a:solidFill>
          <a:ln w="12700">
            <a:solidFill>
              <a:srgbClr val="D3D3D3"/>
            </a:solidFill>
            <a:round/>
            <a:headEnd/>
            <a:tailEnd/>
          </a:ln>
        </p:spPr>
        <p:txBody>
          <a:bodyPr wrap="none" anchor="ctr"/>
          <a:lstStyle/>
          <a:p>
            <a:endParaRPr lang="zh-CN" altLang="zh-CN"/>
          </a:p>
        </p:txBody>
      </p:sp>
      <p:pic>
        <p:nvPicPr>
          <p:cNvPr id="147" name="Picture 148" descr="database"/>
          <p:cNvPicPr>
            <a:picLocks noChangeAspect="1" noChangeArrowheads="1"/>
          </p:cNvPicPr>
          <p:nvPr/>
        </p:nvPicPr>
        <p:blipFill>
          <a:blip r:embed="rId25" cstate="print"/>
          <a:srcRect l="22232" t="17448" r="23561" b="17450"/>
          <a:stretch>
            <a:fillRect/>
          </a:stretch>
        </p:blipFill>
        <p:spPr bwMode="auto">
          <a:xfrm>
            <a:off x="7918450" y="5957888"/>
            <a:ext cx="131763" cy="158750"/>
          </a:xfrm>
          <a:prstGeom prst="rect">
            <a:avLst/>
          </a:prstGeom>
          <a:noFill/>
          <a:ln w="9525">
            <a:noFill/>
            <a:miter lim="800000"/>
            <a:headEnd/>
            <a:tailEnd/>
          </a:ln>
        </p:spPr>
      </p:pic>
      <p:pic>
        <p:nvPicPr>
          <p:cNvPr id="148" name="Picture 149" descr="general-server2"/>
          <p:cNvPicPr>
            <a:picLocks noChangeAspect="1" noChangeArrowheads="1"/>
          </p:cNvPicPr>
          <p:nvPr/>
        </p:nvPicPr>
        <p:blipFill>
          <a:blip r:embed="rId26" cstate="print"/>
          <a:srcRect l="27635" t="7086" r="29761" b="8504"/>
          <a:stretch>
            <a:fillRect/>
          </a:stretch>
        </p:blipFill>
        <p:spPr bwMode="auto">
          <a:xfrm>
            <a:off x="7400925" y="5924550"/>
            <a:ext cx="122238" cy="238125"/>
          </a:xfrm>
          <a:prstGeom prst="rect">
            <a:avLst/>
          </a:prstGeom>
          <a:noFill/>
          <a:ln w="9525">
            <a:noFill/>
            <a:miter lim="800000"/>
            <a:headEnd/>
            <a:tailEnd/>
          </a:ln>
        </p:spPr>
      </p:pic>
      <p:pic>
        <p:nvPicPr>
          <p:cNvPr id="149" name="Picture 150" descr="general-server2"/>
          <p:cNvPicPr>
            <a:picLocks noChangeAspect="1" noChangeArrowheads="1"/>
          </p:cNvPicPr>
          <p:nvPr/>
        </p:nvPicPr>
        <p:blipFill>
          <a:blip r:embed="rId26" cstate="print"/>
          <a:srcRect l="27635" t="7086" r="29761" b="8504"/>
          <a:stretch>
            <a:fillRect/>
          </a:stretch>
        </p:blipFill>
        <p:spPr bwMode="auto">
          <a:xfrm>
            <a:off x="7540625" y="5924550"/>
            <a:ext cx="122238" cy="238125"/>
          </a:xfrm>
          <a:prstGeom prst="rect">
            <a:avLst/>
          </a:prstGeom>
          <a:noFill/>
          <a:ln w="9525">
            <a:noFill/>
            <a:miter lim="800000"/>
            <a:headEnd/>
            <a:tailEnd/>
          </a:ln>
        </p:spPr>
      </p:pic>
      <p:pic>
        <p:nvPicPr>
          <p:cNvPr id="150" name="Picture 151" descr="general-server2"/>
          <p:cNvPicPr>
            <a:picLocks noChangeAspect="1" noChangeArrowheads="1"/>
          </p:cNvPicPr>
          <p:nvPr/>
        </p:nvPicPr>
        <p:blipFill>
          <a:blip r:embed="rId26" cstate="print"/>
          <a:srcRect l="27635" t="7086" r="29761" b="8504"/>
          <a:stretch>
            <a:fillRect/>
          </a:stretch>
        </p:blipFill>
        <p:spPr bwMode="auto">
          <a:xfrm>
            <a:off x="7683500" y="5924550"/>
            <a:ext cx="122238" cy="238125"/>
          </a:xfrm>
          <a:prstGeom prst="rect">
            <a:avLst/>
          </a:prstGeom>
          <a:noFill/>
          <a:ln w="9525">
            <a:noFill/>
            <a:miter lim="800000"/>
            <a:headEnd/>
            <a:tailEnd/>
          </a:ln>
        </p:spPr>
      </p:pic>
      <p:sp>
        <p:nvSpPr>
          <p:cNvPr id="151" name="Rectangle 1070"/>
          <p:cNvSpPr>
            <a:spLocks noChangeArrowheads="1"/>
          </p:cNvSpPr>
          <p:nvPr/>
        </p:nvSpPr>
        <p:spPr bwMode="auto">
          <a:xfrm>
            <a:off x="6989763" y="6127750"/>
            <a:ext cx="371475" cy="228600"/>
          </a:xfrm>
          <a:prstGeom prst="rect">
            <a:avLst/>
          </a:prstGeom>
          <a:noFill/>
          <a:ln w="9525">
            <a:noFill/>
            <a:miter lim="800000"/>
            <a:headEnd/>
            <a:tailEnd/>
          </a:ln>
        </p:spPr>
        <p:txBody>
          <a:bodyPr wrap="none">
            <a:spAutoFit/>
          </a:bodyPr>
          <a:lstStyle/>
          <a:p>
            <a:pPr algn="ctr" eaLnBrk="0" hangingPunct="0">
              <a:lnSpc>
                <a:spcPct val="90000"/>
              </a:lnSpc>
            </a:pPr>
            <a:r>
              <a:rPr lang="en-US" altLang="zh-CN" sz="500"/>
              <a:t>Oracle</a:t>
            </a:r>
            <a:br>
              <a:rPr lang="en-US" altLang="zh-CN" sz="500"/>
            </a:br>
            <a:r>
              <a:rPr lang="en-US" altLang="zh-CN" sz="500"/>
              <a:t>Portal</a:t>
            </a:r>
          </a:p>
        </p:txBody>
      </p:sp>
      <p:sp>
        <p:nvSpPr>
          <p:cNvPr id="152" name="Rectangle 1070"/>
          <p:cNvSpPr>
            <a:spLocks noChangeArrowheads="1"/>
          </p:cNvSpPr>
          <p:nvPr/>
        </p:nvSpPr>
        <p:spPr bwMode="auto">
          <a:xfrm>
            <a:off x="7259638" y="6118225"/>
            <a:ext cx="709612" cy="228600"/>
          </a:xfrm>
          <a:prstGeom prst="rect">
            <a:avLst/>
          </a:prstGeom>
          <a:noFill/>
          <a:ln w="9525">
            <a:noFill/>
            <a:miter lim="800000"/>
            <a:headEnd/>
            <a:tailEnd/>
          </a:ln>
        </p:spPr>
        <p:txBody>
          <a:bodyPr wrap="none">
            <a:spAutoFit/>
          </a:bodyPr>
          <a:lstStyle/>
          <a:p>
            <a:pPr algn="ctr" eaLnBrk="0" hangingPunct="0">
              <a:lnSpc>
                <a:spcPct val="90000"/>
              </a:lnSpc>
            </a:pPr>
            <a:r>
              <a:rPr lang="en-US" altLang="zh-CN" sz="500"/>
              <a:t>Oracle E-Business</a:t>
            </a:r>
            <a:br>
              <a:rPr lang="en-US" altLang="zh-CN" sz="500"/>
            </a:br>
            <a:r>
              <a:rPr lang="en-US" altLang="zh-CN" sz="500"/>
              <a:t>Suite Applications</a:t>
            </a:r>
          </a:p>
        </p:txBody>
      </p:sp>
      <p:sp>
        <p:nvSpPr>
          <p:cNvPr id="153" name="Rectangle 1070"/>
          <p:cNvSpPr>
            <a:spLocks noChangeArrowheads="1"/>
          </p:cNvSpPr>
          <p:nvPr/>
        </p:nvSpPr>
        <p:spPr bwMode="auto">
          <a:xfrm>
            <a:off x="7826375" y="6119813"/>
            <a:ext cx="317500" cy="160337"/>
          </a:xfrm>
          <a:prstGeom prst="rect">
            <a:avLst/>
          </a:prstGeom>
          <a:noFill/>
          <a:ln w="9525">
            <a:noFill/>
            <a:miter lim="800000"/>
            <a:headEnd/>
            <a:tailEnd/>
          </a:ln>
        </p:spPr>
        <p:txBody>
          <a:bodyPr wrap="none">
            <a:spAutoFit/>
          </a:bodyPr>
          <a:lstStyle/>
          <a:p>
            <a:pPr algn="ctr" eaLnBrk="0" hangingPunct="0">
              <a:lnSpc>
                <a:spcPct val="90000"/>
              </a:lnSpc>
            </a:pPr>
            <a:r>
              <a:rPr lang="en-US" altLang="zh-CN" sz="500"/>
              <a:t>RAC</a:t>
            </a:r>
          </a:p>
        </p:txBody>
      </p:sp>
      <p:pic>
        <p:nvPicPr>
          <p:cNvPr id="154" name="Picture 155" descr="general-server2"/>
          <p:cNvPicPr>
            <a:picLocks noChangeAspect="1" noChangeArrowheads="1"/>
          </p:cNvPicPr>
          <p:nvPr/>
        </p:nvPicPr>
        <p:blipFill>
          <a:blip r:embed="rId27" cstate="print"/>
          <a:srcRect l="27635" t="7086" r="29761" b="8504"/>
          <a:stretch>
            <a:fillRect/>
          </a:stretch>
        </p:blipFill>
        <p:spPr bwMode="auto">
          <a:xfrm>
            <a:off x="7034213" y="5924550"/>
            <a:ext cx="120650" cy="238125"/>
          </a:xfrm>
          <a:prstGeom prst="rect">
            <a:avLst/>
          </a:prstGeom>
          <a:noFill/>
          <a:ln w="9525">
            <a:noFill/>
            <a:miter lim="800000"/>
            <a:headEnd/>
            <a:tailEnd/>
          </a:ln>
        </p:spPr>
      </p:pic>
      <p:pic>
        <p:nvPicPr>
          <p:cNvPr id="155" name="Picture 156" descr="general-server2"/>
          <p:cNvPicPr>
            <a:picLocks noChangeAspect="1" noChangeArrowheads="1"/>
          </p:cNvPicPr>
          <p:nvPr/>
        </p:nvPicPr>
        <p:blipFill>
          <a:blip r:embed="rId26" cstate="print"/>
          <a:srcRect l="27635" t="7086" r="29761" b="8504"/>
          <a:stretch>
            <a:fillRect/>
          </a:stretch>
        </p:blipFill>
        <p:spPr bwMode="auto">
          <a:xfrm>
            <a:off x="7173913" y="5924550"/>
            <a:ext cx="122237" cy="238125"/>
          </a:xfrm>
          <a:prstGeom prst="rect">
            <a:avLst/>
          </a:prstGeom>
          <a:noFill/>
          <a:ln w="9525">
            <a:noFill/>
            <a:miter lim="800000"/>
            <a:headEnd/>
            <a:tailEnd/>
          </a:ln>
        </p:spPr>
      </p:pic>
      <p:sp>
        <p:nvSpPr>
          <p:cNvPr id="156" name="AutoShape 157"/>
          <p:cNvSpPr>
            <a:spLocks noChangeArrowheads="1"/>
          </p:cNvSpPr>
          <p:nvPr/>
        </p:nvSpPr>
        <p:spPr bwMode="auto">
          <a:xfrm>
            <a:off x="7277100" y="6415088"/>
            <a:ext cx="636588" cy="174625"/>
          </a:xfrm>
          <a:prstGeom prst="roundRect">
            <a:avLst>
              <a:gd name="adj" fmla="val 16667"/>
            </a:avLst>
          </a:prstGeom>
          <a:solidFill>
            <a:schemeClr val="bg1"/>
          </a:solidFill>
          <a:ln w="25400">
            <a:solidFill>
              <a:srgbClr val="DA972C"/>
            </a:solidFill>
            <a:prstDash val="sysDot"/>
            <a:round/>
            <a:headEnd/>
            <a:tailEnd/>
          </a:ln>
        </p:spPr>
        <p:txBody>
          <a:bodyPr wrap="none" anchor="ctr"/>
          <a:lstStyle/>
          <a:p>
            <a:endParaRPr lang="zh-CN" altLang="zh-CN"/>
          </a:p>
        </p:txBody>
      </p:sp>
      <p:sp>
        <p:nvSpPr>
          <p:cNvPr id="157" name="Rectangle 16"/>
          <p:cNvSpPr>
            <a:spLocks noChangeArrowheads="1"/>
          </p:cNvSpPr>
          <p:nvPr/>
        </p:nvSpPr>
        <p:spPr bwMode="auto">
          <a:xfrm>
            <a:off x="7302500" y="6399213"/>
            <a:ext cx="569913" cy="198437"/>
          </a:xfrm>
          <a:prstGeom prst="rect">
            <a:avLst/>
          </a:prstGeom>
          <a:noFill/>
          <a:ln w="9525">
            <a:noFill/>
            <a:miter lim="800000"/>
            <a:headEnd/>
            <a:tailEnd/>
          </a:ln>
        </p:spPr>
        <p:txBody>
          <a:bodyPr wrap="none">
            <a:spAutoFit/>
          </a:bodyPr>
          <a:lstStyle/>
          <a:p>
            <a:pPr algn="ctr" eaLnBrk="0" hangingPunct="0"/>
            <a:r>
              <a:rPr lang="en-US" altLang="zh-CN" sz="700" b="1"/>
              <a:t>F5 TMOS</a:t>
            </a:r>
          </a:p>
        </p:txBody>
      </p:sp>
      <p:pic>
        <p:nvPicPr>
          <p:cNvPr id="159" name="Picture 160" descr="BIG-IP_LinkController"/>
          <p:cNvPicPr>
            <a:picLocks noChangeAspect="1" noChangeArrowheads="1"/>
          </p:cNvPicPr>
          <p:nvPr/>
        </p:nvPicPr>
        <p:blipFill>
          <a:blip r:embed="rId28" cstate="print"/>
          <a:srcRect/>
          <a:stretch>
            <a:fillRect/>
          </a:stretch>
        </p:blipFill>
        <p:spPr bwMode="auto">
          <a:xfrm>
            <a:off x="7437438" y="4583113"/>
            <a:ext cx="576262" cy="71437"/>
          </a:xfrm>
          <a:prstGeom prst="rect">
            <a:avLst/>
          </a:prstGeom>
          <a:noFill/>
          <a:ln w="9525">
            <a:noFill/>
            <a:miter lim="800000"/>
            <a:headEnd/>
            <a:tailEnd/>
          </a:ln>
        </p:spPr>
      </p:pic>
      <p:pic>
        <p:nvPicPr>
          <p:cNvPr id="160" name="Picture 161" descr="FirePass_4100"/>
          <p:cNvPicPr>
            <a:picLocks noChangeAspect="1" noChangeArrowheads="1"/>
          </p:cNvPicPr>
          <p:nvPr/>
        </p:nvPicPr>
        <p:blipFill>
          <a:blip r:embed="rId29" cstate="print"/>
          <a:srcRect/>
          <a:stretch>
            <a:fillRect/>
          </a:stretch>
        </p:blipFill>
        <p:spPr bwMode="auto">
          <a:xfrm>
            <a:off x="6867525" y="4829175"/>
            <a:ext cx="576263" cy="119063"/>
          </a:xfrm>
          <a:prstGeom prst="rect">
            <a:avLst/>
          </a:prstGeom>
          <a:noFill/>
          <a:ln w="9525">
            <a:noFill/>
            <a:miter lim="800000"/>
            <a:headEnd/>
            <a:tailEnd/>
          </a:ln>
        </p:spPr>
      </p:pic>
      <p:pic>
        <p:nvPicPr>
          <p:cNvPr id="161" name="Picture 162" descr="BIG-IP_GTM"/>
          <p:cNvPicPr>
            <a:picLocks noChangeAspect="1" noChangeArrowheads="1"/>
          </p:cNvPicPr>
          <p:nvPr/>
        </p:nvPicPr>
        <p:blipFill>
          <a:blip r:embed="rId30" cstate="print"/>
          <a:srcRect/>
          <a:stretch>
            <a:fillRect/>
          </a:stretch>
        </p:blipFill>
        <p:spPr bwMode="auto">
          <a:xfrm>
            <a:off x="6854825" y="5059363"/>
            <a:ext cx="576263" cy="71437"/>
          </a:xfrm>
          <a:prstGeom prst="rect">
            <a:avLst/>
          </a:prstGeom>
          <a:noFill/>
          <a:ln w="9525">
            <a:noFill/>
            <a:miter lim="800000"/>
            <a:headEnd/>
            <a:tailEnd/>
          </a:ln>
        </p:spPr>
      </p:pic>
      <p:pic>
        <p:nvPicPr>
          <p:cNvPr id="162" name="Picture 163" descr="BIG-IP_LTM"/>
          <p:cNvPicPr>
            <a:picLocks noChangeAspect="1" noChangeArrowheads="1"/>
          </p:cNvPicPr>
          <p:nvPr/>
        </p:nvPicPr>
        <p:blipFill>
          <a:blip r:embed="rId31" cstate="print"/>
          <a:srcRect/>
          <a:stretch>
            <a:fillRect/>
          </a:stretch>
        </p:blipFill>
        <p:spPr bwMode="auto">
          <a:xfrm>
            <a:off x="7058025" y="5602288"/>
            <a:ext cx="576263" cy="119062"/>
          </a:xfrm>
          <a:prstGeom prst="rect">
            <a:avLst/>
          </a:prstGeom>
          <a:noFill/>
          <a:ln w="9525">
            <a:noFill/>
            <a:miter lim="800000"/>
            <a:headEnd/>
            <a:tailEnd/>
          </a:ln>
        </p:spPr>
      </p:pic>
      <p:pic>
        <p:nvPicPr>
          <p:cNvPr id="163" name="Picture 164" descr="BIG-IP_LTM"/>
          <p:cNvPicPr>
            <a:picLocks noChangeAspect="1" noChangeArrowheads="1"/>
          </p:cNvPicPr>
          <p:nvPr/>
        </p:nvPicPr>
        <p:blipFill>
          <a:blip r:embed="rId31" cstate="print"/>
          <a:srcRect/>
          <a:stretch>
            <a:fillRect/>
          </a:stretch>
        </p:blipFill>
        <p:spPr bwMode="auto">
          <a:xfrm>
            <a:off x="7815263" y="5602288"/>
            <a:ext cx="576262" cy="119062"/>
          </a:xfrm>
          <a:prstGeom prst="rect">
            <a:avLst/>
          </a:prstGeom>
          <a:noFill/>
          <a:ln w="9525">
            <a:noFill/>
            <a:miter lim="800000"/>
            <a:headEnd/>
            <a:tailEnd/>
          </a:ln>
        </p:spPr>
      </p:pic>
      <p:grpSp>
        <p:nvGrpSpPr>
          <p:cNvPr id="92" name="Group 170"/>
          <p:cNvGrpSpPr>
            <a:grpSpLocks noChangeAspect="1"/>
          </p:cNvGrpSpPr>
          <p:nvPr/>
        </p:nvGrpSpPr>
        <p:grpSpPr bwMode="auto">
          <a:xfrm>
            <a:off x="7621588" y="3036888"/>
            <a:ext cx="1152525" cy="371475"/>
            <a:chOff x="4721" y="1885"/>
            <a:chExt cx="902" cy="291"/>
          </a:xfrm>
        </p:grpSpPr>
        <p:pic>
          <p:nvPicPr>
            <p:cNvPr id="165" name="Picture 110" descr="client"/>
            <p:cNvPicPr>
              <a:picLocks noChangeAspect="1" noChangeArrowheads="1"/>
            </p:cNvPicPr>
            <p:nvPr/>
          </p:nvPicPr>
          <p:blipFill>
            <a:blip r:embed="rId7" cstate="print"/>
            <a:srcRect/>
            <a:stretch>
              <a:fillRect/>
            </a:stretch>
          </p:blipFill>
          <p:spPr bwMode="auto">
            <a:xfrm>
              <a:off x="4721" y="1949"/>
              <a:ext cx="160" cy="180"/>
            </a:xfrm>
            <a:prstGeom prst="rect">
              <a:avLst/>
            </a:prstGeom>
            <a:noFill/>
            <a:ln w="9525">
              <a:noFill/>
              <a:miter lim="800000"/>
              <a:headEnd/>
              <a:tailEnd/>
            </a:ln>
          </p:spPr>
        </p:pic>
        <p:pic>
          <p:nvPicPr>
            <p:cNvPr id="166" name="Picture 165" descr="PDA"/>
            <p:cNvPicPr>
              <a:picLocks noChangeAspect="1" noChangeArrowheads="1"/>
            </p:cNvPicPr>
            <p:nvPr/>
          </p:nvPicPr>
          <p:blipFill>
            <a:blip r:embed="rId32" cstate="print"/>
            <a:srcRect/>
            <a:stretch>
              <a:fillRect/>
            </a:stretch>
          </p:blipFill>
          <p:spPr bwMode="auto">
            <a:xfrm>
              <a:off x="5089" y="1905"/>
              <a:ext cx="271" cy="271"/>
            </a:xfrm>
            <a:prstGeom prst="rect">
              <a:avLst/>
            </a:prstGeom>
            <a:noFill/>
            <a:ln w="9525">
              <a:noFill/>
              <a:miter lim="800000"/>
              <a:headEnd/>
              <a:tailEnd/>
            </a:ln>
          </p:spPr>
        </p:pic>
        <p:pic>
          <p:nvPicPr>
            <p:cNvPr id="167" name="Picture 166" descr="cellphone"/>
            <p:cNvPicPr>
              <a:picLocks noChangeAspect="1" noChangeArrowheads="1"/>
            </p:cNvPicPr>
            <p:nvPr/>
          </p:nvPicPr>
          <p:blipFill>
            <a:blip r:embed="rId33" cstate="print"/>
            <a:srcRect/>
            <a:stretch>
              <a:fillRect/>
            </a:stretch>
          </p:blipFill>
          <p:spPr bwMode="auto">
            <a:xfrm>
              <a:off x="4909" y="1885"/>
              <a:ext cx="271" cy="271"/>
            </a:xfrm>
            <a:prstGeom prst="rect">
              <a:avLst/>
            </a:prstGeom>
            <a:noFill/>
            <a:ln w="9525">
              <a:noFill/>
              <a:miter lim="800000"/>
              <a:headEnd/>
              <a:tailEnd/>
            </a:ln>
          </p:spPr>
        </p:pic>
        <p:pic>
          <p:nvPicPr>
            <p:cNvPr id="168" name="Picture 167" descr="laptop"/>
            <p:cNvPicPr>
              <a:picLocks noChangeAspect="1" noChangeArrowheads="1"/>
            </p:cNvPicPr>
            <p:nvPr/>
          </p:nvPicPr>
          <p:blipFill>
            <a:blip r:embed="rId34" cstate="print"/>
            <a:srcRect/>
            <a:stretch>
              <a:fillRect/>
            </a:stretch>
          </p:blipFill>
          <p:spPr bwMode="auto">
            <a:xfrm>
              <a:off x="5345" y="1895"/>
              <a:ext cx="278" cy="278"/>
            </a:xfrm>
            <a:prstGeom prst="rect">
              <a:avLst/>
            </a:prstGeom>
            <a:noFill/>
            <a:ln w="9525">
              <a:noFill/>
              <a:miter lim="800000"/>
              <a:headEnd/>
              <a:tailEnd/>
            </a:ln>
          </p:spPr>
        </p:pic>
      </p:grpSp>
      <p:sp>
        <p:nvSpPr>
          <p:cNvPr id="169" name="Line 169"/>
          <p:cNvSpPr>
            <a:spLocks noChangeShapeType="1"/>
          </p:cNvSpPr>
          <p:nvPr/>
        </p:nvSpPr>
        <p:spPr bwMode="auto">
          <a:xfrm flipV="1">
            <a:off x="6054725" y="1857375"/>
            <a:ext cx="1588" cy="68263"/>
          </a:xfrm>
          <a:prstGeom prst="line">
            <a:avLst/>
          </a:prstGeom>
          <a:noFill/>
          <a:ln w="6350">
            <a:solidFill>
              <a:schemeClr val="tx1"/>
            </a:solidFill>
            <a:round/>
            <a:headEnd/>
            <a:tailEnd/>
          </a:ln>
        </p:spPr>
        <p:txBody>
          <a:bodyPr wrap="none" anchor="ctr"/>
          <a:lstStyle/>
          <a:p>
            <a:endParaRPr lang="zh-CN" altLang="en-US"/>
          </a:p>
        </p:txBody>
      </p:sp>
      <p:sp>
        <p:nvSpPr>
          <p:cNvPr id="170" name="Rectangle 1070"/>
          <p:cNvSpPr>
            <a:spLocks noChangeArrowheads="1"/>
          </p:cNvSpPr>
          <p:nvPr/>
        </p:nvSpPr>
        <p:spPr bwMode="auto">
          <a:xfrm>
            <a:off x="2432050" y="5435600"/>
            <a:ext cx="341313" cy="188913"/>
          </a:xfrm>
          <a:prstGeom prst="rect">
            <a:avLst/>
          </a:prstGeom>
          <a:noFill/>
          <a:ln w="9525">
            <a:noFill/>
            <a:miter lim="800000"/>
            <a:headEnd/>
            <a:tailEnd/>
          </a:ln>
        </p:spPr>
        <p:txBody>
          <a:bodyPr wrap="none">
            <a:spAutoFit/>
          </a:bodyPr>
          <a:lstStyle/>
          <a:p>
            <a:pPr algn="ctr" eaLnBrk="0" hangingPunct="0">
              <a:lnSpc>
                <a:spcPct val="90000"/>
              </a:lnSpc>
            </a:pPr>
            <a:r>
              <a:rPr lang="en-US" altLang="zh-CN" sz="700"/>
              <a:t>Psft</a:t>
            </a:r>
          </a:p>
        </p:txBody>
      </p:sp>
      <p:sp>
        <p:nvSpPr>
          <p:cNvPr id="171" name="Rectangle 1070"/>
          <p:cNvSpPr>
            <a:spLocks noChangeArrowheads="1"/>
          </p:cNvSpPr>
          <p:nvPr/>
        </p:nvSpPr>
        <p:spPr bwMode="auto">
          <a:xfrm>
            <a:off x="2676525" y="5445125"/>
            <a:ext cx="431800" cy="188913"/>
          </a:xfrm>
          <a:prstGeom prst="rect">
            <a:avLst/>
          </a:prstGeom>
          <a:noFill/>
          <a:ln w="9525">
            <a:noFill/>
            <a:miter lim="800000"/>
            <a:headEnd/>
            <a:tailEnd/>
          </a:ln>
        </p:spPr>
        <p:txBody>
          <a:bodyPr wrap="none">
            <a:spAutoFit/>
          </a:bodyPr>
          <a:lstStyle/>
          <a:p>
            <a:pPr algn="ctr" eaLnBrk="0" hangingPunct="0">
              <a:lnSpc>
                <a:spcPct val="90000"/>
              </a:lnSpc>
            </a:pPr>
            <a:r>
              <a:rPr lang="en-US" altLang="zh-CN" sz="700"/>
              <a:t>Siebel</a:t>
            </a:r>
          </a:p>
        </p:txBody>
      </p:sp>
      <p:sp>
        <p:nvSpPr>
          <p:cNvPr id="172" name="Rectangle 1070"/>
          <p:cNvSpPr>
            <a:spLocks noChangeArrowheads="1"/>
          </p:cNvSpPr>
          <p:nvPr/>
        </p:nvSpPr>
        <p:spPr bwMode="auto">
          <a:xfrm>
            <a:off x="6440675" y="2178424"/>
            <a:ext cx="815975" cy="258532"/>
          </a:xfrm>
          <a:prstGeom prst="rect">
            <a:avLst/>
          </a:prstGeom>
          <a:noFill/>
          <a:ln w="9525">
            <a:noFill/>
            <a:miter lim="800000"/>
            <a:headEnd/>
            <a:tailEnd/>
          </a:ln>
        </p:spPr>
        <p:txBody>
          <a:bodyPr wrap="square">
            <a:spAutoFit/>
          </a:bodyPr>
          <a:lstStyle/>
          <a:p>
            <a:pPr algn="ctr" eaLnBrk="0" hangingPunct="0">
              <a:lnSpc>
                <a:spcPct val="90000"/>
              </a:lnSpc>
            </a:pPr>
            <a:r>
              <a:rPr lang="en-US" altLang="zh-CN" sz="600" dirty="0"/>
              <a:t>BIG-IP</a:t>
            </a:r>
          </a:p>
          <a:p>
            <a:pPr algn="ctr" eaLnBrk="0" hangingPunct="0">
              <a:lnSpc>
                <a:spcPct val="90000"/>
              </a:lnSpc>
            </a:pPr>
            <a:r>
              <a:rPr lang="en-US" altLang="zh-CN" sz="600" dirty="0" err="1"/>
              <a:t>WebAccelerator</a:t>
            </a:r>
            <a:endParaRPr lang="en-US" altLang="zh-CN" sz="600" dirty="0"/>
          </a:p>
        </p:txBody>
      </p:sp>
      <p:pic>
        <p:nvPicPr>
          <p:cNvPr id="173" name="Picture 77" descr="BIG-IP_WA"/>
          <p:cNvPicPr>
            <a:picLocks noChangeAspect="1" noChangeArrowheads="1"/>
          </p:cNvPicPr>
          <p:nvPr/>
        </p:nvPicPr>
        <p:blipFill>
          <a:blip r:embed="rId35" cstate="print"/>
          <a:srcRect/>
          <a:stretch>
            <a:fillRect/>
          </a:stretch>
        </p:blipFill>
        <p:spPr bwMode="auto">
          <a:xfrm>
            <a:off x="6472051" y="2060108"/>
            <a:ext cx="632879" cy="1317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基于应用交付平台的动态数据中心架构</a:t>
            </a:r>
            <a:endParaRPr lang="en-US" dirty="0"/>
          </a:p>
        </p:txBody>
      </p:sp>
      <p:sp>
        <p:nvSpPr>
          <p:cNvPr id="4" name="灯片编号占位符 3"/>
          <p:cNvSpPr>
            <a:spLocks noGrp="1"/>
          </p:cNvSpPr>
          <p:nvPr>
            <p:ph type="sldNum" sz="quarter" idx="10"/>
          </p:nvPr>
        </p:nvSpPr>
        <p:spPr/>
        <p:txBody>
          <a:bodyPr/>
          <a:lstStyle/>
          <a:p>
            <a:fld id="{D0A837A3-AB63-6543-B331-A2675DD81497}" type="slidenum">
              <a:rPr lang="en-US" smtClean="0"/>
              <a:pPr/>
              <a:t>12</a:t>
            </a:fld>
            <a:endParaRPr lang="en-US"/>
          </a:p>
        </p:txBody>
      </p:sp>
      <p:sp>
        <p:nvSpPr>
          <p:cNvPr id="5" name="矩形 4"/>
          <p:cNvSpPr/>
          <p:nvPr/>
        </p:nvSpPr>
        <p:spPr>
          <a:xfrm>
            <a:off x="358882" y="5132440"/>
            <a:ext cx="7069392" cy="1327356"/>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dirty="0" smtClean="0">
              <a:solidFill>
                <a:schemeClr val="tx1"/>
              </a:solidFill>
            </a:endParaRPr>
          </a:p>
          <a:p>
            <a:pPr algn="ctr"/>
            <a:endParaRPr lang="en-US" altLang="zh-CN" dirty="0" smtClean="0">
              <a:solidFill>
                <a:schemeClr val="tx1"/>
              </a:solidFill>
            </a:endParaRPr>
          </a:p>
          <a:p>
            <a:pPr algn="ctr"/>
            <a:endParaRPr lang="en-US" altLang="zh-CN" dirty="0" smtClean="0">
              <a:solidFill>
                <a:schemeClr val="tx1"/>
              </a:solidFill>
            </a:endParaRPr>
          </a:p>
          <a:p>
            <a:pPr algn="ctr"/>
            <a:endParaRPr lang="en-US" altLang="zh-CN" dirty="0" smtClean="0">
              <a:solidFill>
                <a:schemeClr val="tx1"/>
              </a:solidFill>
            </a:endParaRPr>
          </a:p>
          <a:p>
            <a:pPr algn="ctr"/>
            <a:r>
              <a:rPr lang="zh-CN" altLang="en-US" dirty="0" smtClean="0">
                <a:solidFill>
                  <a:schemeClr val="tx1"/>
                </a:solidFill>
              </a:rPr>
              <a:t>应用服务层</a:t>
            </a:r>
            <a:endParaRPr lang="en-US" dirty="0" smtClean="0">
              <a:solidFill>
                <a:schemeClr val="tx1"/>
              </a:solidFill>
            </a:endParaRPr>
          </a:p>
        </p:txBody>
      </p:sp>
      <p:sp>
        <p:nvSpPr>
          <p:cNvPr id="6" name="矩形 5"/>
          <p:cNvSpPr/>
          <p:nvPr/>
        </p:nvSpPr>
        <p:spPr>
          <a:xfrm>
            <a:off x="353965" y="2880853"/>
            <a:ext cx="7069392" cy="1612490"/>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dirty="0" smtClean="0">
              <a:solidFill>
                <a:schemeClr val="tx1"/>
              </a:solidFill>
            </a:endParaRPr>
          </a:p>
          <a:p>
            <a:pPr algn="ctr"/>
            <a:endParaRPr lang="en-US" altLang="zh-CN" dirty="0" smtClean="0">
              <a:solidFill>
                <a:schemeClr val="tx1"/>
              </a:solidFill>
            </a:endParaRPr>
          </a:p>
          <a:p>
            <a:pPr algn="ctr"/>
            <a:endParaRPr lang="en-US" altLang="zh-CN" dirty="0" smtClean="0">
              <a:solidFill>
                <a:schemeClr val="tx1"/>
              </a:solidFill>
            </a:endParaRPr>
          </a:p>
          <a:p>
            <a:pPr algn="ctr"/>
            <a:endParaRPr lang="en-US" altLang="zh-CN" dirty="0" smtClean="0">
              <a:solidFill>
                <a:schemeClr val="tx1"/>
              </a:solidFill>
            </a:endParaRPr>
          </a:p>
          <a:p>
            <a:pPr algn="ctr"/>
            <a:endParaRPr lang="en-US" altLang="zh-CN" dirty="0" smtClean="0">
              <a:solidFill>
                <a:schemeClr val="tx1"/>
              </a:solidFill>
            </a:endParaRPr>
          </a:p>
          <a:p>
            <a:pPr algn="ctr"/>
            <a:r>
              <a:rPr lang="zh-CN" altLang="en-US" dirty="0" smtClean="0">
                <a:solidFill>
                  <a:schemeClr val="tx1"/>
                </a:solidFill>
              </a:rPr>
              <a:t>统一应用交付层</a:t>
            </a:r>
            <a:endParaRPr lang="en-US" dirty="0" smtClean="0">
              <a:solidFill>
                <a:schemeClr val="tx1"/>
              </a:solidFill>
            </a:endParaRPr>
          </a:p>
        </p:txBody>
      </p:sp>
      <p:sp>
        <p:nvSpPr>
          <p:cNvPr id="7" name="矩形 6"/>
          <p:cNvSpPr/>
          <p:nvPr/>
        </p:nvSpPr>
        <p:spPr>
          <a:xfrm>
            <a:off x="462119" y="2959510"/>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运维高可用</a:t>
            </a:r>
            <a:endParaRPr lang="en-US" sz="1100" dirty="0"/>
          </a:p>
        </p:txBody>
      </p:sp>
      <p:sp>
        <p:nvSpPr>
          <p:cNvPr id="8" name="矩形 7"/>
          <p:cNvSpPr/>
          <p:nvPr/>
        </p:nvSpPr>
        <p:spPr>
          <a:xfrm>
            <a:off x="467035" y="3279058"/>
            <a:ext cx="958646"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站点高可用</a:t>
            </a:r>
            <a:endParaRPr lang="en-US" sz="1100" dirty="0"/>
          </a:p>
        </p:txBody>
      </p:sp>
      <p:sp>
        <p:nvSpPr>
          <p:cNvPr id="9" name="矩形 8"/>
          <p:cNvSpPr/>
          <p:nvPr/>
        </p:nvSpPr>
        <p:spPr>
          <a:xfrm>
            <a:off x="467035" y="3593691"/>
            <a:ext cx="958646"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性能高可用</a:t>
            </a:r>
            <a:endParaRPr lang="en-US" sz="1100" dirty="0"/>
          </a:p>
        </p:txBody>
      </p:sp>
      <p:sp>
        <p:nvSpPr>
          <p:cNvPr id="10" name="矩形 9"/>
          <p:cNvSpPr/>
          <p:nvPr/>
        </p:nvSpPr>
        <p:spPr>
          <a:xfrm>
            <a:off x="471951" y="3923067"/>
            <a:ext cx="948818"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服务高可用</a:t>
            </a:r>
            <a:endParaRPr lang="en-US" sz="1100" dirty="0"/>
          </a:p>
        </p:txBody>
      </p:sp>
      <p:sp>
        <p:nvSpPr>
          <p:cNvPr id="11" name="矩形 10"/>
          <p:cNvSpPr/>
          <p:nvPr/>
        </p:nvSpPr>
        <p:spPr>
          <a:xfrm>
            <a:off x="2418739" y="3072582"/>
            <a:ext cx="958646"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网络卸载</a:t>
            </a:r>
            <a:endParaRPr lang="en-US" sz="1100" dirty="0"/>
          </a:p>
        </p:txBody>
      </p:sp>
      <p:sp>
        <p:nvSpPr>
          <p:cNvPr id="12" name="矩形 11"/>
          <p:cNvSpPr/>
          <p:nvPr/>
        </p:nvSpPr>
        <p:spPr>
          <a:xfrm>
            <a:off x="2418739" y="3392130"/>
            <a:ext cx="958646"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服务器卸载</a:t>
            </a:r>
            <a:endParaRPr lang="en-US" sz="1100" dirty="0"/>
          </a:p>
        </p:txBody>
      </p:sp>
      <p:sp>
        <p:nvSpPr>
          <p:cNvPr id="13" name="矩形 12"/>
          <p:cNvSpPr/>
          <p:nvPr/>
        </p:nvSpPr>
        <p:spPr>
          <a:xfrm>
            <a:off x="2418739" y="3706763"/>
            <a:ext cx="958646"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应用卸载</a:t>
            </a:r>
            <a:endParaRPr lang="en-US" sz="1100" dirty="0"/>
          </a:p>
        </p:txBody>
      </p:sp>
      <p:sp>
        <p:nvSpPr>
          <p:cNvPr id="14" name="矩形 13"/>
          <p:cNvSpPr/>
          <p:nvPr/>
        </p:nvSpPr>
        <p:spPr>
          <a:xfrm>
            <a:off x="4444183" y="2944762"/>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主动安全</a:t>
            </a:r>
            <a:endParaRPr lang="en-US" sz="1100" dirty="0"/>
          </a:p>
        </p:txBody>
      </p:sp>
      <p:sp>
        <p:nvSpPr>
          <p:cNvPr id="15" name="矩形 14"/>
          <p:cNvSpPr/>
          <p:nvPr/>
        </p:nvSpPr>
        <p:spPr>
          <a:xfrm>
            <a:off x="4444183" y="3264310"/>
            <a:ext cx="958646"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被动安全</a:t>
            </a:r>
            <a:endParaRPr lang="en-US" sz="1100" dirty="0"/>
          </a:p>
        </p:txBody>
      </p:sp>
      <p:sp>
        <p:nvSpPr>
          <p:cNvPr id="16" name="矩形 15"/>
          <p:cNvSpPr/>
          <p:nvPr/>
        </p:nvSpPr>
        <p:spPr>
          <a:xfrm>
            <a:off x="4444183" y="3578943"/>
            <a:ext cx="958646"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协议层安全</a:t>
            </a:r>
            <a:endParaRPr lang="en-US" sz="1100" dirty="0"/>
          </a:p>
        </p:txBody>
      </p:sp>
      <p:sp>
        <p:nvSpPr>
          <p:cNvPr id="17" name="矩形 16"/>
          <p:cNvSpPr/>
          <p:nvPr/>
        </p:nvSpPr>
        <p:spPr>
          <a:xfrm>
            <a:off x="4439271" y="3908319"/>
            <a:ext cx="958646"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网络层安全</a:t>
            </a:r>
            <a:endParaRPr lang="en-US" sz="1100" dirty="0"/>
          </a:p>
        </p:txBody>
      </p:sp>
      <p:sp>
        <p:nvSpPr>
          <p:cNvPr id="18" name="矩形 17"/>
          <p:cNvSpPr/>
          <p:nvPr/>
        </p:nvSpPr>
        <p:spPr>
          <a:xfrm>
            <a:off x="6346726" y="3106995"/>
            <a:ext cx="958646"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应用级管理</a:t>
            </a:r>
            <a:endParaRPr lang="en-US" sz="1100" dirty="0"/>
          </a:p>
        </p:txBody>
      </p:sp>
      <p:sp>
        <p:nvSpPr>
          <p:cNvPr id="19" name="矩形 18"/>
          <p:cNvSpPr/>
          <p:nvPr/>
        </p:nvSpPr>
        <p:spPr>
          <a:xfrm>
            <a:off x="6346726" y="3426543"/>
            <a:ext cx="958646"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开放管理</a:t>
            </a:r>
            <a:endParaRPr lang="en-US" sz="1100" dirty="0"/>
          </a:p>
        </p:txBody>
      </p:sp>
      <p:sp>
        <p:nvSpPr>
          <p:cNvPr id="20" name="矩形 19"/>
          <p:cNvSpPr/>
          <p:nvPr/>
        </p:nvSpPr>
        <p:spPr>
          <a:xfrm>
            <a:off x="6346726" y="3741176"/>
            <a:ext cx="958646"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配置模板</a:t>
            </a:r>
            <a:endParaRPr lang="en-US" sz="1100" dirty="0"/>
          </a:p>
        </p:txBody>
      </p:sp>
      <p:sp>
        <p:nvSpPr>
          <p:cNvPr id="21" name="矩形 20"/>
          <p:cNvSpPr/>
          <p:nvPr/>
        </p:nvSpPr>
        <p:spPr>
          <a:xfrm>
            <a:off x="909487" y="5304505"/>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smtClean="0"/>
              <a:t>Finance</a:t>
            </a:r>
            <a:endParaRPr lang="en-US" sz="1100" dirty="0"/>
          </a:p>
        </p:txBody>
      </p:sp>
      <p:sp>
        <p:nvSpPr>
          <p:cNvPr id="22" name="矩形 21"/>
          <p:cNvSpPr/>
          <p:nvPr/>
        </p:nvSpPr>
        <p:spPr>
          <a:xfrm>
            <a:off x="894740" y="5781369"/>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err="1" smtClean="0"/>
              <a:t>SaaS</a:t>
            </a:r>
            <a:endParaRPr lang="en-US" sz="1100" dirty="0"/>
          </a:p>
        </p:txBody>
      </p:sp>
      <p:sp>
        <p:nvSpPr>
          <p:cNvPr id="23" name="矩形 22"/>
          <p:cNvSpPr/>
          <p:nvPr/>
        </p:nvSpPr>
        <p:spPr>
          <a:xfrm>
            <a:off x="2158184" y="5294672"/>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smtClean="0"/>
              <a:t>E-Commerce</a:t>
            </a:r>
            <a:endParaRPr lang="en-US" sz="1100" dirty="0"/>
          </a:p>
        </p:txBody>
      </p:sp>
      <p:sp>
        <p:nvSpPr>
          <p:cNvPr id="24" name="矩形 23"/>
          <p:cNvSpPr/>
          <p:nvPr/>
        </p:nvSpPr>
        <p:spPr>
          <a:xfrm>
            <a:off x="2231927" y="5820699"/>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smtClean="0"/>
              <a:t>Cloud Computing</a:t>
            </a:r>
            <a:endParaRPr lang="en-US" sz="1100" dirty="0"/>
          </a:p>
        </p:txBody>
      </p:sp>
      <p:sp>
        <p:nvSpPr>
          <p:cNvPr id="25" name="矩形 24"/>
          <p:cNvSpPr/>
          <p:nvPr/>
        </p:nvSpPr>
        <p:spPr>
          <a:xfrm>
            <a:off x="3397049" y="5294672"/>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smtClean="0"/>
              <a:t>Portal</a:t>
            </a:r>
            <a:endParaRPr lang="en-US" sz="1100" dirty="0"/>
          </a:p>
        </p:txBody>
      </p:sp>
      <p:sp>
        <p:nvSpPr>
          <p:cNvPr id="26" name="矩形 25"/>
          <p:cNvSpPr/>
          <p:nvPr/>
        </p:nvSpPr>
        <p:spPr>
          <a:xfrm>
            <a:off x="3411799" y="5801033"/>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smtClean="0"/>
              <a:t>BI</a:t>
            </a:r>
            <a:endParaRPr lang="en-US" sz="1100" dirty="0"/>
          </a:p>
        </p:txBody>
      </p:sp>
      <p:sp>
        <p:nvSpPr>
          <p:cNvPr id="27" name="矩形 26"/>
          <p:cNvSpPr/>
          <p:nvPr/>
        </p:nvSpPr>
        <p:spPr>
          <a:xfrm>
            <a:off x="4606417" y="5314335"/>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smtClean="0"/>
              <a:t>CRM</a:t>
            </a:r>
            <a:endParaRPr lang="en-US" sz="1100" dirty="0"/>
          </a:p>
        </p:txBody>
      </p:sp>
      <p:sp>
        <p:nvSpPr>
          <p:cNvPr id="28" name="矩形 27"/>
          <p:cNvSpPr/>
          <p:nvPr/>
        </p:nvSpPr>
        <p:spPr>
          <a:xfrm>
            <a:off x="4626082" y="5805949"/>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smtClean="0"/>
              <a:t>MBO</a:t>
            </a:r>
            <a:endParaRPr lang="en-US" sz="1100" dirty="0"/>
          </a:p>
        </p:txBody>
      </p:sp>
      <p:sp>
        <p:nvSpPr>
          <p:cNvPr id="29" name="矩形 28"/>
          <p:cNvSpPr/>
          <p:nvPr/>
        </p:nvSpPr>
        <p:spPr>
          <a:xfrm>
            <a:off x="5820700" y="5329084"/>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smtClean="0"/>
              <a:t>UC</a:t>
            </a:r>
            <a:endParaRPr lang="en-US" sz="1100" dirty="0"/>
          </a:p>
        </p:txBody>
      </p:sp>
      <p:sp>
        <p:nvSpPr>
          <p:cNvPr id="30" name="矩形 29"/>
          <p:cNvSpPr/>
          <p:nvPr/>
        </p:nvSpPr>
        <p:spPr>
          <a:xfrm>
            <a:off x="5815785" y="5805949"/>
            <a:ext cx="963562" cy="314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smtClean="0"/>
              <a:t>ERP</a:t>
            </a:r>
            <a:endParaRPr lang="en-US" sz="1100" dirty="0"/>
          </a:p>
        </p:txBody>
      </p:sp>
      <p:sp>
        <p:nvSpPr>
          <p:cNvPr id="31" name="下箭头 30"/>
          <p:cNvSpPr/>
          <p:nvPr/>
        </p:nvSpPr>
        <p:spPr>
          <a:xfrm>
            <a:off x="737422" y="4601498"/>
            <a:ext cx="393291" cy="49161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7"/>
          <p:cNvSpPr/>
          <p:nvPr/>
        </p:nvSpPr>
        <p:spPr>
          <a:xfrm rot="5400000">
            <a:off x="3664513" y="-1566893"/>
            <a:ext cx="477789" cy="70988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3" name="Straight Arrow Connector 42"/>
          <p:cNvCxnSpPr/>
          <p:nvPr/>
        </p:nvCxnSpPr>
        <p:spPr>
          <a:xfrm rot="5400000">
            <a:off x="300832" y="1476277"/>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44"/>
          <p:cNvCxnSpPr/>
          <p:nvPr/>
        </p:nvCxnSpPr>
        <p:spPr>
          <a:xfrm rot="5400000">
            <a:off x="528670" y="1477777"/>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45"/>
          <p:cNvCxnSpPr/>
          <p:nvPr/>
        </p:nvCxnSpPr>
        <p:spPr>
          <a:xfrm rot="5400000">
            <a:off x="754984" y="1490352"/>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46"/>
          <p:cNvCxnSpPr/>
          <p:nvPr/>
        </p:nvCxnSpPr>
        <p:spPr>
          <a:xfrm rot="5400000">
            <a:off x="982822" y="1491852"/>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47"/>
          <p:cNvCxnSpPr/>
          <p:nvPr/>
        </p:nvCxnSpPr>
        <p:spPr>
          <a:xfrm rot="5400000">
            <a:off x="1207612" y="1490352"/>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48"/>
          <p:cNvCxnSpPr/>
          <p:nvPr/>
        </p:nvCxnSpPr>
        <p:spPr>
          <a:xfrm rot="5400000">
            <a:off x="1435450" y="1491852"/>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49"/>
          <p:cNvCxnSpPr/>
          <p:nvPr/>
        </p:nvCxnSpPr>
        <p:spPr>
          <a:xfrm rot="5400000">
            <a:off x="1661764" y="1504427"/>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50"/>
          <p:cNvCxnSpPr/>
          <p:nvPr/>
        </p:nvCxnSpPr>
        <p:spPr>
          <a:xfrm rot="5400000">
            <a:off x="1889602" y="1505927"/>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51"/>
          <p:cNvCxnSpPr/>
          <p:nvPr/>
        </p:nvCxnSpPr>
        <p:spPr>
          <a:xfrm rot="5400000">
            <a:off x="2125486" y="1490353"/>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52"/>
          <p:cNvCxnSpPr/>
          <p:nvPr/>
        </p:nvCxnSpPr>
        <p:spPr>
          <a:xfrm rot="5400000">
            <a:off x="2353324" y="1491853"/>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53"/>
          <p:cNvCxnSpPr/>
          <p:nvPr/>
        </p:nvCxnSpPr>
        <p:spPr>
          <a:xfrm rot="5400000">
            <a:off x="2579638" y="1504428"/>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54"/>
          <p:cNvCxnSpPr/>
          <p:nvPr/>
        </p:nvCxnSpPr>
        <p:spPr>
          <a:xfrm rot="5400000">
            <a:off x="2807476" y="1505928"/>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255796" y="1812791"/>
            <a:ext cx="1031239" cy="369332"/>
          </a:xfrm>
          <a:prstGeom prst="rect">
            <a:avLst/>
          </a:prstGeom>
          <a:noFill/>
        </p:spPr>
        <p:txBody>
          <a:bodyPr wrap="none" rtlCol="0">
            <a:spAutoFit/>
          </a:bodyPr>
          <a:lstStyle/>
          <a:p>
            <a:r>
              <a:rPr lang="en-US" dirty="0" smtClean="0"/>
              <a:t>N</a:t>
            </a:r>
            <a:r>
              <a:rPr lang="en-US" altLang="zh-CN" dirty="0" smtClean="0"/>
              <a:t>etwork</a:t>
            </a:r>
            <a:endParaRPr lang="en-US" dirty="0"/>
          </a:p>
        </p:txBody>
      </p:sp>
      <p:sp>
        <p:nvSpPr>
          <p:cNvPr id="46" name="下箭头 45"/>
          <p:cNvSpPr/>
          <p:nvPr/>
        </p:nvSpPr>
        <p:spPr>
          <a:xfrm>
            <a:off x="2639964" y="4606414"/>
            <a:ext cx="393291" cy="49161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下箭头 46"/>
          <p:cNvSpPr/>
          <p:nvPr/>
        </p:nvSpPr>
        <p:spPr>
          <a:xfrm>
            <a:off x="4773564" y="4606414"/>
            <a:ext cx="393291" cy="49161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下箭头 47"/>
          <p:cNvSpPr/>
          <p:nvPr/>
        </p:nvSpPr>
        <p:spPr>
          <a:xfrm>
            <a:off x="6661357" y="4586750"/>
            <a:ext cx="393291" cy="49161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下箭头 48"/>
          <p:cNvSpPr/>
          <p:nvPr/>
        </p:nvSpPr>
        <p:spPr>
          <a:xfrm>
            <a:off x="722673" y="2315498"/>
            <a:ext cx="393291" cy="49161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下箭头 49"/>
          <p:cNvSpPr/>
          <p:nvPr/>
        </p:nvSpPr>
        <p:spPr>
          <a:xfrm>
            <a:off x="2689125" y="2305665"/>
            <a:ext cx="393291" cy="49161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下箭头 50"/>
          <p:cNvSpPr/>
          <p:nvPr/>
        </p:nvSpPr>
        <p:spPr>
          <a:xfrm>
            <a:off x="4645744" y="2295833"/>
            <a:ext cx="393291" cy="49161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下箭头 51"/>
          <p:cNvSpPr/>
          <p:nvPr/>
        </p:nvSpPr>
        <p:spPr>
          <a:xfrm>
            <a:off x="6602364" y="2315498"/>
            <a:ext cx="393291" cy="49161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Straight Arrow Connector 42"/>
          <p:cNvCxnSpPr/>
          <p:nvPr/>
        </p:nvCxnSpPr>
        <p:spPr>
          <a:xfrm rot="5400000">
            <a:off x="3009620" y="149102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44"/>
          <p:cNvCxnSpPr/>
          <p:nvPr/>
        </p:nvCxnSpPr>
        <p:spPr>
          <a:xfrm rot="5400000">
            <a:off x="3237458" y="149252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45"/>
          <p:cNvCxnSpPr/>
          <p:nvPr/>
        </p:nvCxnSpPr>
        <p:spPr>
          <a:xfrm rot="5400000">
            <a:off x="3463772" y="150510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46"/>
          <p:cNvCxnSpPr/>
          <p:nvPr/>
        </p:nvCxnSpPr>
        <p:spPr>
          <a:xfrm rot="5400000">
            <a:off x="3691610" y="150660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47"/>
          <p:cNvCxnSpPr/>
          <p:nvPr/>
        </p:nvCxnSpPr>
        <p:spPr>
          <a:xfrm rot="5400000">
            <a:off x="3916400" y="150510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48"/>
          <p:cNvCxnSpPr/>
          <p:nvPr/>
        </p:nvCxnSpPr>
        <p:spPr>
          <a:xfrm rot="5400000">
            <a:off x="4144238" y="150660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49"/>
          <p:cNvCxnSpPr/>
          <p:nvPr/>
        </p:nvCxnSpPr>
        <p:spPr>
          <a:xfrm rot="5400000">
            <a:off x="4370552" y="151917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0"/>
          <p:cNvCxnSpPr/>
          <p:nvPr/>
        </p:nvCxnSpPr>
        <p:spPr>
          <a:xfrm rot="5400000">
            <a:off x="4598390" y="152067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51"/>
          <p:cNvCxnSpPr/>
          <p:nvPr/>
        </p:nvCxnSpPr>
        <p:spPr>
          <a:xfrm rot="5400000">
            <a:off x="4834274" y="1505101"/>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52"/>
          <p:cNvCxnSpPr/>
          <p:nvPr/>
        </p:nvCxnSpPr>
        <p:spPr>
          <a:xfrm rot="5400000">
            <a:off x="5062112" y="1506601"/>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53"/>
          <p:cNvCxnSpPr/>
          <p:nvPr/>
        </p:nvCxnSpPr>
        <p:spPr>
          <a:xfrm rot="5400000">
            <a:off x="5288426" y="151917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54"/>
          <p:cNvCxnSpPr/>
          <p:nvPr/>
        </p:nvCxnSpPr>
        <p:spPr>
          <a:xfrm rot="5400000">
            <a:off x="5516264" y="152067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50"/>
          <p:cNvCxnSpPr/>
          <p:nvPr/>
        </p:nvCxnSpPr>
        <p:spPr>
          <a:xfrm rot="5400000">
            <a:off x="5724184" y="1525591"/>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51"/>
          <p:cNvCxnSpPr/>
          <p:nvPr/>
        </p:nvCxnSpPr>
        <p:spPr>
          <a:xfrm rot="5400000">
            <a:off x="5960068" y="1510017"/>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52"/>
          <p:cNvCxnSpPr/>
          <p:nvPr/>
        </p:nvCxnSpPr>
        <p:spPr>
          <a:xfrm rot="5400000">
            <a:off x="6187906" y="1511517"/>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53"/>
          <p:cNvCxnSpPr/>
          <p:nvPr/>
        </p:nvCxnSpPr>
        <p:spPr>
          <a:xfrm rot="5400000">
            <a:off x="6414220" y="1524092"/>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54"/>
          <p:cNvCxnSpPr/>
          <p:nvPr/>
        </p:nvCxnSpPr>
        <p:spPr>
          <a:xfrm rot="5400000">
            <a:off x="6642058" y="1525592"/>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53"/>
          <p:cNvCxnSpPr/>
          <p:nvPr/>
        </p:nvCxnSpPr>
        <p:spPr>
          <a:xfrm rot="5400000">
            <a:off x="6861587" y="151917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54"/>
          <p:cNvCxnSpPr/>
          <p:nvPr/>
        </p:nvCxnSpPr>
        <p:spPr>
          <a:xfrm rot="5400000">
            <a:off x="7079593" y="152067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72" name="Picture 10" descr="Full_Color_JPEG_F5_logo"/>
          <p:cNvPicPr>
            <a:picLocks noChangeAspect="1" noChangeArrowheads="1"/>
          </p:cNvPicPr>
          <p:nvPr/>
        </p:nvPicPr>
        <p:blipFill>
          <a:blip r:embed="rId2" cstate="print"/>
          <a:srcRect/>
          <a:stretch>
            <a:fillRect/>
          </a:stretch>
        </p:blipFill>
        <p:spPr bwMode="auto">
          <a:xfrm>
            <a:off x="3549448" y="3284436"/>
            <a:ext cx="711200" cy="622300"/>
          </a:xfrm>
          <a:prstGeom prst="rect">
            <a:avLst/>
          </a:prstGeom>
          <a:noFill/>
          <a:ln w="9525">
            <a:noFill/>
            <a:miter lim="800000"/>
            <a:headEnd/>
            <a:tailEnd/>
          </a:ln>
        </p:spPr>
      </p:pic>
      <p:sp>
        <p:nvSpPr>
          <p:cNvPr id="73" name="矩形 72"/>
          <p:cNvSpPr/>
          <p:nvPr/>
        </p:nvSpPr>
        <p:spPr>
          <a:xfrm>
            <a:off x="7885474" y="3775587"/>
            <a:ext cx="1032384" cy="16518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dirty="0" smtClean="0"/>
              <a:t>应用监控系统</a:t>
            </a:r>
            <a:endParaRPr lang="en-US" altLang="zh-CN" sz="1100" dirty="0" smtClean="0"/>
          </a:p>
          <a:p>
            <a:pPr algn="ctr"/>
            <a:endParaRPr lang="en-US" altLang="zh-CN" sz="1100" dirty="0" smtClean="0"/>
          </a:p>
          <a:p>
            <a:pPr algn="ctr"/>
            <a:r>
              <a:rPr lang="zh-CN" altLang="en-US" sz="1100" dirty="0" smtClean="0"/>
              <a:t>自动化资源配置管理</a:t>
            </a:r>
            <a:endParaRPr lang="en-US" sz="1100" dirty="0"/>
          </a:p>
        </p:txBody>
      </p:sp>
      <p:cxnSp>
        <p:nvCxnSpPr>
          <p:cNvPr id="75" name="直接箭头连接符 74"/>
          <p:cNvCxnSpPr>
            <a:stCxn id="73" idx="1"/>
            <a:endCxn id="6" idx="3"/>
          </p:cNvCxnSpPr>
          <p:nvPr/>
        </p:nvCxnSpPr>
        <p:spPr>
          <a:xfrm rot="10800000">
            <a:off x="7423358" y="3687099"/>
            <a:ext cx="462117" cy="9143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直接箭头连接符 76"/>
          <p:cNvCxnSpPr>
            <a:stCxn id="73" idx="1"/>
            <a:endCxn id="5" idx="3"/>
          </p:cNvCxnSpPr>
          <p:nvPr/>
        </p:nvCxnSpPr>
        <p:spPr>
          <a:xfrm rot="10800000" flipV="1">
            <a:off x="7428274" y="4601496"/>
            <a:ext cx="457200" cy="11946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应用</a:t>
            </a:r>
            <a:r>
              <a:rPr lang="en-US" dirty="0" err="1" smtClean="0"/>
              <a:t>高可用</a:t>
            </a:r>
            <a:r>
              <a:rPr lang="zh-CN" altLang="en-US" dirty="0" smtClean="0"/>
              <a:t>技术</a:t>
            </a:r>
            <a:endParaRPr lang="en-US" dirty="0"/>
          </a:p>
        </p:txBody>
      </p:sp>
      <p:sp>
        <p:nvSpPr>
          <p:cNvPr id="5" name="Subtitle 4"/>
          <p:cNvSpPr>
            <a:spLocks noGrp="1"/>
          </p:cNvSpPr>
          <p:nvPr>
            <p:ph type="subTitle" idx="1"/>
          </p:nvPr>
        </p:nvSpPr>
        <p:spPr/>
        <p:txBody>
          <a:bodyPr/>
          <a:lstStyle/>
          <a:p>
            <a:endParaRPr lang="en-US"/>
          </a:p>
        </p:txBody>
      </p:sp>
      <p:sp>
        <p:nvSpPr>
          <p:cNvPr id="4" name="Slide Number Placeholder 3"/>
          <p:cNvSpPr>
            <a:spLocks noGrp="1"/>
          </p:cNvSpPr>
          <p:nvPr>
            <p:ph type="sldNum" sz="quarter" idx="10"/>
          </p:nvPr>
        </p:nvSpPr>
        <p:spPr/>
        <p:txBody>
          <a:bodyPr/>
          <a:lstStyle/>
          <a:p>
            <a:fld id="{D0A837A3-AB63-6543-B331-A2675DD81497}"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高可用性的四个层面</a:t>
            </a:r>
            <a:endParaRPr lang="zh-CN" altLang="en-US" dirty="0"/>
          </a:p>
        </p:txBody>
      </p:sp>
      <p:sp>
        <p:nvSpPr>
          <p:cNvPr id="4" name="灯片编号占位符 3"/>
          <p:cNvSpPr>
            <a:spLocks noGrp="1"/>
          </p:cNvSpPr>
          <p:nvPr>
            <p:ph type="sldNum" sz="quarter" idx="10"/>
          </p:nvPr>
        </p:nvSpPr>
        <p:spPr/>
        <p:txBody>
          <a:bodyPr/>
          <a:lstStyle/>
          <a:p>
            <a:fld id="{D0A837A3-AB63-6543-B331-A2675DD81497}" type="slidenum">
              <a:rPr lang="en-US" smtClean="0"/>
              <a:pPr/>
              <a:t>14</a:t>
            </a:fld>
            <a:endParaRPr lang="en-US"/>
          </a:p>
        </p:txBody>
      </p:sp>
      <p:sp>
        <p:nvSpPr>
          <p:cNvPr id="5" name="矩形 4"/>
          <p:cNvSpPr/>
          <p:nvPr/>
        </p:nvSpPr>
        <p:spPr>
          <a:xfrm>
            <a:off x="1026038" y="4815493"/>
            <a:ext cx="2713690" cy="884903"/>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3200" dirty="0" smtClean="0"/>
              <a:t>服务高可用</a:t>
            </a:r>
            <a:endParaRPr lang="en-US" altLang="en-US" sz="3200" dirty="0"/>
          </a:p>
        </p:txBody>
      </p:sp>
      <p:sp>
        <p:nvSpPr>
          <p:cNvPr id="6" name="矩形 5"/>
          <p:cNvSpPr/>
          <p:nvPr/>
        </p:nvSpPr>
        <p:spPr>
          <a:xfrm>
            <a:off x="1025095" y="3935506"/>
            <a:ext cx="2713690" cy="884903"/>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3200" dirty="0" smtClean="0"/>
              <a:t>性能高可用</a:t>
            </a:r>
            <a:endParaRPr lang="en-US" altLang="en-US" sz="3200" dirty="0"/>
          </a:p>
        </p:txBody>
      </p:sp>
      <p:sp>
        <p:nvSpPr>
          <p:cNvPr id="7" name="矩形 6"/>
          <p:cNvSpPr/>
          <p:nvPr/>
        </p:nvSpPr>
        <p:spPr>
          <a:xfrm>
            <a:off x="1026039" y="3055519"/>
            <a:ext cx="2713690" cy="884903"/>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3200" dirty="0" smtClean="0"/>
              <a:t>站点高可用</a:t>
            </a:r>
            <a:endParaRPr lang="en-US" altLang="en-US" sz="3200" dirty="0"/>
          </a:p>
        </p:txBody>
      </p:sp>
      <p:sp>
        <p:nvSpPr>
          <p:cNvPr id="8" name="矩形 7"/>
          <p:cNvSpPr/>
          <p:nvPr/>
        </p:nvSpPr>
        <p:spPr>
          <a:xfrm>
            <a:off x="1021123" y="2175532"/>
            <a:ext cx="2713690" cy="884903"/>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3200" dirty="0" smtClean="0"/>
              <a:t>运维高可用</a:t>
            </a:r>
            <a:endParaRPr lang="en-US" sz="3200" dirty="0"/>
          </a:p>
        </p:txBody>
      </p:sp>
      <p:sp>
        <p:nvSpPr>
          <p:cNvPr id="9" name="TextBox 8"/>
          <p:cNvSpPr txBox="1"/>
          <p:nvPr/>
        </p:nvSpPr>
        <p:spPr>
          <a:xfrm>
            <a:off x="3917720" y="5081975"/>
            <a:ext cx="4406009" cy="738664"/>
          </a:xfrm>
          <a:prstGeom prst="rect">
            <a:avLst/>
          </a:prstGeom>
          <a:noFill/>
        </p:spPr>
        <p:txBody>
          <a:bodyPr wrap="square" rtlCol="0">
            <a:spAutoFit/>
          </a:bodyPr>
          <a:lstStyle/>
          <a:p>
            <a:r>
              <a:rPr lang="zh-CN" altLang="en-US" sz="1400" dirty="0" smtClean="0"/>
              <a:t>通过基于应用层面的健康检查，判断服务的工作状态，避免通过进程检查方式无法准确判断真实服务状态的问题</a:t>
            </a:r>
            <a:endParaRPr lang="en-US" sz="1400" dirty="0"/>
          </a:p>
        </p:txBody>
      </p:sp>
      <p:sp>
        <p:nvSpPr>
          <p:cNvPr id="10" name="TextBox 9"/>
          <p:cNvSpPr txBox="1"/>
          <p:nvPr/>
        </p:nvSpPr>
        <p:spPr>
          <a:xfrm>
            <a:off x="3998693" y="4049877"/>
            <a:ext cx="4150223" cy="738664"/>
          </a:xfrm>
          <a:prstGeom prst="rect">
            <a:avLst/>
          </a:prstGeom>
          <a:noFill/>
        </p:spPr>
        <p:txBody>
          <a:bodyPr wrap="square" rtlCol="0">
            <a:spAutoFit/>
          </a:bodyPr>
          <a:lstStyle/>
          <a:p>
            <a:r>
              <a:rPr lang="zh-CN" altLang="en-US" sz="1400" dirty="0" smtClean="0"/>
              <a:t>通过对提供同样应用的服务实例进行负载均衡处理，实现对外统一服务，对内将请求分发到多个应用实例上，提高系统的处理能力，减小应用响应时间</a:t>
            </a:r>
            <a:endParaRPr lang="en-US" sz="1400" dirty="0"/>
          </a:p>
        </p:txBody>
      </p:sp>
      <p:sp>
        <p:nvSpPr>
          <p:cNvPr id="11" name="TextBox 10"/>
          <p:cNvSpPr txBox="1"/>
          <p:nvPr/>
        </p:nvSpPr>
        <p:spPr>
          <a:xfrm>
            <a:off x="3946205" y="3242331"/>
            <a:ext cx="4148924" cy="523220"/>
          </a:xfrm>
          <a:prstGeom prst="rect">
            <a:avLst/>
          </a:prstGeom>
          <a:noFill/>
        </p:spPr>
        <p:txBody>
          <a:bodyPr wrap="square" rtlCol="0">
            <a:spAutoFit/>
          </a:bodyPr>
          <a:lstStyle/>
          <a:p>
            <a:r>
              <a:rPr lang="zh-CN" altLang="en-US" sz="1400" dirty="0" smtClean="0"/>
              <a:t>通过站点间动态客户调度系统，实现多数据中心灾备模式、多主模式的运行，实现站点高可用</a:t>
            </a:r>
            <a:endParaRPr lang="en-US" sz="1400" dirty="0"/>
          </a:p>
        </p:txBody>
      </p:sp>
      <p:sp>
        <p:nvSpPr>
          <p:cNvPr id="12" name="TextBox 11"/>
          <p:cNvSpPr txBox="1"/>
          <p:nvPr/>
        </p:nvSpPr>
        <p:spPr>
          <a:xfrm>
            <a:off x="3936374" y="2160784"/>
            <a:ext cx="4051179" cy="738664"/>
          </a:xfrm>
          <a:prstGeom prst="rect">
            <a:avLst/>
          </a:prstGeom>
          <a:noFill/>
        </p:spPr>
        <p:txBody>
          <a:bodyPr wrap="square" rtlCol="0">
            <a:spAutoFit/>
          </a:bodyPr>
          <a:lstStyle/>
          <a:p>
            <a:r>
              <a:rPr lang="zh-CN" altLang="en-US" sz="1400" dirty="0" smtClean="0"/>
              <a:t>通过本地负载均衡和广域网负载均衡处理，屏蔽用户端对真实服务的感知，使系统运维可以实时、在线进行</a:t>
            </a:r>
            <a:endParaRPr lang="en-US" sz="1400" dirty="0"/>
          </a:p>
        </p:txBody>
      </p:sp>
      <p:sp>
        <p:nvSpPr>
          <p:cNvPr id="14" name="TextBox 13"/>
          <p:cNvSpPr txBox="1"/>
          <p:nvPr/>
        </p:nvSpPr>
        <p:spPr>
          <a:xfrm>
            <a:off x="1559858" y="1559859"/>
            <a:ext cx="1800493" cy="369332"/>
          </a:xfrm>
          <a:prstGeom prst="rect">
            <a:avLst/>
          </a:prstGeom>
          <a:noFill/>
        </p:spPr>
        <p:txBody>
          <a:bodyPr wrap="none" rtlCol="0">
            <a:spAutoFit/>
          </a:bodyPr>
          <a:lstStyle/>
          <a:p>
            <a:r>
              <a:rPr lang="zh-CN" altLang="en-US" dirty="0" smtClean="0"/>
              <a:t>应用高可用需求</a:t>
            </a:r>
            <a:endParaRPr lang="zh-CN" altLang="en-US" dirty="0"/>
          </a:p>
        </p:txBody>
      </p:sp>
      <p:sp>
        <p:nvSpPr>
          <p:cNvPr id="15" name="TextBox 14"/>
          <p:cNvSpPr txBox="1"/>
          <p:nvPr/>
        </p:nvSpPr>
        <p:spPr>
          <a:xfrm>
            <a:off x="5006789" y="1564342"/>
            <a:ext cx="1441420" cy="369332"/>
          </a:xfrm>
          <a:prstGeom prst="rect">
            <a:avLst/>
          </a:prstGeom>
          <a:noFill/>
        </p:spPr>
        <p:txBody>
          <a:bodyPr wrap="none" rtlCol="0">
            <a:spAutoFit/>
          </a:bodyPr>
          <a:lstStyle/>
          <a:p>
            <a:r>
              <a:rPr lang="en-US" altLang="zh-CN" dirty="0" smtClean="0"/>
              <a:t>F5 </a:t>
            </a:r>
            <a:r>
              <a:rPr lang="zh-CN" altLang="en-US" dirty="0" smtClean="0"/>
              <a:t>解决方案</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99139" y="2953340"/>
            <a:ext cx="5574465" cy="3116406"/>
          </a:xfrm>
          <a:prstGeom prst="rect">
            <a:avLst/>
          </a:prstGeom>
          <a:solidFill>
            <a:srgbClr val="4F8D97">
              <a:alpha val="20000"/>
            </a:srgbClr>
          </a:solidFill>
          <a:ln w="9525">
            <a:noFill/>
            <a:round/>
            <a:headEnd/>
            <a:tailEnd/>
          </a:ln>
        </p:spPr>
        <p:txBody>
          <a:bodyPr wrap="none" anchor="ctr">
            <a:prstTxWarp prst="textNoShape">
              <a:avLst/>
            </a:prstTxWarp>
          </a:bodyPr>
          <a:lstStyle/>
          <a:p>
            <a:endParaRPr lang="en-US">
              <a:solidFill>
                <a:schemeClr val="tx1"/>
              </a:solidFill>
              <a:latin typeface="Arial" pitchFamily="-110" charset="0"/>
            </a:endParaRPr>
          </a:p>
        </p:txBody>
      </p:sp>
      <p:sp>
        <p:nvSpPr>
          <p:cNvPr id="2" name="Title 1"/>
          <p:cNvSpPr>
            <a:spLocks noGrp="1"/>
          </p:cNvSpPr>
          <p:nvPr>
            <p:ph type="title"/>
          </p:nvPr>
        </p:nvSpPr>
        <p:spPr/>
        <p:txBody>
          <a:bodyPr/>
          <a:lstStyle/>
          <a:p>
            <a:r>
              <a:rPr lang="zh-CN" altLang="en-US" dirty="0" smtClean="0"/>
              <a:t>应用</a:t>
            </a:r>
            <a:r>
              <a:rPr lang="en-US" dirty="0" err="1" smtClean="0"/>
              <a:t>负载均衡工作原理</a:t>
            </a:r>
            <a:endParaRPr lang="en-US" dirty="0"/>
          </a:p>
        </p:txBody>
      </p:sp>
      <p:sp>
        <p:nvSpPr>
          <p:cNvPr id="3" name="Content Placeholder 2"/>
          <p:cNvSpPr>
            <a:spLocks noGrp="1"/>
          </p:cNvSpPr>
          <p:nvPr>
            <p:ph idx="1"/>
          </p:nvPr>
        </p:nvSpPr>
        <p:spPr>
          <a:xfrm>
            <a:off x="5847438" y="1600200"/>
            <a:ext cx="3104604" cy="4525963"/>
          </a:xfrm>
        </p:spPr>
        <p:txBody>
          <a:bodyPr>
            <a:normAutofit fontScale="47500" lnSpcReduction="20000"/>
          </a:bodyPr>
          <a:lstStyle/>
          <a:p>
            <a:r>
              <a:rPr lang="en-US" dirty="0" smtClean="0"/>
              <a:t>BIGIP LTM</a:t>
            </a:r>
            <a:r>
              <a:rPr lang="zh-CN" altLang="en-US" dirty="0" smtClean="0"/>
              <a:t>对外提供一个虚拟的应用服务器，接收所有的客户端请求</a:t>
            </a:r>
            <a:endParaRPr lang="en-US" altLang="zh-CN" dirty="0" smtClean="0"/>
          </a:p>
          <a:p>
            <a:endParaRPr lang="en-US" dirty="0" smtClean="0"/>
          </a:p>
          <a:p>
            <a:r>
              <a:rPr lang="en-US" dirty="0" smtClean="0"/>
              <a:t>BIGIP LTM</a:t>
            </a:r>
            <a:r>
              <a:rPr lang="zh-CN" altLang="en-US" dirty="0" smtClean="0"/>
              <a:t>通过负载均衡算法处理，将客户端请求转发到后台的多个应用实例</a:t>
            </a:r>
            <a:endParaRPr lang="en-US" altLang="zh-CN" dirty="0" smtClean="0"/>
          </a:p>
          <a:p>
            <a:endParaRPr lang="en-US" altLang="zh-CN" dirty="0" smtClean="0"/>
          </a:p>
          <a:p>
            <a:r>
              <a:rPr lang="en-US" dirty="0" smtClean="0"/>
              <a:t>BIGIP LTM</a:t>
            </a:r>
            <a:r>
              <a:rPr lang="zh-CN" altLang="en-US" dirty="0" smtClean="0"/>
              <a:t>内置可编程控制接口，可以对流量进行编程控制处理</a:t>
            </a:r>
            <a:endParaRPr lang="en-US" altLang="zh-CN" dirty="0" smtClean="0"/>
          </a:p>
          <a:p>
            <a:endParaRPr lang="en-US" altLang="zh-CN" dirty="0" smtClean="0"/>
          </a:p>
          <a:p>
            <a:r>
              <a:rPr lang="en-US" dirty="0" smtClean="0"/>
              <a:t>BIGIP LTM</a:t>
            </a:r>
            <a:r>
              <a:rPr lang="zh-CN" altLang="en-US" dirty="0" smtClean="0"/>
              <a:t>通过应用健康检查，准确的判断应用程序的工作和服务状态，一旦发现应用不能提供服务，则将其从负载均衡组中摘除</a:t>
            </a:r>
            <a:endParaRPr lang="en-US" dirty="0"/>
          </a:p>
        </p:txBody>
      </p:sp>
      <p:sp>
        <p:nvSpPr>
          <p:cNvPr id="4" name="Slide Number Placeholder 3"/>
          <p:cNvSpPr>
            <a:spLocks noGrp="1"/>
          </p:cNvSpPr>
          <p:nvPr>
            <p:ph type="sldNum" sz="quarter" idx="10"/>
          </p:nvPr>
        </p:nvSpPr>
        <p:spPr/>
        <p:txBody>
          <a:bodyPr/>
          <a:lstStyle/>
          <a:p>
            <a:fld id="{D0A837A3-AB63-6543-B331-A2675DD81497}" type="slidenum">
              <a:rPr lang="en-US" smtClean="0"/>
              <a:pPr/>
              <a:t>15</a:t>
            </a:fld>
            <a:endParaRPr lang="en-US"/>
          </a:p>
        </p:txBody>
      </p:sp>
      <p:sp>
        <p:nvSpPr>
          <p:cNvPr id="5" name="Rectangle 4"/>
          <p:cNvSpPr/>
          <p:nvPr/>
        </p:nvSpPr>
        <p:spPr>
          <a:xfrm>
            <a:off x="1742414" y="3219475"/>
            <a:ext cx="2244470" cy="797484"/>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067271" y="3440998"/>
            <a:ext cx="1520924" cy="383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a:t>
            </a:r>
            <a:r>
              <a:rPr lang="en-US" altLang="zh-CN" dirty="0" smtClean="0"/>
              <a:t>irtual Server</a:t>
            </a:r>
            <a:endParaRPr lang="en-US" dirty="0"/>
          </a:p>
        </p:txBody>
      </p:sp>
      <p:sp>
        <p:nvSpPr>
          <p:cNvPr id="8" name="Rectangle 7"/>
          <p:cNvSpPr/>
          <p:nvPr/>
        </p:nvSpPr>
        <p:spPr>
          <a:xfrm rot="5400000">
            <a:off x="2564968" y="509429"/>
            <a:ext cx="477789" cy="31814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rot="5400000">
            <a:off x="1382372" y="161353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5400000">
            <a:off x="1610210" y="161503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a:off x="1836524" y="16276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2064362" y="16291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5400000">
            <a:off x="2289152" y="16276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5400000">
            <a:off x="2516990" y="16291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a:off x="2743304" y="164168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a:off x="2971142" y="164318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a:off x="3207026" y="1627611"/>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a:off x="3434864" y="1629111"/>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a:off x="3661178" y="164168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5400000">
            <a:off x="3889016" y="164318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351220" y="1930384"/>
            <a:ext cx="1031239" cy="369332"/>
          </a:xfrm>
          <a:prstGeom prst="rect">
            <a:avLst/>
          </a:prstGeom>
          <a:noFill/>
        </p:spPr>
        <p:txBody>
          <a:bodyPr wrap="none" rtlCol="0">
            <a:spAutoFit/>
          </a:bodyPr>
          <a:lstStyle/>
          <a:p>
            <a:r>
              <a:rPr lang="en-US" dirty="0" smtClean="0"/>
              <a:t>N</a:t>
            </a:r>
            <a:r>
              <a:rPr lang="en-US" altLang="zh-CN" dirty="0" smtClean="0"/>
              <a:t>etwork</a:t>
            </a:r>
            <a:endParaRPr lang="en-US" dirty="0"/>
          </a:p>
        </p:txBody>
      </p:sp>
      <p:sp>
        <p:nvSpPr>
          <p:cNvPr id="22" name="Rectangle 21"/>
          <p:cNvSpPr/>
          <p:nvPr/>
        </p:nvSpPr>
        <p:spPr>
          <a:xfrm>
            <a:off x="521556" y="4730553"/>
            <a:ext cx="2244470" cy="1011485"/>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846413" y="4952077"/>
            <a:ext cx="1520924" cy="383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endParaRPr lang="en-US" dirty="0"/>
          </a:p>
        </p:txBody>
      </p:sp>
      <p:sp>
        <p:nvSpPr>
          <p:cNvPr id="24" name="Rectangle 23"/>
          <p:cNvSpPr/>
          <p:nvPr/>
        </p:nvSpPr>
        <p:spPr>
          <a:xfrm>
            <a:off x="3228518" y="4720504"/>
            <a:ext cx="2244470" cy="1001870"/>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3553375" y="4942027"/>
            <a:ext cx="1520924" cy="383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endParaRPr lang="en-US" dirty="0"/>
          </a:p>
        </p:txBody>
      </p:sp>
      <p:cxnSp>
        <p:nvCxnSpPr>
          <p:cNvPr id="26" name="Straight Arrow Connector 25"/>
          <p:cNvCxnSpPr>
            <a:endCxn id="6" idx="0"/>
          </p:cNvCxnSpPr>
          <p:nvPr/>
        </p:nvCxnSpPr>
        <p:spPr>
          <a:xfrm rot="16200000" flipH="1">
            <a:off x="1790334" y="2403599"/>
            <a:ext cx="1078080" cy="9967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6" idx="0"/>
          </p:cNvCxnSpPr>
          <p:nvPr/>
        </p:nvCxnSpPr>
        <p:spPr>
          <a:xfrm rot="5400000">
            <a:off x="2757524" y="2433128"/>
            <a:ext cx="1078080" cy="9376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6" idx="2"/>
            <a:endCxn id="23" idx="0"/>
          </p:cNvCxnSpPr>
          <p:nvPr/>
        </p:nvCxnSpPr>
        <p:spPr>
          <a:xfrm rot="5400000">
            <a:off x="1653752" y="3778095"/>
            <a:ext cx="1127105" cy="12208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6" idx="2"/>
            <a:endCxn id="25" idx="0"/>
          </p:cNvCxnSpPr>
          <p:nvPr/>
        </p:nvCxnSpPr>
        <p:spPr>
          <a:xfrm rot="16200000" flipH="1">
            <a:off x="3012258" y="3640447"/>
            <a:ext cx="1117055" cy="1486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4045956" y="3189939"/>
            <a:ext cx="1569660" cy="923330"/>
          </a:xfrm>
          <a:prstGeom prst="rect">
            <a:avLst/>
          </a:prstGeom>
          <a:noFill/>
        </p:spPr>
        <p:txBody>
          <a:bodyPr wrap="none" rtlCol="0">
            <a:spAutoFit/>
          </a:bodyPr>
          <a:lstStyle/>
          <a:p>
            <a:r>
              <a:rPr lang="zh-CN" altLang="en-US" dirty="0" smtClean="0"/>
              <a:t>负载均衡处理</a:t>
            </a:r>
            <a:endParaRPr lang="en-US" altLang="zh-CN" dirty="0" smtClean="0"/>
          </a:p>
          <a:p>
            <a:r>
              <a:rPr lang="zh-CN" altLang="en-US" dirty="0" smtClean="0"/>
              <a:t>可编程控制</a:t>
            </a:r>
            <a:endParaRPr lang="en-US" altLang="zh-CN" dirty="0" smtClean="0"/>
          </a:p>
          <a:p>
            <a:r>
              <a:rPr lang="zh-CN" altLang="en-US" dirty="0" smtClean="0"/>
              <a:t>应用健康检查</a:t>
            </a:r>
            <a:endParaRPr lang="en-US" dirty="0"/>
          </a:p>
        </p:txBody>
      </p:sp>
      <p:sp>
        <p:nvSpPr>
          <p:cNvPr id="40" name="TextBox 39"/>
          <p:cNvSpPr txBox="1"/>
          <p:nvPr/>
        </p:nvSpPr>
        <p:spPr>
          <a:xfrm>
            <a:off x="369156" y="3381926"/>
            <a:ext cx="1381660" cy="369332"/>
          </a:xfrm>
          <a:prstGeom prst="rect">
            <a:avLst/>
          </a:prstGeom>
          <a:noFill/>
        </p:spPr>
        <p:txBody>
          <a:bodyPr wrap="none" rtlCol="0">
            <a:spAutoFit/>
          </a:bodyPr>
          <a:lstStyle/>
          <a:p>
            <a:r>
              <a:rPr lang="en-US" dirty="0" smtClean="0"/>
              <a:t>BIG-IP LTM</a:t>
            </a:r>
            <a:endParaRPr lang="en-US" dirty="0"/>
          </a:p>
        </p:txBody>
      </p:sp>
      <p:sp>
        <p:nvSpPr>
          <p:cNvPr id="42" name="Rectangle 41"/>
          <p:cNvSpPr/>
          <p:nvPr/>
        </p:nvSpPr>
        <p:spPr>
          <a:xfrm>
            <a:off x="199139" y="2511027"/>
            <a:ext cx="1068738" cy="427544"/>
          </a:xfrm>
          <a:prstGeom prst="rect">
            <a:avLst/>
          </a:prstGeom>
          <a:solidFill>
            <a:srgbClr val="4F8D97">
              <a:alpha val="20000"/>
            </a:srgbClr>
          </a:solidFill>
          <a:ln w="9525">
            <a:noFill/>
            <a:round/>
            <a:headEnd/>
            <a:tailEnd/>
          </a:ln>
        </p:spPr>
        <p:txBody>
          <a:bodyPr wrap="none" anchor="ctr">
            <a:prstTxWarp prst="textNoShape">
              <a:avLst/>
            </a:prstTxWarp>
          </a:bodyPr>
          <a:lstStyle/>
          <a:p>
            <a:r>
              <a:rPr lang="en-US" dirty="0" smtClean="0">
                <a:solidFill>
                  <a:schemeClr val="tx1"/>
                </a:solidFill>
                <a:latin typeface="Arial" pitchFamily="-110" charset="0"/>
              </a:rPr>
              <a:t>Domain</a:t>
            </a:r>
            <a:endParaRPr lang="en-US" dirty="0">
              <a:solidFill>
                <a:schemeClr val="tx1"/>
              </a:solidFill>
              <a:latin typeface="Arial" pitchFamily="-110" charset="0"/>
            </a:endParaRPr>
          </a:p>
        </p:txBody>
      </p:sp>
      <p:sp>
        <p:nvSpPr>
          <p:cNvPr id="34" name="TextBox 33"/>
          <p:cNvSpPr txBox="1"/>
          <p:nvPr/>
        </p:nvSpPr>
        <p:spPr>
          <a:xfrm>
            <a:off x="1084777" y="5342514"/>
            <a:ext cx="1057050" cy="369332"/>
          </a:xfrm>
          <a:prstGeom prst="rect">
            <a:avLst/>
          </a:prstGeom>
          <a:noFill/>
        </p:spPr>
        <p:txBody>
          <a:bodyPr wrap="none" rtlCol="0">
            <a:spAutoFit/>
          </a:bodyPr>
          <a:lstStyle/>
          <a:p>
            <a:r>
              <a:rPr lang="en-US" dirty="0" smtClean="0"/>
              <a:t>Server 1</a:t>
            </a:r>
            <a:endParaRPr lang="en-US" dirty="0"/>
          </a:p>
        </p:txBody>
      </p:sp>
      <p:sp>
        <p:nvSpPr>
          <p:cNvPr id="35" name="TextBox 34"/>
          <p:cNvSpPr txBox="1"/>
          <p:nvPr/>
        </p:nvSpPr>
        <p:spPr>
          <a:xfrm>
            <a:off x="3768983" y="5342514"/>
            <a:ext cx="1056700" cy="369332"/>
          </a:xfrm>
          <a:prstGeom prst="rect">
            <a:avLst/>
          </a:prstGeom>
          <a:noFill/>
        </p:spPr>
        <p:txBody>
          <a:bodyPr wrap="none" rtlCol="0">
            <a:spAutoFit/>
          </a:bodyPr>
          <a:lstStyle/>
          <a:p>
            <a:r>
              <a:rPr lang="en-US" dirty="0" smtClean="0"/>
              <a:t>Server 2</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40" y="533400"/>
            <a:ext cx="8550210" cy="808038"/>
          </a:xfrm>
        </p:spPr>
        <p:txBody>
          <a:bodyPr/>
          <a:lstStyle/>
          <a:p>
            <a:r>
              <a:rPr lang="en-US" dirty="0" smtClean="0"/>
              <a:t>Web-APP-</a:t>
            </a:r>
            <a:r>
              <a:rPr lang="en-US" altLang="en-US" dirty="0" smtClean="0"/>
              <a:t>多</a:t>
            </a:r>
            <a:r>
              <a:rPr lang="zh-CN" altLang="en-US" dirty="0" smtClean="0"/>
              <a:t>层结构大型部署</a:t>
            </a:r>
            <a:endParaRPr lang="en-US" dirty="0"/>
          </a:p>
        </p:txBody>
      </p:sp>
      <p:sp>
        <p:nvSpPr>
          <p:cNvPr id="4" name="Slide Number Placeholder 3"/>
          <p:cNvSpPr>
            <a:spLocks noGrp="1"/>
          </p:cNvSpPr>
          <p:nvPr>
            <p:ph type="sldNum" sz="quarter" idx="10"/>
          </p:nvPr>
        </p:nvSpPr>
        <p:spPr/>
        <p:txBody>
          <a:bodyPr/>
          <a:lstStyle/>
          <a:p>
            <a:fld id="{D0A837A3-AB63-6543-B331-A2675DD81497}" type="slidenum">
              <a:rPr lang="en-US" smtClean="0"/>
              <a:pPr/>
              <a:t>16</a:t>
            </a:fld>
            <a:endParaRPr lang="en-US" dirty="0"/>
          </a:p>
        </p:txBody>
      </p:sp>
      <p:sp>
        <p:nvSpPr>
          <p:cNvPr id="5" name="Rectangle 4"/>
          <p:cNvSpPr/>
          <p:nvPr/>
        </p:nvSpPr>
        <p:spPr>
          <a:xfrm>
            <a:off x="891199" y="3697002"/>
            <a:ext cx="1131605" cy="6161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Web Server</a:t>
            </a:r>
            <a:endParaRPr lang="en-US" dirty="0"/>
          </a:p>
        </p:txBody>
      </p:sp>
      <p:sp>
        <p:nvSpPr>
          <p:cNvPr id="7" name="TextBox 6"/>
          <p:cNvSpPr txBox="1"/>
          <p:nvPr/>
        </p:nvSpPr>
        <p:spPr>
          <a:xfrm>
            <a:off x="779526" y="2913379"/>
            <a:ext cx="1381660" cy="369332"/>
          </a:xfrm>
          <a:prstGeom prst="rect">
            <a:avLst/>
          </a:prstGeom>
          <a:noFill/>
        </p:spPr>
        <p:txBody>
          <a:bodyPr wrap="none" rtlCol="0">
            <a:spAutoFit/>
          </a:bodyPr>
          <a:lstStyle/>
          <a:p>
            <a:r>
              <a:rPr lang="en-US" dirty="0" smtClean="0"/>
              <a:t>BIG-IP LTM</a:t>
            </a:r>
            <a:endParaRPr lang="en-US" dirty="0"/>
          </a:p>
        </p:txBody>
      </p:sp>
      <p:sp>
        <p:nvSpPr>
          <p:cNvPr id="8" name="Rectangle 7"/>
          <p:cNvSpPr/>
          <p:nvPr/>
        </p:nvSpPr>
        <p:spPr>
          <a:xfrm rot="5400000">
            <a:off x="2564973" y="804790"/>
            <a:ext cx="477789" cy="31814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313512" y="3698504"/>
            <a:ext cx="1131605" cy="6161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Web Server</a:t>
            </a:r>
            <a:endParaRPr lang="en-US" dirty="0"/>
          </a:p>
        </p:txBody>
      </p:sp>
      <p:sp>
        <p:nvSpPr>
          <p:cNvPr id="10" name="Rectangle 9"/>
          <p:cNvSpPr/>
          <p:nvPr/>
        </p:nvSpPr>
        <p:spPr>
          <a:xfrm>
            <a:off x="3721732" y="3698504"/>
            <a:ext cx="1131605" cy="6161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Web Server</a:t>
            </a:r>
            <a:endParaRPr lang="en-US" dirty="0"/>
          </a:p>
        </p:txBody>
      </p:sp>
      <p:cxnSp>
        <p:nvCxnSpPr>
          <p:cNvPr id="16" name="Straight Arrow Connector 15"/>
          <p:cNvCxnSpPr>
            <a:stCxn id="41" idx="2"/>
            <a:endCxn id="5" idx="0"/>
          </p:cNvCxnSpPr>
          <p:nvPr/>
        </p:nvCxnSpPr>
        <p:spPr>
          <a:xfrm rot="5400000">
            <a:off x="1934357" y="2747626"/>
            <a:ext cx="472021" cy="14267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41" idx="2"/>
            <a:endCxn id="9" idx="0"/>
          </p:cNvCxnSpPr>
          <p:nvPr/>
        </p:nvCxnSpPr>
        <p:spPr>
          <a:xfrm rot="5400000">
            <a:off x="2644763" y="3459534"/>
            <a:ext cx="473523" cy="44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41" idx="2"/>
            <a:endCxn id="10" idx="0"/>
          </p:cNvCxnSpPr>
          <p:nvPr/>
        </p:nvCxnSpPr>
        <p:spPr>
          <a:xfrm rot="16200000" flipH="1">
            <a:off x="3348872" y="2759840"/>
            <a:ext cx="473523" cy="14038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892718" y="5584729"/>
            <a:ext cx="1131605" cy="6161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a:t>
            </a:r>
          </a:p>
          <a:p>
            <a:pPr algn="ctr"/>
            <a:r>
              <a:rPr lang="en-US" altLang="zh-CN" dirty="0" smtClean="0"/>
              <a:t>Server</a:t>
            </a:r>
            <a:endParaRPr lang="en-US" dirty="0"/>
          </a:p>
        </p:txBody>
      </p:sp>
      <p:sp>
        <p:nvSpPr>
          <p:cNvPr id="28" name="TextBox 27"/>
          <p:cNvSpPr txBox="1"/>
          <p:nvPr/>
        </p:nvSpPr>
        <p:spPr>
          <a:xfrm>
            <a:off x="800710" y="4830603"/>
            <a:ext cx="1381660" cy="369332"/>
          </a:xfrm>
          <a:prstGeom prst="rect">
            <a:avLst/>
          </a:prstGeom>
          <a:noFill/>
        </p:spPr>
        <p:txBody>
          <a:bodyPr wrap="none" rtlCol="0">
            <a:spAutoFit/>
          </a:bodyPr>
          <a:lstStyle/>
          <a:p>
            <a:r>
              <a:rPr lang="en-US" dirty="0" smtClean="0"/>
              <a:t>BIG-IP LTM</a:t>
            </a:r>
            <a:endParaRPr lang="en-US" dirty="0"/>
          </a:p>
        </p:txBody>
      </p:sp>
      <p:sp>
        <p:nvSpPr>
          <p:cNvPr id="29" name="Rectangle 28"/>
          <p:cNvSpPr/>
          <p:nvPr/>
        </p:nvSpPr>
        <p:spPr>
          <a:xfrm>
            <a:off x="2315031" y="5586231"/>
            <a:ext cx="1131605" cy="6161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a:t>
            </a:r>
          </a:p>
          <a:p>
            <a:pPr algn="ctr"/>
            <a:r>
              <a:rPr lang="en-US" altLang="zh-CN" dirty="0" smtClean="0"/>
              <a:t>Server</a:t>
            </a:r>
            <a:endParaRPr lang="en-US" dirty="0"/>
          </a:p>
        </p:txBody>
      </p:sp>
      <p:sp>
        <p:nvSpPr>
          <p:cNvPr id="30" name="Rectangle 29"/>
          <p:cNvSpPr/>
          <p:nvPr/>
        </p:nvSpPr>
        <p:spPr>
          <a:xfrm>
            <a:off x="3723251" y="5586231"/>
            <a:ext cx="1131605" cy="6161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a:t>
            </a:r>
          </a:p>
          <a:p>
            <a:pPr algn="ctr"/>
            <a:r>
              <a:rPr lang="en-US" altLang="zh-CN" dirty="0" smtClean="0"/>
              <a:t>Server</a:t>
            </a:r>
            <a:endParaRPr lang="en-US" dirty="0"/>
          </a:p>
        </p:txBody>
      </p:sp>
      <p:cxnSp>
        <p:nvCxnSpPr>
          <p:cNvPr id="31" name="Straight Arrow Connector 30"/>
          <p:cNvCxnSpPr>
            <a:stCxn id="61" idx="2"/>
            <a:endCxn id="26" idx="0"/>
          </p:cNvCxnSpPr>
          <p:nvPr/>
        </p:nvCxnSpPr>
        <p:spPr>
          <a:xfrm rot="5400000">
            <a:off x="1940066" y="4645978"/>
            <a:ext cx="457206" cy="14202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61" idx="2"/>
            <a:endCxn id="29" idx="0"/>
          </p:cNvCxnSpPr>
          <p:nvPr/>
        </p:nvCxnSpPr>
        <p:spPr>
          <a:xfrm rot="16200000" flipH="1">
            <a:off x="2650471" y="5355868"/>
            <a:ext cx="458708" cy="20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61" idx="2"/>
            <a:endCxn id="30" idx="0"/>
          </p:cNvCxnSpPr>
          <p:nvPr/>
        </p:nvCxnSpPr>
        <p:spPr>
          <a:xfrm rot="16200000" flipH="1">
            <a:off x="3354581" y="4651758"/>
            <a:ext cx="458708" cy="14102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5" idx="2"/>
            <a:endCxn id="61" idx="0"/>
          </p:cNvCxnSpPr>
          <p:nvPr/>
        </p:nvCxnSpPr>
        <p:spPr>
          <a:xfrm rot="16200000" flipH="1">
            <a:off x="1897001" y="3873169"/>
            <a:ext cx="541816" cy="1421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9" idx="2"/>
            <a:endCxn id="61" idx="0"/>
          </p:cNvCxnSpPr>
          <p:nvPr/>
        </p:nvCxnSpPr>
        <p:spPr>
          <a:xfrm rot="5400000">
            <a:off x="2608909" y="4584579"/>
            <a:ext cx="540314" cy="4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0" idx="2"/>
            <a:endCxn id="61" idx="0"/>
          </p:cNvCxnSpPr>
          <p:nvPr/>
        </p:nvCxnSpPr>
        <p:spPr>
          <a:xfrm rot="5400000">
            <a:off x="3313019" y="3880469"/>
            <a:ext cx="540314" cy="14087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rot="5400000">
            <a:off x="1382377" y="190889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rot="5400000">
            <a:off x="1610215" y="191039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rot="5400000">
            <a:off x="1836529" y="1922971"/>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rot="5400000">
            <a:off x="2064367" y="1924471"/>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rot="5400000">
            <a:off x="2289157" y="1922971"/>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rot="5400000">
            <a:off x="2516995" y="1924471"/>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rot="5400000">
            <a:off x="2743309" y="193704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rot="5400000">
            <a:off x="2971147" y="193854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rot="5400000">
            <a:off x="3207031" y="1922972"/>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rot="5400000">
            <a:off x="3434869" y="1924472"/>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rot="5400000">
            <a:off x="3661183" y="1937047"/>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rot="5400000">
            <a:off x="3889021" y="1938547"/>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1" idx="0"/>
          </p:cNvCxnSpPr>
          <p:nvPr/>
        </p:nvCxnSpPr>
        <p:spPr>
          <a:xfrm>
            <a:off x="1832975" y="2640714"/>
            <a:ext cx="1050757" cy="3117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endCxn id="41" idx="0"/>
          </p:cNvCxnSpPr>
          <p:nvPr/>
        </p:nvCxnSpPr>
        <p:spPr>
          <a:xfrm rot="10800000" flipV="1">
            <a:off x="2883732" y="2665863"/>
            <a:ext cx="986132" cy="2865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2351225" y="2225745"/>
            <a:ext cx="1031239" cy="369332"/>
          </a:xfrm>
          <a:prstGeom prst="rect">
            <a:avLst/>
          </a:prstGeom>
          <a:noFill/>
        </p:spPr>
        <p:txBody>
          <a:bodyPr wrap="none" rtlCol="0">
            <a:spAutoFit/>
          </a:bodyPr>
          <a:lstStyle/>
          <a:p>
            <a:r>
              <a:rPr lang="en-US" dirty="0" smtClean="0"/>
              <a:t>N</a:t>
            </a:r>
            <a:r>
              <a:rPr lang="en-US" altLang="zh-CN" dirty="0" smtClean="0"/>
              <a:t>etwork</a:t>
            </a:r>
            <a:endParaRPr lang="en-US" dirty="0"/>
          </a:p>
        </p:txBody>
      </p:sp>
      <p:pic>
        <p:nvPicPr>
          <p:cNvPr id="41" name="Picture 3"/>
          <p:cNvPicPr>
            <a:picLocks noChangeAspect="1" noChangeArrowheads="1"/>
          </p:cNvPicPr>
          <p:nvPr/>
        </p:nvPicPr>
        <p:blipFill>
          <a:blip r:embed="rId2" cstate="print"/>
          <a:srcRect/>
          <a:stretch>
            <a:fillRect/>
          </a:stretch>
        </p:blipFill>
        <p:spPr bwMode="auto">
          <a:xfrm>
            <a:off x="2155109" y="2952443"/>
            <a:ext cx="1457246" cy="272538"/>
          </a:xfrm>
          <a:prstGeom prst="rect">
            <a:avLst/>
          </a:prstGeom>
          <a:noFill/>
          <a:ln w="9525">
            <a:noFill/>
            <a:miter lim="800000"/>
            <a:headEnd/>
            <a:tailEnd/>
          </a:ln>
        </p:spPr>
      </p:pic>
      <p:pic>
        <p:nvPicPr>
          <p:cNvPr id="61" name="Picture 3"/>
          <p:cNvPicPr>
            <a:picLocks noChangeAspect="1" noChangeArrowheads="1"/>
          </p:cNvPicPr>
          <p:nvPr/>
        </p:nvPicPr>
        <p:blipFill>
          <a:blip r:embed="rId2" cstate="print"/>
          <a:srcRect/>
          <a:stretch>
            <a:fillRect/>
          </a:stretch>
        </p:blipFill>
        <p:spPr bwMode="auto">
          <a:xfrm>
            <a:off x="2150194" y="4854985"/>
            <a:ext cx="1457246" cy="272538"/>
          </a:xfrm>
          <a:prstGeom prst="rect">
            <a:avLst/>
          </a:prstGeom>
          <a:noFill/>
          <a:ln w="9525">
            <a:noFill/>
            <a:miter lim="800000"/>
            <a:headEnd/>
            <a:tailEnd/>
          </a:ln>
        </p:spPr>
      </p:pic>
      <p:pic>
        <p:nvPicPr>
          <p:cNvPr id="70" name="Picture 3"/>
          <p:cNvPicPr>
            <a:picLocks noChangeAspect="1" noChangeArrowheads="1"/>
          </p:cNvPicPr>
          <p:nvPr/>
        </p:nvPicPr>
        <p:blipFill>
          <a:blip r:embed="rId2" cstate="print"/>
          <a:srcRect/>
          <a:stretch>
            <a:fillRect/>
          </a:stretch>
        </p:blipFill>
        <p:spPr bwMode="auto">
          <a:xfrm>
            <a:off x="2307509" y="3104843"/>
            <a:ext cx="1457246" cy="272538"/>
          </a:xfrm>
          <a:prstGeom prst="rect">
            <a:avLst/>
          </a:prstGeom>
          <a:noFill/>
          <a:ln w="9525">
            <a:noFill/>
            <a:miter lim="800000"/>
            <a:headEnd/>
            <a:tailEnd/>
          </a:ln>
        </p:spPr>
      </p:pic>
      <p:pic>
        <p:nvPicPr>
          <p:cNvPr id="71" name="Picture 3"/>
          <p:cNvPicPr>
            <a:picLocks noChangeAspect="1" noChangeArrowheads="1"/>
          </p:cNvPicPr>
          <p:nvPr/>
        </p:nvPicPr>
        <p:blipFill>
          <a:blip r:embed="rId2" cstate="print"/>
          <a:srcRect/>
          <a:stretch>
            <a:fillRect/>
          </a:stretch>
        </p:blipFill>
        <p:spPr bwMode="auto">
          <a:xfrm>
            <a:off x="2302594" y="5007385"/>
            <a:ext cx="1457246" cy="272538"/>
          </a:xfrm>
          <a:prstGeom prst="rect">
            <a:avLst/>
          </a:prstGeom>
          <a:noFill/>
          <a:ln w="9525">
            <a:noFill/>
            <a:miter lim="800000"/>
            <a:headEnd/>
            <a:tailEnd/>
          </a:ln>
        </p:spPr>
      </p:pic>
      <p:pic>
        <p:nvPicPr>
          <p:cNvPr id="72" name="Picture 3"/>
          <p:cNvPicPr>
            <a:picLocks noChangeAspect="1" noChangeArrowheads="1"/>
          </p:cNvPicPr>
          <p:nvPr/>
        </p:nvPicPr>
        <p:blipFill>
          <a:blip r:embed="rId2" cstate="print"/>
          <a:srcRect/>
          <a:stretch>
            <a:fillRect/>
          </a:stretch>
        </p:blipFill>
        <p:spPr bwMode="auto">
          <a:xfrm>
            <a:off x="5625880" y="2952442"/>
            <a:ext cx="1457246" cy="272538"/>
          </a:xfrm>
          <a:prstGeom prst="rect">
            <a:avLst/>
          </a:prstGeom>
          <a:noFill/>
          <a:ln w="9525">
            <a:noFill/>
            <a:miter lim="800000"/>
            <a:headEnd/>
            <a:tailEnd/>
          </a:ln>
        </p:spPr>
      </p:pic>
      <p:sp>
        <p:nvSpPr>
          <p:cNvPr id="73" name="TextBox 72"/>
          <p:cNvSpPr txBox="1"/>
          <p:nvPr/>
        </p:nvSpPr>
        <p:spPr>
          <a:xfrm>
            <a:off x="5653547" y="3598606"/>
            <a:ext cx="3018505" cy="646331"/>
          </a:xfrm>
          <a:prstGeom prst="rect">
            <a:avLst/>
          </a:prstGeom>
          <a:noFill/>
        </p:spPr>
        <p:txBody>
          <a:bodyPr wrap="square" rtlCol="0">
            <a:spAutoFit/>
          </a:bodyPr>
          <a:lstStyle/>
          <a:p>
            <a:r>
              <a:rPr lang="zh-CN" altLang="en-US" dirty="0" smtClean="0"/>
              <a:t>根据部署的规模可选独立设备或者</a:t>
            </a:r>
            <a:r>
              <a:rPr lang="en-US" altLang="zh-CN" dirty="0" smtClean="0"/>
              <a:t>BIG-IP LTM</a:t>
            </a:r>
            <a:r>
              <a:rPr lang="zh-CN" altLang="en-US" dirty="0" smtClean="0"/>
              <a:t>上的模块</a:t>
            </a:r>
            <a:endParaRPr lang="en-US" dirty="0"/>
          </a:p>
        </p:txBody>
      </p:sp>
      <p:sp>
        <p:nvSpPr>
          <p:cNvPr id="74" name="TextBox 73"/>
          <p:cNvSpPr txBox="1"/>
          <p:nvPr/>
        </p:nvSpPr>
        <p:spPr>
          <a:xfrm>
            <a:off x="5437240" y="2310578"/>
            <a:ext cx="3185487" cy="646331"/>
          </a:xfrm>
          <a:prstGeom prst="rect">
            <a:avLst/>
          </a:prstGeom>
          <a:noFill/>
        </p:spPr>
        <p:txBody>
          <a:bodyPr wrap="none" rtlCol="0">
            <a:spAutoFit/>
          </a:bodyPr>
          <a:lstStyle/>
          <a:p>
            <a:r>
              <a:rPr lang="en-US" dirty="0" smtClean="0"/>
              <a:t>Web Accelerator</a:t>
            </a:r>
            <a:r>
              <a:rPr lang="zh-CN" altLang="en-US" dirty="0" smtClean="0"/>
              <a:t>、</a:t>
            </a:r>
            <a:endParaRPr lang="en-US" altLang="zh-CN" dirty="0" smtClean="0"/>
          </a:p>
          <a:p>
            <a:r>
              <a:rPr lang="en-US" altLang="zh-CN" dirty="0" smtClean="0"/>
              <a:t>Application Security Manager</a:t>
            </a:r>
            <a:endParaRPr lang="en-US" dirty="0"/>
          </a:p>
        </p:txBody>
      </p:sp>
      <p:pic>
        <p:nvPicPr>
          <p:cNvPr id="75" name="Picture 3"/>
          <p:cNvPicPr>
            <a:picLocks noChangeAspect="1" noChangeArrowheads="1"/>
          </p:cNvPicPr>
          <p:nvPr/>
        </p:nvPicPr>
        <p:blipFill>
          <a:blip r:embed="rId2" cstate="print"/>
          <a:srcRect/>
          <a:stretch>
            <a:fillRect/>
          </a:stretch>
        </p:blipFill>
        <p:spPr bwMode="auto">
          <a:xfrm>
            <a:off x="5778280" y="3104842"/>
            <a:ext cx="1457246" cy="272538"/>
          </a:xfrm>
          <a:prstGeom prst="rect">
            <a:avLst/>
          </a:prstGeom>
          <a:noFill/>
          <a:ln w="9525">
            <a:noFill/>
            <a:miter lim="800000"/>
            <a:headEnd/>
            <a:tailEnd/>
          </a:ln>
        </p:spPr>
      </p:pic>
      <p:pic>
        <p:nvPicPr>
          <p:cNvPr id="76" name="Picture 3"/>
          <p:cNvPicPr>
            <a:picLocks noChangeAspect="1" noChangeArrowheads="1"/>
          </p:cNvPicPr>
          <p:nvPr/>
        </p:nvPicPr>
        <p:blipFill>
          <a:blip r:embed="rId2" cstate="print"/>
          <a:srcRect/>
          <a:stretch>
            <a:fillRect/>
          </a:stretch>
        </p:blipFill>
        <p:spPr bwMode="auto">
          <a:xfrm>
            <a:off x="5930680" y="3257242"/>
            <a:ext cx="1457246" cy="272538"/>
          </a:xfrm>
          <a:prstGeom prst="rect">
            <a:avLst/>
          </a:prstGeom>
          <a:noFill/>
          <a:ln w="9525">
            <a:noFill/>
            <a:miter lim="800000"/>
            <a:headEnd/>
            <a:tailEnd/>
          </a:ln>
        </p:spPr>
      </p:pic>
      <p:cxnSp>
        <p:nvCxnSpPr>
          <p:cNvPr id="78" name="直接连接符 77"/>
          <p:cNvCxnSpPr>
            <a:stCxn id="41" idx="3"/>
            <a:endCxn id="72" idx="1"/>
          </p:cNvCxnSpPr>
          <p:nvPr/>
        </p:nvCxnSpPr>
        <p:spPr>
          <a:xfrm flipV="1">
            <a:off x="3612355" y="3088711"/>
            <a:ext cx="2013525" cy="1"/>
          </a:xfrm>
          <a:prstGeom prst="line">
            <a:avLst/>
          </a:prstGeom>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5195047" y="4611231"/>
            <a:ext cx="3657599" cy="2246769"/>
          </a:xfrm>
          <a:prstGeom prst="rect">
            <a:avLst/>
          </a:prstGeom>
          <a:noFill/>
        </p:spPr>
        <p:txBody>
          <a:bodyPr wrap="square" rtlCol="0">
            <a:spAutoFit/>
          </a:bodyPr>
          <a:lstStyle/>
          <a:p>
            <a:r>
              <a:rPr lang="zh-CN" altLang="en-US" sz="1400" dirty="0" smtClean="0"/>
              <a:t>在大型部署结构中，通常分为两个层面分别实现负载均衡部署</a:t>
            </a:r>
            <a:endParaRPr lang="en-US" altLang="zh-CN" sz="1400" dirty="0" smtClean="0"/>
          </a:p>
          <a:p>
            <a:endParaRPr lang="en-US" altLang="zh-CN" sz="1400" dirty="0" smtClean="0"/>
          </a:p>
          <a:p>
            <a:r>
              <a:rPr lang="en-US" sz="1400" dirty="0" smtClean="0"/>
              <a:t>W</a:t>
            </a:r>
            <a:r>
              <a:rPr lang="en-US" altLang="zh-CN" sz="1400" dirty="0" smtClean="0"/>
              <a:t>eb Server</a:t>
            </a:r>
            <a:r>
              <a:rPr lang="zh-CN" altLang="en-US" sz="1400" dirty="0" smtClean="0"/>
              <a:t>主要用于提供静态内容</a:t>
            </a:r>
            <a:endParaRPr lang="en-US" altLang="zh-CN" sz="1400" dirty="0" smtClean="0"/>
          </a:p>
          <a:p>
            <a:endParaRPr lang="en-US" altLang="zh-CN" sz="1400" dirty="0" smtClean="0"/>
          </a:p>
          <a:p>
            <a:r>
              <a:rPr lang="en-US" altLang="zh-CN" sz="1400" dirty="0" smtClean="0"/>
              <a:t>APP Server</a:t>
            </a:r>
            <a:r>
              <a:rPr lang="zh-CN" altLang="en-US" sz="1400" dirty="0" smtClean="0"/>
              <a:t>主要用于提供动态内容</a:t>
            </a:r>
            <a:endParaRPr lang="en-US" altLang="zh-CN" sz="1400" dirty="0" smtClean="0"/>
          </a:p>
          <a:p>
            <a:endParaRPr lang="en-US" altLang="zh-CN" sz="1400" dirty="0" smtClean="0"/>
          </a:p>
          <a:p>
            <a:r>
              <a:rPr lang="en-US" altLang="zh-CN" sz="1400" dirty="0" smtClean="0"/>
              <a:t>F5</a:t>
            </a:r>
            <a:r>
              <a:rPr lang="zh-CN" altLang="en-US" sz="1400" dirty="0" smtClean="0"/>
              <a:t>同时提供完备的应用加速和应用安全解决方案</a:t>
            </a:r>
            <a:endParaRPr lang="en-US" altLang="zh-CN" sz="1400" dirty="0" smtClean="0"/>
          </a:p>
          <a:p>
            <a:endParaRPr lang="en-US" sz="1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椭圆 53"/>
          <p:cNvSpPr/>
          <p:nvPr/>
        </p:nvSpPr>
        <p:spPr>
          <a:xfrm>
            <a:off x="5102940" y="3077495"/>
            <a:ext cx="3318388" cy="1248697"/>
          </a:xfrm>
          <a:prstGeom prst="ellipse">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椭圆 52"/>
          <p:cNvSpPr/>
          <p:nvPr/>
        </p:nvSpPr>
        <p:spPr>
          <a:xfrm>
            <a:off x="5088192" y="1735391"/>
            <a:ext cx="3318388" cy="1248697"/>
          </a:xfrm>
          <a:prstGeom prst="ellipse">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zh-CN" altLang="en-US" dirty="0" smtClean="0"/>
              <a:t>基于</a:t>
            </a:r>
            <a:r>
              <a:rPr lang="en-US" altLang="zh-CN" dirty="0" smtClean="0"/>
              <a:t>URI</a:t>
            </a:r>
            <a:r>
              <a:rPr lang="zh-CN" altLang="en-US" dirty="0" smtClean="0"/>
              <a:t>的七层交换</a:t>
            </a:r>
            <a:endParaRPr lang="en-US" dirty="0"/>
          </a:p>
        </p:txBody>
      </p:sp>
      <p:sp>
        <p:nvSpPr>
          <p:cNvPr id="4" name="Slide Number Placeholder 3"/>
          <p:cNvSpPr>
            <a:spLocks noGrp="1"/>
          </p:cNvSpPr>
          <p:nvPr>
            <p:ph type="sldNum" sz="quarter" idx="10"/>
          </p:nvPr>
        </p:nvSpPr>
        <p:spPr/>
        <p:txBody>
          <a:bodyPr/>
          <a:lstStyle/>
          <a:p>
            <a:fld id="{D0A837A3-AB63-6543-B331-A2675DD81497}" type="slidenum">
              <a:rPr lang="en-US" smtClean="0"/>
              <a:pPr/>
              <a:t>17</a:t>
            </a:fld>
            <a:endParaRPr lang="en-US"/>
          </a:p>
        </p:txBody>
      </p:sp>
      <p:sp>
        <p:nvSpPr>
          <p:cNvPr id="5" name="Rectangle 59"/>
          <p:cNvSpPr>
            <a:spLocks noChangeArrowheads="1"/>
          </p:cNvSpPr>
          <p:nvPr/>
        </p:nvSpPr>
        <p:spPr bwMode="auto">
          <a:xfrm>
            <a:off x="3040626" y="5728622"/>
            <a:ext cx="685800" cy="228600"/>
          </a:xfrm>
          <a:prstGeom prst="rect">
            <a:avLst/>
          </a:prstGeom>
          <a:gradFill>
            <a:gsLst>
              <a:gs pos="0">
                <a:srgbClr val="DDEBCF"/>
              </a:gs>
              <a:gs pos="50000">
                <a:srgbClr val="9CB86E"/>
              </a:gs>
              <a:gs pos="100000">
                <a:srgbClr val="156B13"/>
              </a:gs>
            </a:gsLst>
            <a:lin ang="16200000" scaled="0"/>
          </a:gradFill>
          <a:ln w="9525">
            <a:solidFill>
              <a:schemeClr val="tx1"/>
            </a:solidFill>
            <a:miter lim="800000"/>
            <a:headEnd/>
            <a:tailEnd/>
          </a:ln>
        </p:spPr>
        <p:txBody>
          <a:bodyPr wrap="none" anchor="ctr"/>
          <a:lstStyle/>
          <a:p>
            <a:pPr algn="ctr"/>
            <a:r>
              <a:rPr lang="en-US" sz="1200" b="1" dirty="0">
                <a:latin typeface="Times" pitchFamily="18" charset="0"/>
              </a:rPr>
              <a:t>index.htm</a:t>
            </a:r>
            <a:endParaRPr lang="en-US" b="1" dirty="0"/>
          </a:p>
        </p:txBody>
      </p:sp>
      <p:sp>
        <p:nvSpPr>
          <p:cNvPr id="6" name="Rectangle 60"/>
          <p:cNvSpPr>
            <a:spLocks noChangeArrowheads="1"/>
          </p:cNvSpPr>
          <p:nvPr/>
        </p:nvSpPr>
        <p:spPr bwMode="auto">
          <a:xfrm>
            <a:off x="2583426" y="5728622"/>
            <a:ext cx="457200" cy="228600"/>
          </a:xfrm>
          <a:prstGeom prst="rect">
            <a:avLst/>
          </a:prstGeom>
          <a:gradFill>
            <a:gsLst>
              <a:gs pos="0">
                <a:srgbClr val="FFEFD1"/>
              </a:gs>
              <a:gs pos="64999">
                <a:srgbClr val="F0EBD5"/>
              </a:gs>
              <a:gs pos="100000">
                <a:srgbClr val="D1C39F"/>
              </a:gs>
            </a:gsLst>
            <a:lin ang="16200000" scaled="0"/>
          </a:gradFill>
          <a:ln w="9525">
            <a:solidFill>
              <a:schemeClr val="tx1"/>
            </a:solidFill>
            <a:miter lim="800000"/>
            <a:headEnd/>
            <a:tailEnd/>
          </a:ln>
        </p:spPr>
        <p:txBody>
          <a:bodyPr wrap="none" anchor="ctr"/>
          <a:lstStyle/>
          <a:p>
            <a:pPr algn="ctr"/>
            <a:r>
              <a:rPr lang="en-US" sz="1200" b="1" dirty="0">
                <a:latin typeface="Times" pitchFamily="18" charset="0"/>
              </a:rPr>
              <a:t>a.gif</a:t>
            </a:r>
          </a:p>
        </p:txBody>
      </p:sp>
      <p:sp>
        <p:nvSpPr>
          <p:cNvPr id="7" name="Rectangle 61"/>
          <p:cNvSpPr>
            <a:spLocks noChangeArrowheads="1"/>
          </p:cNvSpPr>
          <p:nvPr/>
        </p:nvSpPr>
        <p:spPr bwMode="auto">
          <a:xfrm>
            <a:off x="1669026" y="5728622"/>
            <a:ext cx="457200" cy="228600"/>
          </a:xfrm>
          <a:prstGeom prst="rect">
            <a:avLst/>
          </a:prstGeom>
          <a:gradFill>
            <a:gsLst>
              <a:gs pos="0">
                <a:srgbClr val="FFEFD1"/>
              </a:gs>
              <a:gs pos="64999">
                <a:srgbClr val="F0EBD5"/>
              </a:gs>
              <a:gs pos="100000">
                <a:srgbClr val="D1C39F"/>
              </a:gs>
            </a:gsLst>
            <a:lin ang="16200000" scaled="0"/>
          </a:gradFill>
          <a:ln w="9525">
            <a:solidFill>
              <a:schemeClr val="tx1"/>
            </a:solidFill>
            <a:miter lim="800000"/>
            <a:headEnd/>
            <a:tailEnd/>
          </a:ln>
        </p:spPr>
        <p:txBody>
          <a:bodyPr wrap="none" anchor="ctr"/>
          <a:lstStyle/>
          <a:p>
            <a:pPr algn="ctr"/>
            <a:r>
              <a:rPr lang="en-US" sz="1200" b="1" dirty="0">
                <a:latin typeface="Times" pitchFamily="18" charset="0"/>
              </a:rPr>
              <a:t>b.gif</a:t>
            </a:r>
            <a:endParaRPr lang="en-US" b="1" dirty="0"/>
          </a:p>
        </p:txBody>
      </p:sp>
      <p:sp>
        <p:nvSpPr>
          <p:cNvPr id="8" name="Rectangle 62"/>
          <p:cNvSpPr>
            <a:spLocks noChangeArrowheads="1"/>
          </p:cNvSpPr>
          <p:nvPr/>
        </p:nvSpPr>
        <p:spPr bwMode="auto">
          <a:xfrm>
            <a:off x="2126226" y="5728622"/>
            <a:ext cx="457200" cy="228600"/>
          </a:xfrm>
          <a:prstGeom prst="rect">
            <a:avLst/>
          </a:prstGeom>
          <a:gradFill>
            <a:gsLst>
              <a:gs pos="0">
                <a:srgbClr val="8488C4"/>
              </a:gs>
              <a:gs pos="53000">
                <a:srgbClr val="D4DEFF"/>
              </a:gs>
              <a:gs pos="83000">
                <a:srgbClr val="D4DEFF"/>
              </a:gs>
              <a:gs pos="100000">
                <a:srgbClr val="96AB94"/>
              </a:gs>
            </a:gsLst>
            <a:lin ang="16200000" scaled="0"/>
          </a:gradFill>
          <a:ln w="9525">
            <a:solidFill>
              <a:schemeClr val="tx1"/>
            </a:solidFill>
            <a:miter lim="800000"/>
            <a:headEnd/>
            <a:tailEnd/>
          </a:ln>
        </p:spPr>
        <p:txBody>
          <a:bodyPr wrap="none" anchor="ctr"/>
          <a:lstStyle/>
          <a:p>
            <a:pPr algn="ctr"/>
            <a:r>
              <a:rPr lang="en-US" sz="1200" b="1" dirty="0" smtClean="0">
                <a:latin typeface="Times" pitchFamily="18" charset="0"/>
              </a:rPr>
              <a:t>c.jsp</a:t>
            </a:r>
            <a:endParaRPr lang="en-US" b="1" dirty="0"/>
          </a:p>
        </p:txBody>
      </p:sp>
      <p:sp>
        <p:nvSpPr>
          <p:cNvPr id="9" name="Rectangle 63"/>
          <p:cNvSpPr>
            <a:spLocks noChangeArrowheads="1"/>
          </p:cNvSpPr>
          <p:nvPr/>
        </p:nvSpPr>
        <p:spPr bwMode="auto">
          <a:xfrm>
            <a:off x="4640826" y="5288885"/>
            <a:ext cx="685800" cy="228600"/>
          </a:xfrm>
          <a:prstGeom prst="rect">
            <a:avLst/>
          </a:prstGeom>
          <a:gradFill>
            <a:gsLst>
              <a:gs pos="0">
                <a:srgbClr val="DDEBCF"/>
              </a:gs>
              <a:gs pos="50000">
                <a:srgbClr val="9CB86E"/>
              </a:gs>
              <a:gs pos="100000">
                <a:srgbClr val="156B13"/>
              </a:gs>
            </a:gsLst>
            <a:lin ang="16200000" scaled="0"/>
          </a:gradFill>
          <a:ln w="9525">
            <a:solidFill>
              <a:schemeClr val="tx1"/>
            </a:solidFill>
            <a:miter lim="800000"/>
            <a:headEnd/>
            <a:tailEnd/>
          </a:ln>
        </p:spPr>
        <p:txBody>
          <a:bodyPr wrap="none" anchor="ctr"/>
          <a:lstStyle/>
          <a:p>
            <a:pPr algn="ctr"/>
            <a:r>
              <a:rPr lang="en-US" sz="1200" b="1" dirty="0">
                <a:latin typeface="Times" pitchFamily="18" charset="0"/>
              </a:rPr>
              <a:t>index.htm</a:t>
            </a:r>
          </a:p>
        </p:txBody>
      </p:sp>
      <p:sp>
        <p:nvSpPr>
          <p:cNvPr id="10" name="Rectangle 64"/>
          <p:cNvSpPr>
            <a:spLocks noChangeArrowheads="1"/>
          </p:cNvSpPr>
          <p:nvPr/>
        </p:nvSpPr>
        <p:spPr bwMode="auto">
          <a:xfrm>
            <a:off x="5021826" y="5669885"/>
            <a:ext cx="457200" cy="228600"/>
          </a:xfrm>
          <a:prstGeom prst="rect">
            <a:avLst/>
          </a:prstGeom>
          <a:gradFill>
            <a:gsLst>
              <a:gs pos="0">
                <a:srgbClr val="FFEFD1"/>
              </a:gs>
              <a:gs pos="64999">
                <a:srgbClr val="F0EBD5"/>
              </a:gs>
              <a:gs pos="100000">
                <a:srgbClr val="D1C39F"/>
              </a:gs>
            </a:gsLst>
            <a:lin ang="16200000" scaled="0"/>
          </a:gradFill>
          <a:ln w="9525">
            <a:solidFill>
              <a:schemeClr val="tx1"/>
            </a:solidFill>
            <a:miter lim="800000"/>
            <a:headEnd/>
            <a:tailEnd/>
          </a:ln>
        </p:spPr>
        <p:txBody>
          <a:bodyPr wrap="none" anchor="ctr"/>
          <a:lstStyle/>
          <a:p>
            <a:pPr algn="ctr"/>
            <a:r>
              <a:rPr lang="en-US" sz="1200" b="1" dirty="0">
                <a:latin typeface="Times" pitchFamily="18" charset="0"/>
              </a:rPr>
              <a:t>a.gif</a:t>
            </a:r>
          </a:p>
        </p:txBody>
      </p:sp>
      <p:sp>
        <p:nvSpPr>
          <p:cNvPr id="11" name="Rectangle 65"/>
          <p:cNvSpPr>
            <a:spLocks noChangeArrowheads="1"/>
          </p:cNvSpPr>
          <p:nvPr/>
        </p:nvSpPr>
        <p:spPr bwMode="auto">
          <a:xfrm>
            <a:off x="4564626" y="5669885"/>
            <a:ext cx="457200" cy="228600"/>
          </a:xfrm>
          <a:prstGeom prst="rect">
            <a:avLst/>
          </a:prstGeom>
          <a:gradFill>
            <a:gsLst>
              <a:gs pos="0">
                <a:srgbClr val="FFEFD1"/>
              </a:gs>
              <a:gs pos="64999">
                <a:srgbClr val="F0EBD5"/>
              </a:gs>
              <a:gs pos="100000">
                <a:srgbClr val="D1C39F"/>
              </a:gs>
            </a:gsLst>
            <a:lin ang="16200000" scaled="0"/>
          </a:gradFill>
          <a:ln w="9525">
            <a:solidFill>
              <a:schemeClr val="tx1"/>
            </a:solidFill>
            <a:miter lim="800000"/>
            <a:headEnd/>
            <a:tailEnd/>
          </a:ln>
        </p:spPr>
        <p:txBody>
          <a:bodyPr wrap="none" anchor="ctr"/>
          <a:lstStyle/>
          <a:p>
            <a:pPr algn="ctr"/>
            <a:r>
              <a:rPr lang="en-US" sz="1200" b="1" dirty="0">
                <a:latin typeface="Times" pitchFamily="18" charset="0"/>
              </a:rPr>
              <a:t>b.gif</a:t>
            </a:r>
          </a:p>
        </p:txBody>
      </p:sp>
      <p:sp>
        <p:nvSpPr>
          <p:cNvPr id="12" name="Rectangle 66"/>
          <p:cNvSpPr>
            <a:spLocks noChangeArrowheads="1"/>
          </p:cNvSpPr>
          <p:nvPr/>
        </p:nvSpPr>
        <p:spPr bwMode="auto">
          <a:xfrm>
            <a:off x="4793226" y="6050885"/>
            <a:ext cx="457200" cy="228600"/>
          </a:xfrm>
          <a:prstGeom prst="rect">
            <a:avLst/>
          </a:prstGeom>
          <a:gradFill>
            <a:gsLst>
              <a:gs pos="0">
                <a:srgbClr val="8488C4"/>
              </a:gs>
              <a:gs pos="53000">
                <a:srgbClr val="D4DEFF"/>
              </a:gs>
              <a:gs pos="83000">
                <a:srgbClr val="D4DEFF"/>
              </a:gs>
              <a:gs pos="100000">
                <a:srgbClr val="96AB94"/>
              </a:gs>
            </a:gsLst>
            <a:lin ang="16200000" scaled="0"/>
          </a:gradFill>
          <a:ln w="9525">
            <a:solidFill>
              <a:schemeClr val="tx1"/>
            </a:solidFill>
            <a:miter lim="800000"/>
            <a:headEnd/>
            <a:tailEnd/>
          </a:ln>
        </p:spPr>
        <p:txBody>
          <a:bodyPr wrap="none" anchor="ctr"/>
          <a:lstStyle/>
          <a:p>
            <a:pPr algn="ctr"/>
            <a:r>
              <a:rPr lang="en-US" sz="1200" b="1" dirty="0" smtClean="0">
                <a:latin typeface="Times" pitchFamily="18" charset="0"/>
              </a:rPr>
              <a:t>c.jsp</a:t>
            </a:r>
          </a:p>
        </p:txBody>
      </p:sp>
      <p:sp>
        <p:nvSpPr>
          <p:cNvPr id="17" name="Text Box 71"/>
          <p:cNvSpPr txBox="1">
            <a:spLocks noChangeArrowheads="1"/>
          </p:cNvSpPr>
          <p:nvPr/>
        </p:nvSpPr>
        <p:spPr bwMode="auto">
          <a:xfrm>
            <a:off x="6534970" y="5294569"/>
            <a:ext cx="1465263" cy="274638"/>
          </a:xfrm>
          <a:prstGeom prst="rect">
            <a:avLst/>
          </a:prstGeom>
          <a:noFill/>
          <a:ln w="12700">
            <a:noFill/>
            <a:miter lim="800000"/>
            <a:headEnd type="none" w="sm" len="sm"/>
            <a:tailEnd type="none" w="sm" len="sm"/>
          </a:ln>
        </p:spPr>
        <p:txBody>
          <a:bodyPr wrap="none">
            <a:spAutoFit/>
          </a:bodyPr>
          <a:lstStyle/>
          <a:p>
            <a:r>
              <a:rPr lang="en-US" sz="1200" b="1" dirty="0">
                <a:latin typeface="Helvetica" pitchFamily="-112" charset="0"/>
              </a:rPr>
              <a:t>HTML server pool</a:t>
            </a:r>
          </a:p>
        </p:txBody>
      </p:sp>
      <p:sp>
        <p:nvSpPr>
          <p:cNvPr id="22" name="Text Box 76"/>
          <p:cNvSpPr txBox="1">
            <a:spLocks noChangeArrowheads="1"/>
          </p:cNvSpPr>
          <p:nvPr/>
        </p:nvSpPr>
        <p:spPr bwMode="auto">
          <a:xfrm>
            <a:off x="6534970" y="5705066"/>
            <a:ext cx="1301750" cy="274638"/>
          </a:xfrm>
          <a:prstGeom prst="rect">
            <a:avLst/>
          </a:prstGeom>
          <a:noFill/>
          <a:ln w="12700">
            <a:noFill/>
            <a:miter lim="800000"/>
            <a:headEnd type="none" w="sm" len="sm"/>
            <a:tailEnd type="none" w="sm" len="sm"/>
          </a:ln>
        </p:spPr>
        <p:txBody>
          <a:bodyPr wrap="none">
            <a:spAutoFit/>
          </a:bodyPr>
          <a:lstStyle/>
          <a:p>
            <a:r>
              <a:rPr lang="en-US" sz="1200" b="1" dirty="0">
                <a:latin typeface="Helvetica" pitchFamily="-112" charset="0"/>
              </a:rPr>
              <a:t>GIF server pool</a:t>
            </a:r>
          </a:p>
        </p:txBody>
      </p:sp>
      <p:sp>
        <p:nvSpPr>
          <p:cNvPr id="27" name="Text Box 81"/>
          <p:cNvSpPr txBox="1">
            <a:spLocks noChangeArrowheads="1"/>
          </p:cNvSpPr>
          <p:nvPr/>
        </p:nvSpPr>
        <p:spPr bwMode="auto">
          <a:xfrm>
            <a:off x="6548284" y="6117150"/>
            <a:ext cx="1344086" cy="276999"/>
          </a:xfrm>
          <a:prstGeom prst="rect">
            <a:avLst/>
          </a:prstGeom>
          <a:noFill/>
          <a:ln w="12700">
            <a:noFill/>
            <a:miter lim="800000"/>
            <a:headEnd type="none" w="sm" len="sm"/>
            <a:tailEnd type="none" w="sm" len="sm"/>
          </a:ln>
        </p:spPr>
        <p:txBody>
          <a:bodyPr wrap="none">
            <a:spAutoFit/>
          </a:bodyPr>
          <a:lstStyle/>
          <a:p>
            <a:r>
              <a:rPr lang="en-US" sz="1200" b="1" dirty="0" smtClean="0">
                <a:latin typeface="Helvetica" pitchFamily="-112" charset="0"/>
              </a:rPr>
              <a:t>JSP </a:t>
            </a:r>
            <a:r>
              <a:rPr lang="en-US" sz="1200" b="1" dirty="0">
                <a:latin typeface="Helvetica" pitchFamily="-112" charset="0"/>
              </a:rPr>
              <a:t>server pool</a:t>
            </a:r>
          </a:p>
        </p:txBody>
      </p:sp>
      <p:sp>
        <p:nvSpPr>
          <p:cNvPr id="29" name="Line 83"/>
          <p:cNvSpPr>
            <a:spLocks noChangeShapeType="1"/>
          </p:cNvSpPr>
          <p:nvPr/>
        </p:nvSpPr>
        <p:spPr bwMode="auto">
          <a:xfrm flipV="1">
            <a:off x="4183626" y="5441285"/>
            <a:ext cx="381000" cy="1587"/>
          </a:xfrm>
          <a:prstGeom prst="line">
            <a:avLst/>
          </a:prstGeom>
          <a:ln>
            <a:tailEnd type="arrow"/>
          </a:ln>
        </p:spPr>
        <p:style>
          <a:lnRef idx="2">
            <a:schemeClr val="accent1"/>
          </a:lnRef>
          <a:fillRef idx="0">
            <a:schemeClr val="accent1"/>
          </a:fillRef>
          <a:effectRef idx="1">
            <a:schemeClr val="accent1"/>
          </a:effectRef>
          <a:fontRef idx="minor">
            <a:schemeClr val="tx1"/>
          </a:fontRef>
        </p:style>
        <p:txBody>
          <a:bodyPr wrap="none" anchor="ctr"/>
          <a:lstStyle/>
          <a:p>
            <a:endParaRPr lang="en-US"/>
          </a:p>
        </p:txBody>
      </p:sp>
      <p:sp>
        <p:nvSpPr>
          <p:cNvPr id="30" name="Line 84"/>
          <p:cNvSpPr>
            <a:spLocks noChangeShapeType="1"/>
          </p:cNvSpPr>
          <p:nvPr/>
        </p:nvSpPr>
        <p:spPr bwMode="auto">
          <a:xfrm flipV="1">
            <a:off x="1288026" y="5822285"/>
            <a:ext cx="381000" cy="1587"/>
          </a:xfrm>
          <a:prstGeom prst="line">
            <a:avLst/>
          </a:prstGeom>
          <a:ln>
            <a:tailEnd type="arrow"/>
          </a:ln>
        </p:spPr>
        <p:style>
          <a:lnRef idx="2">
            <a:schemeClr val="accent1"/>
          </a:lnRef>
          <a:fillRef idx="0">
            <a:schemeClr val="accent1"/>
          </a:fillRef>
          <a:effectRef idx="1">
            <a:schemeClr val="accent1"/>
          </a:effectRef>
          <a:fontRef idx="minor">
            <a:schemeClr val="tx1"/>
          </a:fontRef>
        </p:style>
        <p:txBody>
          <a:bodyPr wrap="none" anchor="ctr"/>
          <a:lstStyle/>
          <a:p>
            <a:endParaRPr lang="en-US">
              <a:latin typeface="+mn-lt"/>
            </a:endParaRPr>
          </a:p>
        </p:txBody>
      </p:sp>
      <p:sp>
        <p:nvSpPr>
          <p:cNvPr id="31" name="Line 85"/>
          <p:cNvSpPr>
            <a:spLocks noChangeShapeType="1"/>
          </p:cNvSpPr>
          <p:nvPr/>
        </p:nvSpPr>
        <p:spPr bwMode="auto">
          <a:xfrm>
            <a:off x="4107426" y="5595272"/>
            <a:ext cx="381000" cy="608013"/>
          </a:xfrm>
          <a:prstGeom prst="line">
            <a:avLst/>
          </a:prstGeom>
          <a:ln>
            <a:tailEnd type="arrow"/>
          </a:ln>
        </p:spPr>
        <p:style>
          <a:lnRef idx="2">
            <a:schemeClr val="accent1"/>
          </a:lnRef>
          <a:fillRef idx="0">
            <a:schemeClr val="accent1"/>
          </a:fillRef>
          <a:effectRef idx="1">
            <a:schemeClr val="accent1"/>
          </a:effectRef>
          <a:fontRef idx="minor">
            <a:schemeClr val="tx1"/>
          </a:fontRef>
        </p:style>
        <p:txBody>
          <a:bodyPr wrap="none" anchor="ctr"/>
          <a:lstStyle/>
          <a:p>
            <a:endParaRPr lang="en-US">
              <a:latin typeface="+mn-lt"/>
            </a:endParaRPr>
          </a:p>
        </p:txBody>
      </p:sp>
      <p:sp>
        <p:nvSpPr>
          <p:cNvPr id="32" name="Line 86"/>
          <p:cNvSpPr>
            <a:spLocks noChangeShapeType="1"/>
          </p:cNvSpPr>
          <p:nvPr/>
        </p:nvSpPr>
        <p:spPr bwMode="auto">
          <a:xfrm>
            <a:off x="4183626" y="5519072"/>
            <a:ext cx="304800" cy="227013"/>
          </a:xfrm>
          <a:prstGeom prst="line">
            <a:avLst/>
          </a:prstGeom>
          <a:ln>
            <a:tailEnd type="arrow"/>
          </a:ln>
        </p:spPr>
        <p:style>
          <a:lnRef idx="2">
            <a:schemeClr val="accent1"/>
          </a:lnRef>
          <a:fillRef idx="0">
            <a:schemeClr val="accent1"/>
          </a:fillRef>
          <a:effectRef idx="1">
            <a:schemeClr val="accent1"/>
          </a:effectRef>
          <a:fontRef idx="minor">
            <a:schemeClr val="tx1"/>
          </a:fontRef>
        </p:style>
        <p:txBody>
          <a:bodyPr wrap="none" anchor="ctr"/>
          <a:lstStyle/>
          <a:p>
            <a:endParaRPr lang="en-US">
              <a:latin typeface="+mn-lt"/>
            </a:endParaRPr>
          </a:p>
        </p:txBody>
      </p:sp>
      <p:sp>
        <p:nvSpPr>
          <p:cNvPr id="34" name="Line 88"/>
          <p:cNvSpPr>
            <a:spLocks noChangeShapeType="1"/>
          </p:cNvSpPr>
          <p:nvPr/>
        </p:nvSpPr>
        <p:spPr bwMode="auto">
          <a:xfrm flipV="1">
            <a:off x="3726426" y="5593685"/>
            <a:ext cx="228600" cy="228600"/>
          </a:xfrm>
          <a:prstGeom prst="line">
            <a:avLst/>
          </a:prstGeom>
          <a:ln>
            <a:tailEnd type="arrow"/>
          </a:ln>
        </p:spPr>
        <p:style>
          <a:lnRef idx="2">
            <a:schemeClr val="accent1"/>
          </a:lnRef>
          <a:fillRef idx="0">
            <a:schemeClr val="accent1"/>
          </a:fillRef>
          <a:effectRef idx="1">
            <a:schemeClr val="accent1"/>
          </a:effectRef>
          <a:fontRef idx="minor">
            <a:schemeClr val="tx1"/>
          </a:fontRef>
        </p:style>
        <p:txBody>
          <a:bodyPr wrap="none" anchor="ctr"/>
          <a:lstStyle/>
          <a:p>
            <a:endParaRPr lang="en-US">
              <a:latin typeface="+mn-lt"/>
            </a:endParaRPr>
          </a:p>
        </p:txBody>
      </p:sp>
      <p:sp>
        <p:nvSpPr>
          <p:cNvPr id="35" name="TextBox 34"/>
          <p:cNvSpPr txBox="1"/>
          <p:nvPr/>
        </p:nvSpPr>
        <p:spPr>
          <a:xfrm>
            <a:off x="530942" y="4611329"/>
            <a:ext cx="2698175" cy="369332"/>
          </a:xfrm>
          <a:prstGeom prst="rect">
            <a:avLst/>
          </a:prstGeom>
          <a:noFill/>
        </p:spPr>
        <p:txBody>
          <a:bodyPr wrap="none" rtlCol="0">
            <a:spAutoFit/>
          </a:bodyPr>
          <a:lstStyle/>
          <a:p>
            <a:r>
              <a:rPr lang="zh-CN" altLang="en-US" dirty="0" smtClean="0"/>
              <a:t>基于</a:t>
            </a:r>
            <a:r>
              <a:rPr lang="en-US" altLang="zh-CN" dirty="0" smtClean="0"/>
              <a:t>Object</a:t>
            </a:r>
            <a:r>
              <a:rPr lang="zh-CN" altLang="en-US" dirty="0" smtClean="0"/>
              <a:t>类型进行交换</a:t>
            </a:r>
            <a:endParaRPr lang="en-US" dirty="0"/>
          </a:p>
        </p:txBody>
      </p:sp>
      <p:sp>
        <p:nvSpPr>
          <p:cNvPr id="36" name="TextBox 35"/>
          <p:cNvSpPr txBox="1"/>
          <p:nvPr/>
        </p:nvSpPr>
        <p:spPr>
          <a:xfrm>
            <a:off x="388375" y="1568245"/>
            <a:ext cx="2890535" cy="369332"/>
          </a:xfrm>
          <a:prstGeom prst="rect">
            <a:avLst/>
          </a:prstGeom>
          <a:noFill/>
        </p:spPr>
        <p:txBody>
          <a:bodyPr wrap="none" rtlCol="0">
            <a:spAutoFit/>
          </a:bodyPr>
          <a:lstStyle/>
          <a:p>
            <a:r>
              <a:rPr lang="zh-CN" altLang="en-US" dirty="0" smtClean="0"/>
              <a:t>基于</a:t>
            </a:r>
            <a:r>
              <a:rPr lang="en-US" altLang="zh-CN" dirty="0" smtClean="0"/>
              <a:t>URI</a:t>
            </a:r>
            <a:r>
              <a:rPr lang="zh-CN" altLang="en-US" dirty="0" smtClean="0"/>
              <a:t>目录结构进行交换</a:t>
            </a:r>
            <a:endParaRPr lang="en-US" dirty="0"/>
          </a:p>
        </p:txBody>
      </p:sp>
      <p:pic>
        <p:nvPicPr>
          <p:cNvPr id="37" name="Picture 3"/>
          <p:cNvPicPr>
            <a:picLocks noChangeAspect="1" noChangeArrowheads="1"/>
          </p:cNvPicPr>
          <p:nvPr/>
        </p:nvPicPr>
        <p:blipFill>
          <a:blip r:embed="rId2" cstate="print"/>
          <a:srcRect/>
          <a:stretch>
            <a:fillRect/>
          </a:stretch>
        </p:blipFill>
        <p:spPr bwMode="auto">
          <a:xfrm>
            <a:off x="3054762" y="5366263"/>
            <a:ext cx="1123948" cy="210204"/>
          </a:xfrm>
          <a:prstGeom prst="rect">
            <a:avLst/>
          </a:prstGeom>
          <a:noFill/>
          <a:ln w="9525">
            <a:noFill/>
            <a:miter lim="800000"/>
            <a:headEnd/>
            <a:tailEnd/>
          </a:ln>
        </p:spPr>
      </p:pic>
      <p:sp>
        <p:nvSpPr>
          <p:cNvPr id="38" name="Rectangle 4"/>
          <p:cNvSpPr/>
          <p:nvPr/>
        </p:nvSpPr>
        <p:spPr>
          <a:xfrm>
            <a:off x="471948" y="5688037"/>
            <a:ext cx="796413" cy="2506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Client</a:t>
            </a:r>
            <a:endParaRPr lang="en-US" sz="1200" dirty="0"/>
          </a:p>
        </p:txBody>
      </p:sp>
      <p:sp>
        <p:nvSpPr>
          <p:cNvPr id="39" name="Rectangle 4"/>
          <p:cNvSpPr/>
          <p:nvPr/>
        </p:nvSpPr>
        <p:spPr>
          <a:xfrm>
            <a:off x="5530645" y="5279999"/>
            <a:ext cx="938982" cy="2506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Web Server</a:t>
            </a:r>
            <a:endParaRPr lang="en-US" sz="1200" dirty="0"/>
          </a:p>
        </p:txBody>
      </p:sp>
      <p:sp>
        <p:nvSpPr>
          <p:cNvPr id="40" name="Rectangle 4"/>
          <p:cNvSpPr/>
          <p:nvPr/>
        </p:nvSpPr>
        <p:spPr>
          <a:xfrm>
            <a:off x="5525729" y="5668373"/>
            <a:ext cx="938982" cy="2506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Web Server</a:t>
            </a:r>
            <a:endParaRPr lang="en-US" sz="1200" dirty="0"/>
          </a:p>
        </p:txBody>
      </p:sp>
      <p:sp>
        <p:nvSpPr>
          <p:cNvPr id="41" name="Rectangle 4"/>
          <p:cNvSpPr/>
          <p:nvPr/>
        </p:nvSpPr>
        <p:spPr>
          <a:xfrm>
            <a:off x="5525728" y="6091160"/>
            <a:ext cx="938982" cy="2506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JSP</a:t>
            </a:r>
            <a:r>
              <a:rPr lang="en-US" sz="1200" dirty="0" smtClean="0"/>
              <a:t> Server</a:t>
            </a:r>
            <a:endParaRPr lang="en-US" sz="1200" dirty="0"/>
          </a:p>
        </p:txBody>
      </p:sp>
      <p:sp>
        <p:nvSpPr>
          <p:cNvPr id="42" name="Rectangle 4"/>
          <p:cNvSpPr/>
          <p:nvPr/>
        </p:nvSpPr>
        <p:spPr>
          <a:xfrm>
            <a:off x="860322" y="2526966"/>
            <a:ext cx="796413" cy="2506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Client</a:t>
            </a:r>
            <a:endParaRPr lang="en-US" sz="1200" dirty="0"/>
          </a:p>
        </p:txBody>
      </p:sp>
      <p:sp>
        <p:nvSpPr>
          <p:cNvPr id="43" name="Rectangle 4"/>
          <p:cNvSpPr/>
          <p:nvPr/>
        </p:nvSpPr>
        <p:spPr>
          <a:xfrm>
            <a:off x="825909" y="3190644"/>
            <a:ext cx="796413" cy="2506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Client</a:t>
            </a:r>
            <a:endParaRPr lang="en-US" sz="1200" dirty="0"/>
          </a:p>
        </p:txBody>
      </p:sp>
      <p:pic>
        <p:nvPicPr>
          <p:cNvPr id="44" name="Picture 3"/>
          <p:cNvPicPr>
            <a:picLocks noChangeAspect="1" noChangeArrowheads="1"/>
          </p:cNvPicPr>
          <p:nvPr/>
        </p:nvPicPr>
        <p:blipFill>
          <a:blip r:embed="rId2" cstate="print"/>
          <a:srcRect/>
          <a:stretch>
            <a:fillRect/>
          </a:stretch>
        </p:blipFill>
        <p:spPr bwMode="auto">
          <a:xfrm>
            <a:off x="3413640" y="2932779"/>
            <a:ext cx="1123948" cy="210204"/>
          </a:xfrm>
          <a:prstGeom prst="rect">
            <a:avLst/>
          </a:prstGeom>
          <a:noFill/>
          <a:ln w="9525">
            <a:noFill/>
            <a:miter lim="800000"/>
            <a:headEnd/>
            <a:tailEnd/>
          </a:ln>
        </p:spPr>
      </p:pic>
      <p:sp>
        <p:nvSpPr>
          <p:cNvPr id="45" name="Rectangle 62"/>
          <p:cNvSpPr>
            <a:spLocks noChangeArrowheads="1"/>
          </p:cNvSpPr>
          <p:nvPr/>
        </p:nvSpPr>
        <p:spPr bwMode="auto">
          <a:xfrm>
            <a:off x="2091813" y="2616712"/>
            <a:ext cx="838201" cy="254308"/>
          </a:xfrm>
          <a:prstGeom prst="rect">
            <a:avLst/>
          </a:prstGeom>
          <a:gradFill>
            <a:gsLst>
              <a:gs pos="0">
                <a:srgbClr val="8488C4"/>
              </a:gs>
              <a:gs pos="53000">
                <a:srgbClr val="D4DEFF"/>
              </a:gs>
              <a:gs pos="83000">
                <a:srgbClr val="D4DEFF"/>
              </a:gs>
              <a:gs pos="100000">
                <a:srgbClr val="96AB94"/>
              </a:gs>
            </a:gsLst>
            <a:lin ang="16200000" scaled="0"/>
          </a:gradFill>
          <a:ln w="9525">
            <a:solidFill>
              <a:schemeClr val="tx1"/>
            </a:solidFill>
            <a:miter lim="800000"/>
            <a:headEnd/>
            <a:tailEnd/>
          </a:ln>
        </p:spPr>
        <p:txBody>
          <a:bodyPr wrap="none" anchor="ctr"/>
          <a:lstStyle/>
          <a:p>
            <a:pPr algn="ctr"/>
            <a:r>
              <a:rPr lang="en-US" sz="1200" b="1" dirty="0" smtClean="0"/>
              <a:t>/</a:t>
            </a:r>
            <a:r>
              <a:rPr lang="en-US" sz="1200" b="1" dirty="0" err="1" smtClean="0"/>
              <a:t>abc</a:t>
            </a:r>
            <a:r>
              <a:rPr lang="en-US" sz="1200" b="1" dirty="0" smtClean="0"/>
              <a:t>/a.jsp</a:t>
            </a:r>
            <a:endParaRPr lang="en-US" sz="1200" b="1" dirty="0"/>
          </a:p>
        </p:txBody>
      </p:sp>
      <p:sp>
        <p:nvSpPr>
          <p:cNvPr id="46" name="Rectangle 62"/>
          <p:cNvSpPr>
            <a:spLocks noChangeArrowheads="1"/>
          </p:cNvSpPr>
          <p:nvPr/>
        </p:nvSpPr>
        <p:spPr bwMode="auto">
          <a:xfrm>
            <a:off x="7160340" y="2277497"/>
            <a:ext cx="838201" cy="254308"/>
          </a:xfrm>
          <a:prstGeom prst="rect">
            <a:avLst/>
          </a:prstGeom>
          <a:gradFill>
            <a:gsLst>
              <a:gs pos="0">
                <a:srgbClr val="8488C4"/>
              </a:gs>
              <a:gs pos="53000">
                <a:srgbClr val="D4DEFF"/>
              </a:gs>
              <a:gs pos="83000">
                <a:srgbClr val="D4DEFF"/>
              </a:gs>
              <a:gs pos="100000">
                <a:srgbClr val="96AB94"/>
              </a:gs>
            </a:gsLst>
            <a:lin ang="16200000" scaled="0"/>
          </a:gradFill>
          <a:ln w="9525">
            <a:solidFill>
              <a:schemeClr val="tx1"/>
            </a:solidFill>
            <a:miter lim="800000"/>
            <a:headEnd/>
            <a:tailEnd/>
          </a:ln>
        </p:spPr>
        <p:txBody>
          <a:bodyPr wrap="none" anchor="ctr"/>
          <a:lstStyle/>
          <a:p>
            <a:pPr algn="ctr"/>
            <a:r>
              <a:rPr lang="en-US" sz="1200" b="1" dirty="0" smtClean="0"/>
              <a:t>/</a:t>
            </a:r>
            <a:r>
              <a:rPr lang="en-US" sz="1200" b="1" dirty="0" err="1" smtClean="0"/>
              <a:t>abc</a:t>
            </a:r>
            <a:r>
              <a:rPr lang="en-US" sz="1200" b="1" dirty="0" smtClean="0"/>
              <a:t>/*.*</a:t>
            </a:r>
            <a:endParaRPr lang="en-US" sz="1200" b="1" dirty="0"/>
          </a:p>
        </p:txBody>
      </p:sp>
      <p:sp>
        <p:nvSpPr>
          <p:cNvPr id="47" name="Rectangle 59"/>
          <p:cNvSpPr>
            <a:spLocks noChangeArrowheads="1"/>
          </p:cNvSpPr>
          <p:nvPr/>
        </p:nvSpPr>
        <p:spPr bwMode="auto">
          <a:xfrm>
            <a:off x="2081980" y="3186984"/>
            <a:ext cx="808703" cy="224810"/>
          </a:xfrm>
          <a:prstGeom prst="rect">
            <a:avLst/>
          </a:prstGeom>
          <a:gradFill>
            <a:gsLst>
              <a:gs pos="0">
                <a:srgbClr val="DDEBCF"/>
              </a:gs>
              <a:gs pos="50000">
                <a:srgbClr val="9CB86E"/>
              </a:gs>
              <a:gs pos="100000">
                <a:srgbClr val="156B13"/>
              </a:gs>
            </a:gsLst>
            <a:lin ang="16200000" scaled="0"/>
          </a:gradFill>
          <a:ln w="9525">
            <a:solidFill>
              <a:schemeClr val="tx1"/>
            </a:solidFill>
            <a:miter lim="800000"/>
            <a:headEnd/>
            <a:tailEnd/>
          </a:ln>
        </p:spPr>
        <p:txBody>
          <a:bodyPr wrap="none" anchor="ctr"/>
          <a:lstStyle/>
          <a:p>
            <a:pPr algn="ctr"/>
            <a:r>
              <a:rPr lang="en-US" sz="1200" b="1" dirty="0" smtClean="0"/>
              <a:t>/</a:t>
            </a:r>
            <a:r>
              <a:rPr lang="en-US" sz="1200" b="1" dirty="0" err="1" smtClean="0"/>
              <a:t>cde</a:t>
            </a:r>
            <a:r>
              <a:rPr lang="en-US" sz="1200" b="1" dirty="0" smtClean="0"/>
              <a:t>/b.jsp</a:t>
            </a:r>
            <a:endParaRPr lang="en-US" sz="1200" b="1" dirty="0"/>
          </a:p>
        </p:txBody>
      </p:sp>
      <p:sp>
        <p:nvSpPr>
          <p:cNvPr id="48" name="Rectangle 4"/>
          <p:cNvSpPr/>
          <p:nvPr/>
        </p:nvSpPr>
        <p:spPr>
          <a:xfrm>
            <a:off x="5594554" y="2050103"/>
            <a:ext cx="938982" cy="2506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Web Logic</a:t>
            </a:r>
            <a:endParaRPr lang="en-US" sz="1200" dirty="0"/>
          </a:p>
        </p:txBody>
      </p:sp>
      <p:sp>
        <p:nvSpPr>
          <p:cNvPr id="49" name="Rectangle 62"/>
          <p:cNvSpPr>
            <a:spLocks noChangeArrowheads="1"/>
          </p:cNvSpPr>
          <p:nvPr/>
        </p:nvSpPr>
        <p:spPr bwMode="auto">
          <a:xfrm>
            <a:off x="7194754" y="3590101"/>
            <a:ext cx="838201" cy="254308"/>
          </a:xfrm>
          <a:prstGeom prst="rect">
            <a:avLst/>
          </a:prstGeom>
          <a:gradFill>
            <a:gsLst>
              <a:gs pos="0">
                <a:srgbClr val="DDEBCF"/>
              </a:gs>
              <a:gs pos="50000">
                <a:srgbClr val="9CB86E"/>
              </a:gs>
              <a:gs pos="100000">
                <a:srgbClr val="156B13"/>
              </a:gs>
            </a:gsLst>
            <a:lin ang="16200000" scaled="0"/>
          </a:gradFill>
          <a:ln w="9525">
            <a:solidFill>
              <a:schemeClr val="tx1"/>
            </a:solidFill>
            <a:miter lim="800000"/>
            <a:headEnd/>
            <a:tailEnd/>
          </a:ln>
        </p:spPr>
        <p:txBody>
          <a:bodyPr wrap="none" anchor="ctr"/>
          <a:lstStyle/>
          <a:p>
            <a:pPr algn="ctr"/>
            <a:r>
              <a:rPr lang="en-US" sz="1200" b="1" dirty="0" smtClean="0"/>
              <a:t>/</a:t>
            </a:r>
            <a:r>
              <a:rPr lang="en-US" sz="1200" b="1" dirty="0" err="1" smtClean="0"/>
              <a:t>cde</a:t>
            </a:r>
            <a:r>
              <a:rPr lang="en-US" sz="1200" b="1" dirty="0" smtClean="0"/>
              <a:t>/*.*</a:t>
            </a:r>
          </a:p>
        </p:txBody>
      </p:sp>
      <p:sp>
        <p:nvSpPr>
          <p:cNvPr id="50" name="Rectangle 4"/>
          <p:cNvSpPr/>
          <p:nvPr/>
        </p:nvSpPr>
        <p:spPr>
          <a:xfrm>
            <a:off x="5609303" y="3362709"/>
            <a:ext cx="938982" cy="2506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Web Logic</a:t>
            </a:r>
            <a:endParaRPr lang="en-US" sz="1200" dirty="0"/>
          </a:p>
        </p:txBody>
      </p:sp>
      <p:sp>
        <p:nvSpPr>
          <p:cNvPr id="51" name="Rectangle 4"/>
          <p:cNvSpPr/>
          <p:nvPr/>
        </p:nvSpPr>
        <p:spPr>
          <a:xfrm>
            <a:off x="5599470" y="2448310"/>
            <a:ext cx="938982" cy="2506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Web Logic</a:t>
            </a:r>
            <a:endParaRPr lang="en-US" sz="1200" dirty="0"/>
          </a:p>
        </p:txBody>
      </p:sp>
      <p:sp>
        <p:nvSpPr>
          <p:cNvPr id="52" name="Rectangle 4"/>
          <p:cNvSpPr/>
          <p:nvPr/>
        </p:nvSpPr>
        <p:spPr>
          <a:xfrm>
            <a:off x="5624051" y="3810077"/>
            <a:ext cx="938982" cy="2506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Web Logic</a:t>
            </a:r>
            <a:endParaRPr lang="en-US" sz="1200" dirty="0"/>
          </a:p>
        </p:txBody>
      </p:sp>
      <p:sp>
        <p:nvSpPr>
          <p:cNvPr id="55" name="Line 84"/>
          <p:cNvSpPr>
            <a:spLocks noChangeShapeType="1"/>
          </p:cNvSpPr>
          <p:nvPr/>
        </p:nvSpPr>
        <p:spPr bwMode="auto">
          <a:xfrm>
            <a:off x="1666568" y="2662800"/>
            <a:ext cx="388374" cy="90231"/>
          </a:xfrm>
          <a:prstGeom prst="line">
            <a:avLst/>
          </a:prstGeom>
          <a:ln>
            <a:tailEnd type="arrow"/>
          </a:ln>
        </p:spPr>
        <p:style>
          <a:lnRef idx="2">
            <a:schemeClr val="accent1"/>
          </a:lnRef>
          <a:fillRef idx="0">
            <a:schemeClr val="accent1"/>
          </a:fillRef>
          <a:effectRef idx="1">
            <a:schemeClr val="accent1"/>
          </a:effectRef>
          <a:fontRef idx="minor">
            <a:schemeClr val="tx1"/>
          </a:fontRef>
        </p:style>
        <p:txBody>
          <a:bodyPr wrap="none" anchor="ctr"/>
          <a:lstStyle/>
          <a:p>
            <a:endParaRPr lang="en-US">
              <a:latin typeface="+mn-lt"/>
            </a:endParaRPr>
          </a:p>
        </p:txBody>
      </p:sp>
      <p:sp>
        <p:nvSpPr>
          <p:cNvPr id="56" name="Line 84"/>
          <p:cNvSpPr>
            <a:spLocks noChangeShapeType="1"/>
          </p:cNvSpPr>
          <p:nvPr/>
        </p:nvSpPr>
        <p:spPr bwMode="auto">
          <a:xfrm flipV="1">
            <a:off x="1656736" y="3293805"/>
            <a:ext cx="388374" cy="47421"/>
          </a:xfrm>
          <a:prstGeom prst="line">
            <a:avLst/>
          </a:prstGeom>
          <a:ln>
            <a:tailEnd type="arrow"/>
          </a:ln>
        </p:spPr>
        <p:style>
          <a:lnRef idx="2">
            <a:schemeClr val="accent1"/>
          </a:lnRef>
          <a:fillRef idx="0">
            <a:schemeClr val="accent1"/>
          </a:fillRef>
          <a:effectRef idx="1">
            <a:schemeClr val="accent1"/>
          </a:effectRef>
          <a:fontRef idx="minor">
            <a:schemeClr val="tx1"/>
          </a:fontRef>
        </p:style>
        <p:txBody>
          <a:bodyPr wrap="none" anchor="ctr"/>
          <a:lstStyle/>
          <a:p>
            <a:endParaRPr lang="en-US">
              <a:latin typeface="+mn-lt"/>
            </a:endParaRPr>
          </a:p>
        </p:txBody>
      </p:sp>
      <p:sp>
        <p:nvSpPr>
          <p:cNvPr id="57" name="Line 84"/>
          <p:cNvSpPr>
            <a:spLocks noChangeShapeType="1"/>
          </p:cNvSpPr>
          <p:nvPr/>
        </p:nvSpPr>
        <p:spPr bwMode="auto">
          <a:xfrm>
            <a:off x="2964425" y="2702130"/>
            <a:ext cx="368710" cy="237714"/>
          </a:xfrm>
          <a:prstGeom prst="line">
            <a:avLst/>
          </a:prstGeom>
          <a:ln>
            <a:tailEnd type="arrow"/>
          </a:ln>
        </p:spPr>
        <p:style>
          <a:lnRef idx="2">
            <a:schemeClr val="accent1"/>
          </a:lnRef>
          <a:fillRef idx="0">
            <a:schemeClr val="accent1"/>
          </a:fillRef>
          <a:effectRef idx="1">
            <a:schemeClr val="accent1"/>
          </a:effectRef>
          <a:fontRef idx="minor">
            <a:schemeClr val="tx1"/>
          </a:fontRef>
        </p:style>
        <p:txBody>
          <a:bodyPr wrap="none" anchor="ctr"/>
          <a:lstStyle/>
          <a:p>
            <a:endParaRPr lang="en-US">
              <a:latin typeface="+mn-lt"/>
            </a:endParaRPr>
          </a:p>
        </p:txBody>
      </p:sp>
      <p:sp>
        <p:nvSpPr>
          <p:cNvPr id="58" name="Line 84"/>
          <p:cNvSpPr>
            <a:spLocks noChangeShapeType="1"/>
          </p:cNvSpPr>
          <p:nvPr/>
        </p:nvSpPr>
        <p:spPr bwMode="auto">
          <a:xfrm flipV="1">
            <a:off x="2915265" y="3126658"/>
            <a:ext cx="457200" cy="194904"/>
          </a:xfrm>
          <a:prstGeom prst="line">
            <a:avLst/>
          </a:prstGeom>
          <a:ln>
            <a:tailEnd type="arrow"/>
          </a:ln>
        </p:spPr>
        <p:style>
          <a:lnRef idx="2">
            <a:schemeClr val="accent1"/>
          </a:lnRef>
          <a:fillRef idx="0">
            <a:schemeClr val="accent1"/>
          </a:fillRef>
          <a:effectRef idx="1">
            <a:schemeClr val="accent1"/>
          </a:effectRef>
          <a:fontRef idx="minor">
            <a:schemeClr val="tx1"/>
          </a:fontRef>
        </p:style>
        <p:txBody>
          <a:bodyPr wrap="none" anchor="ctr"/>
          <a:lstStyle/>
          <a:p>
            <a:endParaRPr lang="en-US">
              <a:latin typeface="+mn-lt"/>
            </a:endParaRPr>
          </a:p>
        </p:txBody>
      </p:sp>
      <p:sp>
        <p:nvSpPr>
          <p:cNvPr id="59" name="Line 84"/>
          <p:cNvSpPr>
            <a:spLocks noChangeShapeType="1"/>
          </p:cNvSpPr>
          <p:nvPr/>
        </p:nvSpPr>
        <p:spPr bwMode="auto">
          <a:xfrm flipV="1">
            <a:off x="4616245" y="2536723"/>
            <a:ext cx="506361" cy="421046"/>
          </a:xfrm>
          <a:prstGeom prst="line">
            <a:avLst/>
          </a:prstGeom>
          <a:ln>
            <a:tailEnd type="arrow"/>
          </a:ln>
        </p:spPr>
        <p:style>
          <a:lnRef idx="2">
            <a:schemeClr val="accent1"/>
          </a:lnRef>
          <a:fillRef idx="0">
            <a:schemeClr val="accent1"/>
          </a:fillRef>
          <a:effectRef idx="1">
            <a:schemeClr val="accent1"/>
          </a:effectRef>
          <a:fontRef idx="minor">
            <a:schemeClr val="tx1"/>
          </a:fontRef>
        </p:style>
        <p:txBody>
          <a:bodyPr wrap="none" anchor="ctr"/>
          <a:lstStyle/>
          <a:p>
            <a:endParaRPr lang="en-US">
              <a:latin typeface="+mn-lt"/>
            </a:endParaRPr>
          </a:p>
        </p:txBody>
      </p:sp>
      <p:sp>
        <p:nvSpPr>
          <p:cNvPr id="60" name="Line 84"/>
          <p:cNvSpPr>
            <a:spLocks noChangeShapeType="1"/>
          </p:cNvSpPr>
          <p:nvPr/>
        </p:nvSpPr>
        <p:spPr bwMode="auto">
          <a:xfrm>
            <a:off x="4596580" y="3105252"/>
            <a:ext cx="506361" cy="375366"/>
          </a:xfrm>
          <a:prstGeom prst="line">
            <a:avLst/>
          </a:prstGeom>
          <a:ln>
            <a:tailEnd type="arrow"/>
          </a:ln>
        </p:spPr>
        <p:style>
          <a:lnRef idx="2">
            <a:schemeClr val="accent1"/>
          </a:lnRef>
          <a:fillRef idx="0">
            <a:schemeClr val="accent1"/>
          </a:fillRef>
          <a:effectRef idx="1">
            <a:schemeClr val="accent1"/>
          </a:effectRef>
          <a:fontRef idx="minor">
            <a:schemeClr val="tx1"/>
          </a:fontRef>
        </p:style>
        <p:txBody>
          <a:bodyPr wrap="none" anchor="ctr"/>
          <a:lstStyle/>
          <a:p>
            <a:endParaRPr lang="en-US">
              <a:latin typeface="+mn-lt"/>
            </a:endParaRPr>
          </a:p>
        </p:txBody>
      </p:sp>
      <p:sp>
        <p:nvSpPr>
          <p:cNvPr id="61" name="TextBox 60"/>
          <p:cNvSpPr txBox="1"/>
          <p:nvPr/>
        </p:nvSpPr>
        <p:spPr>
          <a:xfrm>
            <a:off x="6272980" y="1750142"/>
            <a:ext cx="1210588" cy="307777"/>
          </a:xfrm>
          <a:prstGeom prst="rect">
            <a:avLst/>
          </a:prstGeom>
          <a:noFill/>
        </p:spPr>
        <p:txBody>
          <a:bodyPr wrap="none" rtlCol="0">
            <a:spAutoFit/>
          </a:bodyPr>
          <a:lstStyle/>
          <a:p>
            <a:r>
              <a:rPr lang="en-US" altLang="zh-CN" sz="1400" dirty="0" smtClean="0"/>
              <a:t>Application 1</a:t>
            </a:r>
            <a:endParaRPr lang="en-US" sz="1400" dirty="0"/>
          </a:p>
        </p:txBody>
      </p:sp>
      <p:sp>
        <p:nvSpPr>
          <p:cNvPr id="63" name="TextBox 62"/>
          <p:cNvSpPr txBox="1"/>
          <p:nvPr/>
        </p:nvSpPr>
        <p:spPr>
          <a:xfrm>
            <a:off x="2974257" y="2905432"/>
            <a:ext cx="389850" cy="276999"/>
          </a:xfrm>
          <a:prstGeom prst="rect">
            <a:avLst/>
          </a:prstGeom>
          <a:noFill/>
        </p:spPr>
        <p:txBody>
          <a:bodyPr wrap="none" rtlCol="0">
            <a:spAutoFit/>
          </a:bodyPr>
          <a:lstStyle/>
          <a:p>
            <a:r>
              <a:rPr lang="en-US" altLang="zh-CN" sz="1200" dirty="0" smtClean="0"/>
              <a:t>VS</a:t>
            </a:r>
            <a:endParaRPr lang="en-US" sz="1200" dirty="0"/>
          </a:p>
        </p:txBody>
      </p:sp>
      <p:sp>
        <p:nvSpPr>
          <p:cNvPr id="64" name="TextBox 63"/>
          <p:cNvSpPr txBox="1"/>
          <p:nvPr/>
        </p:nvSpPr>
        <p:spPr>
          <a:xfrm>
            <a:off x="3106992" y="3274142"/>
            <a:ext cx="1819729" cy="461665"/>
          </a:xfrm>
          <a:prstGeom prst="rect">
            <a:avLst/>
          </a:prstGeom>
          <a:noFill/>
        </p:spPr>
        <p:txBody>
          <a:bodyPr wrap="none" rtlCol="0">
            <a:spAutoFit/>
          </a:bodyPr>
          <a:lstStyle/>
          <a:p>
            <a:r>
              <a:rPr lang="en-US" altLang="zh-CN" sz="1200" dirty="0" err="1" smtClean="0"/>
              <a:t>Start_with</a:t>
            </a:r>
            <a:r>
              <a:rPr lang="en-US" altLang="zh-CN" sz="1200" dirty="0" smtClean="0"/>
              <a:t> /</a:t>
            </a:r>
            <a:r>
              <a:rPr lang="en-US" altLang="zh-CN" sz="1200" dirty="0" err="1" smtClean="0"/>
              <a:t>abc</a:t>
            </a:r>
            <a:r>
              <a:rPr lang="en-US" altLang="zh-CN" sz="1200" dirty="0" smtClean="0"/>
              <a:t> -&gt;Pool 1</a:t>
            </a:r>
          </a:p>
          <a:p>
            <a:r>
              <a:rPr lang="en-US" sz="1200" dirty="0" err="1" smtClean="0"/>
              <a:t>Start_with</a:t>
            </a:r>
            <a:r>
              <a:rPr lang="en-US" sz="1200" dirty="0" smtClean="0"/>
              <a:t> /</a:t>
            </a:r>
            <a:r>
              <a:rPr lang="en-US" sz="1200" dirty="0" err="1" smtClean="0"/>
              <a:t>cde</a:t>
            </a:r>
            <a:r>
              <a:rPr lang="en-US" sz="1200" dirty="0" smtClean="0"/>
              <a:t>-&gt;Pool 2</a:t>
            </a:r>
            <a:endParaRPr lang="en-US" sz="1200" dirty="0"/>
          </a:p>
        </p:txBody>
      </p:sp>
      <p:sp>
        <p:nvSpPr>
          <p:cNvPr id="65" name="TextBox 64"/>
          <p:cNvSpPr txBox="1"/>
          <p:nvPr/>
        </p:nvSpPr>
        <p:spPr>
          <a:xfrm>
            <a:off x="6317225" y="3072580"/>
            <a:ext cx="1210588" cy="307777"/>
          </a:xfrm>
          <a:prstGeom prst="rect">
            <a:avLst/>
          </a:prstGeom>
          <a:noFill/>
        </p:spPr>
        <p:txBody>
          <a:bodyPr wrap="none" rtlCol="0">
            <a:spAutoFit/>
          </a:bodyPr>
          <a:lstStyle/>
          <a:p>
            <a:r>
              <a:rPr lang="en-US" altLang="zh-CN" sz="1400" dirty="0" smtClean="0"/>
              <a:t>Application 2</a:t>
            </a:r>
            <a:endParaRPr lang="en-US" sz="1400" dirty="0"/>
          </a:p>
        </p:txBody>
      </p:sp>
      <p:sp>
        <p:nvSpPr>
          <p:cNvPr id="66" name="TextBox 65"/>
          <p:cNvSpPr txBox="1"/>
          <p:nvPr/>
        </p:nvSpPr>
        <p:spPr>
          <a:xfrm>
            <a:off x="3269225" y="2551470"/>
            <a:ext cx="1381660" cy="369332"/>
          </a:xfrm>
          <a:prstGeom prst="rect">
            <a:avLst/>
          </a:prstGeom>
          <a:noFill/>
        </p:spPr>
        <p:txBody>
          <a:bodyPr wrap="none" rtlCol="0">
            <a:spAutoFit/>
          </a:bodyPr>
          <a:lstStyle/>
          <a:p>
            <a:r>
              <a:rPr lang="en-US" dirty="0" smtClean="0"/>
              <a:t>BIG-IP LTM</a:t>
            </a:r>
            <a:endParaRPr lang="en-US" dirty="0"/>
          </a:p>
        </p:txBody>
      </p:sp>
      <p:sp>
        <p:nvSpPr>
          <p:cNvPr id="67" name="TextBox 66"/>
          <p:cNvSpPr txBox="1"/>
          <p:nvPr/>
        </p:nvSpPr>
        <p:spPr>
          <a:xfrm>
            <a:off x="2949676" y="5004618"/>
            <a:ext cx="1381660" cy="369332"/>
          </a:xfrm>
          <a:prstGeom prst="rect">
            <a:avLst/>
          </a:prstGeom>
          <a:noFill/>
        </p:spPr>
        <p:txBody>
          <a:bodyPr wrap="none" rtlCol="0">
            <a:spAutoFit/>
          </a:bodyPr>
          <a:lstStyle/>
          <a:p>
            <a:r>
              <a:rPr lang="en-US" dirty="0" smtClean="0"/>
              <a:t>BIG-IP LTM</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基于iRules的可编程控制</a:t>
            </a:r>
            <a:endParaRPr lang="en-US" dirty="0"/>
          </a:p>
        </p:txBody>
      </p:sp>
      <p:sp>
        <p:nvSpPr>
          <p:cNvPr id="3" name="Content Placeholder 2"/>
          <p:cNvSpPr>
            <a:spLocks noGrp="1"/>
          </p:cNvSpPr>
          <p:nvPr>
            <p:ph idx="1"/>
          </p:nvPr>
        </p:nvSpPr>
        <p:spPr>
          <a:xfrm>
            <a:off x="437534" y="5083278"/>
            <a:ext cx="8229600" cy="1269027"/>
          </a:xfrm>
        </p:spPr>
        <p:txBody>
          <a:bodyPr/>
          <a:lstStyle/>
          <a:p>
            <a:r>
              <a:rPr lang="zh-CN" altLang="en-US" dirty="0" smtClean="0">
                <a:latin typeface="Arial" charset="0"/>
                <a:ea typeface="宋体" pitchFamily="2" charset="-122"/>
                <a:cs typeface="Arial" charset="0"/>
              </a:rPr>
              <a:t>通过事件触发机制，</a:t>
            </a:r>
            <a:r>
              <a:rPr lang="en-US" altLang="zh-CN" dirty="0" smtClean="0">
                <a:latin typeface="Arial" charset="0"/>
                <a:ea typeface="宋体" pitchFamily="2" charset="-122"/>
                <a:cs typeface="Arial" charset="0"/>
              </a:rPr>
              <a:t>Rules</a:t>
            </a:r>
            <a:r>
              <a:rPr lang="zh-CN" altLang="en-US" dirty="0" smtClean="0">
                <a:latin typeface="Arial" charset="0"/>
                <a:ea typeface="宋体" pitchFamily="2" charset="-122"/>
                <a:cs typeface="Arial" charset="0"/>
              </a:rPr>
              <a:t>可以处理流量在</a:t>
            </a:r>
            <a:r>
              <a:rPr lang="en-US" altLang="zh-CN" dirty="0" smtClean="0">
                <a:latin typeface="Arial" charset="0"/>
                <a:ea typeface="宋体" pitchFamily="2" charset="-122"/>
                <a:cs typeface="Arial" charset="0"/>
              </a:rPr>
              <a:t>BIG-IP LTM</a:t>
            </a:r>
            <a:r>
              <a:rPr lang="zh-CN" altLang="en-US" dirty="0" smtClean="0">
                <a:latin typeface="Arial" charset="0"/>
                <a:ea typeface="宋体" pitchFamily="2" charset="-122"/>
                <a:cs typeface="Arial" charset="0"/>
              </a:rPr>
              <a:t>内部处理的整个过程</a:t>
            </a:r>
            <a:endParaRPr lang="en-US" dirty="0" smtClean="0">
              <a:latin typeface="Arial" charset="0"/>
              <a:cs typeface="Arial" charset="0"/>
            </a:endParaRPr>
          </a:p>
        </p:txBody>
      </p:sp>
      <p:sp>
        <p:nvSpPr>
          <p:cNvPr id="4" name="Slide Number Placeholder 3"/>
          <p:cNvSpPr>
            <a:spLocks noGrp="1"/>
          </p:cNvSpPr>
          <p:nvPr>
            <p:ph type="sldNum" sz="quarter" idx="10"/>
          </p:nvPr>
        </p:nvSpPr>
        <p:spPr/>
        <p:txBody>
          <a:bodyPr/>
          <a:lstStyle/>
          <a:p>
            <a:fld id="{D0A837A3-AB63-6543-B331-A2675DD81497}" type="slidenum">
              <a:rPr lang="en-US" smtClean="0"/>
              <a:pPr/>
              <a:t>18</a:t>
            </a:fld>
            <a:endParaRPr lang="en-US"/>
          </a:p>
        </p:txBody>
      </p:sp>
      <p:sp>
        <p:nvSpPr>
          <p:cNvPr id="5" name="AutoShape 2"/>
          <p:cNvSpPr>
            <a:spLocks noChangeArrowheads="1"/>
          </p:cNvSpPr>
          <p:nvPr/>
        </p:nvSpPr>
        <p:spPr bwMode="auto">
          <a:xfrm>
            <a:off x="800100" y="1809238"/>
            <a:ext cx="7315200" cy="1920875"/>
          </a:xfrm>
          <a:prstGeom prst="roundRect">
            <a:avLst>
              <a:gd name="adj" fmla="val 16667"/>
            </a:avLst>
          </a:prstGeom>
          <a:solidFill>
            <a:srgbClr val="81A1AD"/>
          </a:solidFill>
          <a:ln w="6350">
            <a:noFill/>
            <a:round/>
            <a:headEnd/>
            <a:tailEnd/>
          </a:ln>
        </p:spPr>
        <p:txBody>
          <a:bodyPr wrap="none" anchor="ctr"/>
          <a:lstStyle/>
          <a:p>
            <a:endParaRPr lang="en-US"/>
          </a:p>
        </p:txBody>
      </p:sp>
      <p:sp>
        <p:nvSpPr>
          <p:cNvPr id="6" name="Line 4"/>
          <p:cNvSpPr>
            <a:spLocks noChangeShapeType="1"/>
          </p:cNvSpPr>
          <p:nvPr/>
        </p:nvSpPr>
        <p:spPr bwMode="auto">
          <a:xfrm flipV="1">
            <a:off x="647700" y="2815713"/>
            <a:ext cx="7718425" cy="0"/>
          </a:xfrm>
          <a:prstGeom prst="line">
            <a:avLst/>
          </a:prstGeom>
          <a:noFill/>
          <a:ln w="57150">
            <a:solidFill>
              <a:srgbClr val="006699"/>
            </a:solidFill>
            <a:round/>
            <a:headEnd/>
            <a:tailEnd type="triangle" w="med" len="med"/>
          </a:ln>
        </p:spPr>
        <p:txBody>
          <a:bodyPr/>
          <a:lstStyle/>
          <a:p>
            <a:endParaRPr lang="en-US"/>
          </a:p>
        </p:txBody>
      </p:sp>
      <p:sp>
        <p:nvSpPr>
          <p:cNvPr id="7" name="Line 5"/>
          <p:cNvSpPr>
            <a:spLocks noChangeShapeType="1"/>
          </p:cNvSpPr>
          <p:nvPr/>
        </p:nvSpPr>
        <p:spPr bwMode="auto">
          <a:xfrm flipH="1">
            <a:off x="647700" y="2968113"/>
            <a:ext cx="7754938" cy="0"/>
          </a:xfrm>
          <a:prstGeom prst="line">
            <a:avLst/>
          </a:prstGeom>
          <a:noFill/>
          <a:ln w="57150">
            <a:solidFill>
              <a:srgbClr val="006699"/>
            </a:solidFill>
            <a:round/>
            <a:headEnd/>
            <a:tailEnd type="triangle" w="med" len="med"/>
          </a:ln>
        </p:spPr>
        <p:txBody>
          <a:bodyPr/>
          <a:lstStyle/>
          <a:p>
            <a:endParaRPr lang="en-US"/>
          </a:p>
        </p:txBody>
      </p:sp>
      <p:sp>
        <p:nvSpPr>
          <p:cNvPr id="8" name="Rectangle 6"/>
          <p:cNvSpPr>
            <a:spLocks noChangeArrowheads="1"/>
          </p:cNvSpPr>
          <p:nvPr/>
        </p:nvSpPr>
        <p:spPr bwMode="auto">
          <a:xfrm rot="10800000">
            <a:off x="2019300" y="2182301"/>
            <a:ext cx="320675" cy="1371600"/>
          </a:xfrm>
          <a:prstGeom prst="rect">
            <a:avLst/>
          </a:prstGeom>
          <a:gradFill rotWithShape="1">
            <a:gsLst>
              <a:gs pos="0">
                <a:srgbClr val="7588A7"/>
              </a:gs>
              <a:gs pos="50000">
                <a:srgbClr val="FFFFFF"/>
              </a:gs>
              <a:gs pos="100000">
                <a:srgbClr val="7588A7"/>
              </a:gs>
            </a:gsLst>
            <a:lin ang="0" scaled="1"/>
          </a:gradFill>
          <a:ln w="9525">
            <a:noFill/>
            <a:miter lim="800000"/>
            <a:headEnd/>
            <a:tailEnd/>
          </a:ln>
        </p:spPr>
        <p:txBody>
          <a:bodyPr vert="eaVert" wrap="none" anchor="ctr"/>
          <a:lstStyle/>
          <a:p>
            <a:pPr marL="114300" indent="-114300" algn="ctr"/>
            <a:r>
              <a:rPr lang="en-US" sz="1400" b="1"/>
              <a:t>SSL</a:t>
            </a:r>
          </a:p>
        </p:txBody>
      </p:sp>
      <p:sp>
        <p:nvSpPr>
          <p:cNvPr id="9" name="Rectangle 7"/>
          <p:cNvSpPr>
            <a:spLocks noChangeArrowheads="1"/>
          </p:cNvSpPr>
          <p:nvPr/>
        </p:nvSpPr>
        <p:spPr bwMode="auto">
          <a:xfrm rot="10800000">
            <a:off x="6438900" y="2182301"/>
            <a:ext cx="320675" cy="1371600"/>
          </a:xfrm>
          <a:prstGeom prst="rect">
            <a:avLst/>
          </a:prstGeom>
          <a:gradFill rotWithShape="1">
            <a:gsLst>
              <a:gs pos="0">
                <a:srgbClr val="7588A7"/>
              </a:gs>
              <a:gs pos="50000">
                <a:srgbClr val="FFFFFF"/>
              </a:gs>
              <a:gs pos="100000">
                <a:srgbClr val="7588A7"/>
              </a:gs>
            </a:gsLst>
            <a:lin ang="0" scaled="1"/>
          </a:gradFill>
          <a:ln w="9525">
            <a:noFill/>
            <a:miter lim="800000"/>
            <a:headEnd/>
            <a:tailEnd/>
          </a:ln>
        </p:spPr>
        <p:txBody>
          <a:bodyPr vert="eaVert" wrap="none" anchor="ctr"/>
          <a:lstStyle/>
          <a:p>
            <a:pPr marL="114300" indent="-114300" algn="ctr"/>
            <a:r>
              <a:rPr lang="en-US" sz="1400" b="1"/>
              <a:t>Compression</a:t>
            </a:r>
          </a:p>
        </p:txBody>
      </p:sp>
      <p:sp>
        <p:nvSpPr>
          <p:cNvPr id="10" name="AutoShape 8"/>
          <p:cNvSpPr>
            <a:spLocks noChangeArrowheads="1"/>
          </p:cNvSpPr>
          <p:nvPr/>
        </p:nvSpPr>
        <p:spPr bwMode="auto">
          <a:xfrm>
            <a:off x="4533900" y="2017201"/>
            <a:ext cx="1293813" cy="1560512"/>
          </a:xfrm>
          <a:prstGeom prst="roundRect">
            <a:avLst>
              <a:gd name="adj" fmla="val 16667"/>
            </a:avLst>
          </a:prstGeom>
          <a:solidFill>
            <a:srgbClr val="FF9999">
              <a:alpha val="50195"/>
            </a:srgbClr>
          </a:solidFill>
          <a:ln w="9525">
            <a:noFill/>
            <a:round/>
            <a:headEnd/>
            <a:tailEnd/>
          </a:ln>
        </p:spPr>
        <p:txBody>
          <a:bodyPr wrap="none"/>
          <a:lstStyle/>
          <a:p>
            <a:pPr algn="ctr"/>
            <a:endParaRPr lang="en-US" sz="1600" b="1" u="sng"/>
          </a:p>
        </p:txBody>
      </p:sp>
      <p:sp>
        <p:nvSpPr>
          <p:cNvPr id="11" name="Rectangle 9"/>
          <p:cNvSpPr>
            <a:spLocks noChangeArrowheads="1"/>
          </p:cNvSpPr>
          <p:nvPr/>
        </p:nvSpPr>
        <p:spPr bwMode="auto">
          <a:xfrm>
            <a:off x="4614863" y="2495038"/>
            <a:ext cx="547687" cy="841375"/>
          </a:xfrm>
          <a:prstGeom prst="rect">
            <a:avLst/>
          </a:prstGeom>
          <a:solidFill>
            <a:srgbClr val="9CB1CA"/>
          </a:solidFill>
          <a:ln w="9525">
            <a:noFill/>
            <a:miter lim="800000"/>
            <a:headEnd/>
            <a:tailEnd/>
          </a:ln>
        </p:spPr>
        <p:txBody>
          <a:bodyPr wrap="none" anchor="ctr"/>
          <a:lstStyle/>
          <a:p>
            <a:pPr marL="114300" indent="-114300" algn="ctr"/>
            <a:r>
              <a:rPr lang="en-US" sz="1200" b="1"/>
              <a:t>Client</a:t>
            </a:r>
          </a:p>
          <a:p>
            <a:pPr marL="114300" indent="-114300" algn="ctr"/>
            <a:r>
              <a:rPr lang="en-US" sz="1200" b="1"/>
              <a:t>Side</a:t>
            </a:r>
          </a:p>
        </p:txBody>
      </p:sp>
      <p:sp>
        <p:nvSpPr>
          <p:cNvPr id="12" name="Rectangle 10"/>
          <p:cNvSpPr>
            <a:spLocks noChangeArrowheads="1"/>
          </p:cNvSpPr>
          <p:nvPr/>
        </p:nvSpPr>
        <p:spPr bwMode="auto">
          <a:xfrm>
            <a:off x="5219700" y="2495038"/>
            <a:ext cx="547688" cy="841375"/>
          </a:xfrm>
          <a:prstGeom prst="rect">
            <a:avLst/>
          </a:prstGeom>
          <a:solidFill>
            <a:srgbClr val="9CB1CA"/>
          </a:solidFill>
          <a:ln w="9525">
            <a:noFill/>
            <a:miter lim="800000"/>
            <a:headEnd/>
            <a:tailEnd/>
          </a:ln>
        </p:spPr>
        <p:txBody>
          <a:bodyPr wrap="none" anchor="ctr"/>
          <a:lstStyle/>
          <a:p>
            <a:pPr marL="114300" indent="-114300" algn="ctr"/>
            <a:r>
              <a:rPr lang="en-US" sz="1200" b="1"/>
              <a:t>Server</a:t>
            </a:r>
          </a:p>
          <a:p>
            <a:pPr marL="114300" indent="-114300" algn="ctr"/>
            <a:r>
              <a:rPr lang="en-US" sz="1200" b="1"/>
              <a:t>Side</a:t>
            </a:r>
          </a:p>
        </p:txBody>
      </p:sp>
      <p:sp>
        <p:nvSpPr>
          <p:cNvPr id="13" name="Rectangle 11"/>
          <p:cNvSpPr>
            <a:spLocks noChangeArrowheads="1"/>
          </p:cNvSpPr>
          <p:nvPr/>
        </p:nvSpPr>
        <p:spPr bwMode="auto">
          <a:xfrm rot="10800000">
            <a:off x="7505700" y="2182301"/>
            <a:ext cx="320675" cy="1371600"/>
          </a:xfrm>
          <a:prstGeom prst="rect">
            <a:avLst/>
          </a:prstGeom>
          <a:gradFill rotWithShape="1">
            <a:gsLst>
              <a:gs pos="0">
                <a:srgbClr val="7588A7"/>
              </a:gs>
              <a:gs pos="50000">
                <a:srgbClr val="FFFFFF"/>
              </a:gs>
              <a:gs pos="100000">
                <a:srgbClr val="7588A7"/>
              </a:gs>
            </a:gsLst>
            <a:lin ang="0" scaled="1"/>
          </a:gradFill>
          <a:ln w="9525">
            <a:noFill/>
            <a:miter lim="800000"/>
            <a:headEnd/>
            <a:tailEnd/>
          </a:ln>
        </p:spPr>
        <p:txBody>
          <a:bodyPr vert="eaVert" wrap="none" anchor="ctr"/>
          <a:lstStyle/>
          <a:p>
            <a:pPr marL="114300" indent="-114300" algn="ctr"/>
            <a:r>
              <a:rPr lang="en-US" sz="1400" b="1"/>
              <a:t>TCP Express</a:t>
            </a:r>
          </a:p>
        </p:txBody>
      </p:sp>
      <p:sp>
        <p:nvSpPr>
          <p:cNvPr id="14" name="Text Box 12"/>
          <p:cNvSpPr txBox="1">
            <a:spLocks noChangeArrowheads="1"/>
          </p:cNvSpPr>
          <p:nvPr/>
        </p:nvSpPr>
        <p:spPr bwMode="auto">
          <a:xfrm>
            <a:off x="8191500" y="3220526"/>
            <a:ext cx="738188" cy="304800"/>
          </a:xfrm>
          <a:prstGeom prst="rect">
            <a:avLst/>
          </a:prstGeom>
          <a:noFill/>
          <a:ln w="9525">
            <a:noFill/>
            <a:miter lim="800000"/>
            <a:headEnd/>
            <a:tailEnd/>
          </a:ln>
        </p:spPr>
        <p:txBody>
          <a:bodyPr wrap="none">
            <a:spAutoFit/>
          </a:bodyPr>
          <a:lstStyle/>
          <a:p>
            <a:r>
              <a:rPr lang="en-US" sz="1400" b="1"/>
              <a:t>Server</a:t>
            </a:r>
          </a:p>
        </p:txBody>
      </p:sp>
      <p:sp>
        <p:nvSpPr>
          <p:cNvPr id="15" name="Rectangle 13"/>
          <p:cNvSpPr>
            <a:spLocks noChangeArrowheads="1"/>
          </p:cNvSpPr>
          <p:nvPr/>
        </p:nvSpPr>
        <p:spPr bwMode="auto">
          <a:xfrm rot="10800000">
            <a:off x="1485900" y="2182301"/>
            <a:ext cx="320675" cy="1371600"/>
          </a:xfrm>
          <a:prstGeom prst="rect">
            <a:avLst/>
          </a:prstGeom>
          <a:gradFill rotWithShape="1">
            <a:gsLst>
              <a:gs pos="0">
                <a:srgbClr val="7588A7"/>
              </a:gs>
              <a:gs pos="50000">
                <a:srgbClr val="FFFFFF"/>
              </a:gs>
              <a:gs pos="100000">
                <a:srgbClr val="7588A7"/>
              </a:gs>
            </a:gsLst>
            <a:lin ang="0" scaled="1"/>
          </a:gradFill>
          <a:ln w="9525">
            <a:noFill/>
            <a:miter lim="800000"/>
            <a:headEnd/>
            <a:tailEnd/>
          </a:ln>
        </p:spPr>
        <p:txBody>
          <a:bodyPr vert="eaVert" wrap="none" anchor="ctr"/>
          <a:lstStyle/>
          <a:p>
            <a:pPr marL="114300" indent="-114300" algn="ctr"/>
            <a:r>
              <a:rPr lang="en-US" sz="1400" b="1"/>
              <a:t>TCP Express</a:t>
            </a:r>
          </a:p>
        </p:txBody>
      </p:sp>
      <p:sp>
        <p:nvSpPr>
          <p:cNvPr id="16" name="Rectangle 14"/>
          <p:cNvSpPr>
            <a:spLocks noChangeArrowheads="1"/>
          </p:cNvSpPr>
          <p:nvPr/>
        </p:nvSpPr>
        <p:spPr bwMode="auto">
          <a:xfrm rot="10800000">
            <a:off x="3009900" y="2182301"/>
            <a:ext cx="320675" cy="1371600"/>
          </a:xfrm>
          <a:prstGeom prst="rect">
            <a:avLst/>
          </a:prstGeom>
          <a:gradFill rotWithShape="1">
            <a:gsLst>
              <a:gs pos="0">
                <a:srgbClr val="7588A7"/>
              </a:gs>
              <a:gs pos="50000">
                <a:srgbClr val="FFFFFF"/>
              </a:gs>
              <a:gs pos="100000">
                <a:srgbClr val="7588A7"/>
              </a:gs>
            </a:gsLst>
            <a:lin ang="0" scaled="1"/>
          </a:gradFill>
          <a:ln w="9525">
            <a:noFill/>
            <a:miter lim="800000"/>
            <a:headEnd/>
            <a:tailEnd/>
          </a:ln>
        </p:spPr>
        <p:txBody>
          <a:bodyPr vert="eaVert" wrap="none" anchor="ctr"/>
          <a:lstStyle/>
          <a:p>
            <a:pPr marL="114300" indent="-114300" algn="ctr"/>
            <a:r>
              <a:rPr lang="en-US" sz="1400" b="1"/>
              <a:t>Caching</a:t>
            </a:r>
          </a:p>
        </p:txBody>
      </p:sp>
      <p:sp>
        <p:nvSpPr>
          <p:cNvPr id="17" name="Text Box 15"/>
          <p:cNvSpPr txBox="1">
            <a:spLocks noChangeArrowheads="1"/>
          </p:cNvSpPr>
          <p:nvPr/>
        </p:nvSpPr>
        <p:spPr bwMode="auto">
          <a:xfrm>
            <a:off x="1276350" y="1844163"/>
            <a:ext cx="1179513" cy="304800"/>
          </a:xfrm>
          <a:prstGeom prst="rect">
            <a:avLst/>
          </a:prstGeom>
          <a:noFill/>
          <a:ln w="9525">
            <a:noFill/>
            <a:miter lim="800000"/>
            <a:headEnd/>
            <a:tailEnd/>
          </a:ln>
        </p:spPr>
        <p:txBody>
          <a:bodyPr wrap="none">
            <a:spAutoFit/>
          </a:bodyPr>
          <a:lstStyle/>
          <a:p>
            <a:r>
              <a:rPr lang="en-US" sz="1400" b="1"/>
              <a:t>Microkernel</a:t>
            </a:r>
          </a:p>
        </p:txBody>
      </p:sp>
      <p:sp>
        <p:nvSpPr>
          <p:cNvPr id="18" name="Line 17"/>
          <p:cNvSpPr>
            <a:spLocks noChangeShapeType="1"/>
          </p:cNvSpPr>
          <p:nvPr/>
        </p:nvSpPr>
        <p:spPr bwMode="auto">
          <a:xfrm flipV="1">
            <a:off x="1643063" y="3534851"/>
            <a:ext cx="0" cy="365125"/>
          </a:xfrm>
          <a:prstGeom prst="line">
            <a:avLst/>
          </a:prstGeom>
          <a:noFill/>
          <a:ln w="57150">
            <a:solidFill>
              <a:srgbClr val="666699"/>
            </a:solidFill>
            <a:round/>
            <a:headEnd type="triangle" w="sm" len="sm"/>
            <a:tailEnd type="triangle" w="sm" len="sm"/>
          </a:ln>
        </p:spPr>
        <p:txBody>
          <a:bodyPr/>
          <a:lstStyle/>
          <a:p>
            <a:endParaRPr lang="en-US"/>
          </a:p>
        </p:txBody>
      </p:sp>
      <p:sp>
        <p:nvSpPr>
          <p:cNvPr id="19" name="Line 18"/>
          <p:cNvSpPr>
            <a:spLocks noChangeShapeType="1"/>
          </p:cNvSpPr>
          <p:nvPr/>
        </p:nvSpPr>
        <p:spPr bwMode="auto">
          <a:xfrm flipV="1">
            <a:off x="2171700" y="3534851"/>
            <a:ext cx="0" cy="365125"/>
          </a:xfrm>
          <a:prstGeom prst="line">
            <a:avLst/>
          </a:prstGeom>
          <a:noFill/>
          <a:ln w="57150">
            <a:solidFill>
              <a:srgbClr val="666699"/>
            </a:solidFill>
            <a:round/>
            <a:headEnd type="triangle" w="sm" len="sm"/>
            <a:tailEnd type="triangle" w="sm" len="sm"/>
          </a:ln>
        </p:spPr>
        <p:txBody>
          <a:bodyPr/>
          <a:lstStyle/>
          <a:p>
            <a:endParaRPr lang="en-US"/>
          </a:p>
        </p:txBody>
      </p:sp>
      <p:sp>
        <p:nvSpPr>
          <p:cNvPr id="20" name="Line 19"/>
          <p:cNvSpPr>
            <a:spLocks noChangeShapeType="1"/>
          </p:cNvSpPr>
          <p:nvPr/>
        </p:nvSpPr>
        <p:spPr bwMode="auto">
          <a:xfrm flipV="1">
            <a:off x="6148388" y="3534851"/>
            <a:ext cx="0" cy="365125"/>
          </a:xfrm>
          <a:prstGeom prst="line">
            <a:avLst/>
          </a:prstGeom>
          <a:noFill/>
          <a:ln w="57150">
            <a:solidFill>
              <a:srgbClr val="666699"/>
            </a:solidFill>
            <a:round/>
            <a:headEnd type="triangle" w="sm" len="sm"/>
            <a:tailEnd type="triangle" w="sm" len="sm"/>
          </a:ln>
        </p:spPr>
        <p:txBody>
          <a:bodyPr/>
          <a:lstStyle/>
          <a:p>
            <a:endParaRPr lang="en-US"/>
          </a:p>
        </p:txBody>
      </p:sp>
      <p:sp>
        <p:nvSpPr>
          <p:cNvPr id="21" name="Line 20"/>
          <p:cNvSpPr>
            <a:spLocks noChangeShapeType="1"/>
          </p:cNvSpPr>
          <p:nvPr/>
        </p:nvSpPr>
        <p:spPr bwMode="auto">
          <a:xfrm flipV="1">
            <a:off x="6591300" y="3534851"/>
            <a:ext cx="0" cy="365125"/>
          </a:xfrm>
          <a:prstGeom prst="line">
            <a:avLst/>
          </a:prstGeom>
          <a:noFill/>
          <a:ln w="57150">
            <a:solidFill>
              <a:srgbClr val="666699"/>
            </a:solidFill>
            <a:round/>
            <a:headEnd type="triangle" w="sm" len="sm"/>
            <a:tailEnd type="triangle" w="sm" len="sm"/>
          </a:ln>
        </p:spPr>
        <p:txBody>
          <a:bodyPr/>
          <a:lstStyle/>
          <a:p>
            <a:endParaRPr lang="en-US"/>
          </a:p>
        </p:txBody>
      </p:sp>
      <p:sp>
        <p:nvSpPr>
          <p:cNvPr id="22" name="Line 21"/>
          <p:cNvSpPr>
            <a:spLocks noChangeShapeType="1"/>
          </p:cNvSpPr>
          <p:nvPr/>
        </p:nvSpPr>
        <p:spPr bwMode="auto">
          <a:xfrm flipV="1">
            <a:off x="7138988" y="3534851"/>
            <a:ext cx="0" cy="365125"/>
          </a:xfrm>
          <a:prstGeom prst="line">
            <a:avLst/>
          </a:prstGeom>
          <a:noFill/>
          <a:ln w="57150">
            <a:solidFill>
              <a:srgbClr val="666699"/>
            </a:solidFill>
            <a:round/>
            <a:headEnd type="triangle" w="sm" len="sm"/>
            <a:tailEnd type="triangle" w="sm" len="sm"/>
          </a:ln>
        </p:spPr>
        <p:txBody>
          <a:bodyPr/>
          <a:lstStyle/>
          <a:p>
            <a:endParaRPr lang="en-US"/>
          </a:p>
        </p:txBody>
      </p:sp>
      <p:sp>
        <p:nvSpPr>
          <p:cNvPr id="23" name="AutoShape 22"/>
          <p:cNvSpPr>
            <a:spLocks noChangeArrowheads="1"/>
          </p:cNvSpPr>
          <p:nvPr/>
        </p:nvSpPr>
        <p:spPr bwMode="auto">
          <a:xfrm>
            <a:off x="1966913" y="4263513"/>
            <a:ext cx="4876800" cy="300038"/>
          </a:xfrm>
          <a:prstGeom prst="roundRect">
            <a:avLst>
              <a:gd name="adj" fmla="val 16667"/>
            </a:avLst>
          </a:prstGeom>
          <a:solidFill>
            <a:srgbClr val="993366"/>
          </a:solidFill>
          <a:ln w="9525">
            <a:noFill/>
            <a:round/>
            <a:headEnd/>
            <a:tailEnd/>
          </a:ln>
        </p:spPr>
        <p:txBody>
          <a:bodyPr wrap="none" anchor="ctr"/>
          <a:lstStyle/>
          <a:p>
            <a:pPr algn="ctr"/>
            <a:r>
              <a:rPr lang="en-US" sz="1600" b="1">
                <a:solidFill>
                  <a:schemeClr val="bg1"/>
                </a:solidFill>
              </a:rPr>
              <a:t>Virtual Server</a:t>
            </a:r>
          </a:p>
        </p:txBody>
      </p:sp>
      <p:sp>
        <p:nvSpPr>
          <p:cNvPr id="24" name="AutoShape 23"/>
          <p:cNvSpPr>
            <a:spLocks noChangeArrowheads="1"/>
          </p:cNvSpPr>
          <p:nvPr/>
        </p:nvSpPr>
        <p:spPr bwMode="auto">
          <a:xfrm>
            <a:off x="835025" y="3896801"/>
            <a:ext cx="7245350" cy="269875"/>
          </a:xfrm>
          <a:prstGeom prst="roundRect">
            <a:avLst>
              <a:gd name="adj" fmla="val 16667"/>
            </a:avLst>
          </a:prstGeom>
          <a:solidFill>
            <a:srgbClr val="7588A7"/>
          </a:solidFill>
          <a:ln w="9525">
            <a:noFill/>
            <a:round/>
            <a:headEnd/>
            <a:tailEnd/>
          </a:ln>
        </p:spPr>
        <p:txBody>
          <a:bodyPr wrap="none" anchor="ctr"/>
          <a:lstStyle/>
          <a:p>
            <a:pPr algn="ctr"/>
            <a:r>
              <a:rPr lang="en-US" sz="1600" b="1">
                <a:solidFill>
                  <a:schemeClr val="bg1"/>
                </a:solidFill>
              </a:rPr>
              <a:t>iRules</a:t>
            </a:r>
          </a:p>
        </p:txBody>
      </p:sp>
      <p:sp>
        <p:nvSpPr>
          <p:cNvPr id="25" name="Text Box 24"/>
          <p:cNvSpPr txBox="1">
            <a:spLocks noChangeArrowheads="1"/>
          </p:cNvSpPr>
          <p:nvPr/>
        </p:nvSpPr>
        <p:spPr bwMode="auto">
          <a:xfrm>
            <a:off x="0" y="3220526"/>
            <a:ext cx="676275" cy="304800"/>
          </a:xfrm>
          <a:prstGeom prst="rect">
            <a:avLst/>
          </a:prstGeom>
          <a:noFill/>
          <a:ln w="9525">
            <a:noFill/>
            <a:miter lim="800000"/>
            <a:headEnd/>
            <a:tailEnd/>
          </a:ln>
        </p:spPr>
        <p:txBody>
          <a:bodyPr wrap="none">
            <a:spAutoFit/>
          </a:bodyPr>
          <a:lstStyle/>
          <a:p>
            <a:r>
              <a:rPr lang="en-US" sz="1400" b="1"/>
              <a:t>Client</a:t>
            </a:r>
          </a:p>
        </p:txBody>
      </p:sp>
      <p:sp>
        <p:nvSpPr>
          <p:cNvPr id="26" name="AutoShape 25"/>
          <p:cNvSpPr>
            <a:spLocks noChangeArrowheads="1"/>
          </p:cNvSpPr>
          <p:nvPr/>
        </p:nvSpPr>
        <p:spPr bwMode="auto">
          <a:xfrm>
            <a:off x="6910388" y="4263513"/>
            <a:ext cx="1219200" cy="269875"/>
          </a:xfrm>
          <a:prstGeom prst="roundRect">
            <a:avLst>
              <a:gd name="adj" fmla="val 16667"/>
            </a:avLst>
          </a:prstGeom>
          <a:solidFill>
            <a:schemeClr val="tx1"/>
          </a:solidFill>
          <a:ln w="9525">
            <a:solidFill>
              <a:schemeClr val="tx1"/>
            </a:solidFill>
            <a:round/>
            <a:headEnd/>
            <a:tailEnd/>
          </a:ln>
        </p:spPr>
        <p:txBody>
          <a:bodyPr wrap="none" anchor="ctr"/>
          <a:lstStyle/>
          <a:p>
            <a:pPr algn="ctr"/>
            <a:r>
              <a:rPr lang="en-US" sz="1600" b="1">
                <a:solidFill>
                  <a:schemeClr val="bg1"/>
                </a:solidFill>
              </a:rPr>
              <a:t>iControl API</a:t>
            </a:r>
          </a:p>
        </p:txBody>
      </p:sp>
      <p:sp>
        <p:nvSpPr>
          <p:cNvPr id="27" name="Line 26"/>
          <p:cNvSpPr>
            <a:spLocks noChangeShapeType="1"/>
          </p:cNvSpPr>
          <p:nvPr/>
        </p:nvSpPr>
        <p:spPr bwMode="auto">
          <a:xfrm flipH="1">
            <a:off x="8159750" y="4396863"/>
            <a:ext cx="827088" cy="0"/>
          </a:xfrm>
          <a:prstGeom prst="line">
            <a:avLst/>
          </a:prstGeom>
          <a:noFill/>
          <a:ln w="57150">
            <a:solidFill>
              <a:schemeClr val="tx1"/>
            </a:solidFill>
            <a:round/>
            <a:headEnd type="triangle" w="sm" len="sm"/>
            <a:tailEnd type="triangle" w="sm" len="sm"/>
          </a:ln>
        </p:spPr>
        <p:txBody>
          <a:bodyPr/>
          <a:lstStyle/>
          <a:p>
            <a:endParaRPr lang="en-US"/>
          </a:p>
        </p:txBody>
      </p:sp>
      <p:sp>
        <p:nvSpPr>
          <p:cNvPr id="28" name="Line 27"/>
          <p:cNvSpPr>
            <a:spLocks noChangeShapeType="1"/>
          </p:cNvSpPr>
          <p:nvPr/>
        </p:nvSpPr>
        <p:spPr bwMode="auto">
          <a:xfrm flipV="1">
            <a:off x="7389813" y="3969826"/>
            <a:ext cx="0" cy="338137"/>
          </a:xfrm>
          <a:prstGeom prst="line">
            <a:avLst/>
          </a:prstGeom>
          <a:noFill/>
          <a:ln w="57150">
            <a:solidFill>
              <a:schemeClr val="tx1"/>
            </a:solidFill>
            <a:round/>
            <a:headEnd type="triangle" w="sm" len="sm"/>
            <a:tailEnd type="triangle" w="sm" len="sm"/>
          </a:ln>
        </p:spPr>
        <p:txBody>
          <a:bodyPr/>
          <a:lstStyle/>
          <a:p>
            <a:endParaRPr lang="en-US"/>
          </a:p>
        </p:txBody>
      </p:sp>
      <p:sp>
        <p:nvSpPr>
          <p:cNvPr id="29" name="Line 28"/>
          <p:cNvSpPr>
            <a:spLocks noChangeShapeType="1"/>
          </p:cNvSpPr>
          <p:nvPr/>
        </p:nvSpPr>
        <p:spPr bwMode="auto">
          <a:xfrm flipV="1">
            <a:off x="7923213" y="3266563"/>
            <a:ext cx="0" cy="1011238"/>
          </a:xfrm>
          <a:prstGeom prst="line">
            <a:avLst/>
          </a:prstGeom>
          <a:noFill/>
          <a:ln w="57150">
            <a:solidFill>
              <a:schemeClr val="tx1"/>
            </a:solidFill>
            <a:round/>
            <a:headEnd type="triangle" w="sm" len="sm"/>
            <a:tailEnd type="triangle" w="sm" len="sm"/>
          </a:ln>
        </p:spPr>
        <p:txBody>
          <a:bodyPr/>
          <a:lstStyle/>
          <a:p>
            <a:endParaRPr lang="en-US"/>
          </a:p>
        </p:txBody>
      </p:sp>
      <p:sp>
        <p:nvSpPr>
          <p:cNvPr id="30" name="Text Box 29"/>
          <p:cNvSpPr txBox="1">
            <a:spLocks noChangeArrowheads="1"/>
          </p:cNvSpPr>
          <p:nvPr/>
        </p:nvSpPr>
        <p:spPr bwMode="auto">
          <a:xfrm>
            <a:off x="4600575" y="2117213"/>
            <a:ext cx="1082675" cy="304800"/>
          </a:xfrm>
          <a:prstGeom prst="rect">
            <a:avLst/>
          </a:prstGeom>
          <a:noFill/>
          <a:ln w="9525">
            <a:noFill/>
            <a:miter lim="800000"/>
            <a:headEnd/>
            <a:tailEnd/>
          </a:ln>
        </p:spPr>
        <p:txBody>
          <a:bodyPr wrap="none">
            <a:spAutoFit/>
          </a:bodyPr>
          <a:lstStyle/>
          <a:p>
            <a:r>
              <a:rPr lang="en-US" sz="1400" b="1"/>
              <a:t>TCP Proxy</a:t>
            </a:r>
          </a:p>
        </p:txBody>
      </p:sp>
      <p:sp>
        <p:nvSpPr>
          <p:cNvPr id="31" name="Rectangle 30"/>
          <p:cNvSpPr>
            <a:spLocks noChangeArrowheads="1"/>
          </p:cNvSpPr>
          <p:nvPr/>
        </p:nvSpPr>
        <p:spPr bwMode="auto">
          <a:xfrm rot="10800000">
            <a:off x="6972300" y="2182301"/>
            <a:ext cx="320675" cy="1371600"/>
          </a:xfrm>
          <a:prstGeom prst="rect">
            <a:avLst/>
          </a:prstGeom>
          <a:gradFill rotWithShape="1">
            <a:gsLst>
              <a:gs pos="0">
                <a:srgbClr val="7588A7"/>
              </a:gs>
              <a:gs pos="50000">
                <a:srgbClr val="FFFFFF"/>
              </a:gs>
              <a:gs pos="100000">
                <a:srgbClr val="7588A7"/>
              </a:gs>
            </a:gsLst>
            <a:lin ang="0" scaled="1"/>
          </a:gradFill>
          <a:ln w="9525">
            <a:noFill/>
            <a:miter lim="800000"/>
            <a:headEnd/>
            <a:tailEnd/>
          </a:ln>
        </p:spPr>
        <p:txBody>
          <a:bodyPr vert="eaVert" wrap="none" anchor="ctr"/>
          <a:lstStyle/>
          <a:p>
            <a:pPr marL="114300" indent="-114300" algn="ctr"/>
            <a:r>
              <a:rPr lang="en-US" sz="1400" b="1"/>
              <a:t>OneConnect</a:t>
            </a:r>
          </a:p>
        </p:txBody>
      </p:sp>
      <p:sp>
        <p:nvSpPr>
          <p:cNvPr id="32" name="Line 31"/>
          <p:cNvSpPr>
            <a:spLocks noChangeShapeType="1"/>
          </p:cNvSpPr>
          <p:nvPr/>
        </p:nvSpPr>
        <p:spPr bwMode="auto">
          <a:xfrm flipV="1">
            <a:off x="7667625" y="3534851"/>
            <a:ext cx="0" cy="365125"/>
          </a:xfrm>
          <a:prstGeom prst="line">
            <a:avLst/>
          </a:prstGeom>
          <a:noFill/>
          <a:ln w="57150">
            <a:solidFill>
              <a:srgbClr val="666699"/>
            </a:solidFill>
            <a:round/>
            <a:headEnd type="triangle" w="sm" len="sm"/>
            <a:tailEnd type="triangle" w="sm" len="sm"/>
          </a:ln>
        </p:spPr>
        <p:txBody>
          <a:bodyPr/>
          <a:lstStyle/>
          <a:p>
            <a:endParaRPr lang="en-US"/>
          </a:p>
        </p:txBody>
      </p:sp>
      <p:sp>
        <p:nvSpPr>
          <p:cNvPr id="33" name="Rectangle 32"/>
          <p:cNvSpPr>
            <a:spLocks noChangeArrowheads="1"/>
          </p:cNvSpPr>
          <p:nvPr/>
        </p:nvSpPr>
        <p:spPr bwMode="auto">
          <a:xfrm rot="10800000">
            <a:off x="3543300" y="2182301"/>
            <a:ext cx="320675" cy="1371600"/>
          </a:xfrm>
          <a:prstGeom prst="rect">
            <a:avLst/>
          </a:prstGeom>
          <a:gradFill rotWithShape="1">
            <a:gsLst>
              <a:gs pos="0">
                <a:srgbClr val="7588A7"/>
              </a:gs>
              <a:gs pos="50000">
                <a:srgbClr val="FFFFFF"/>
              </a:gs>
              <a:gs pos="100000">
                <a:srgbClr val="7588A7"/>
              </a:gs>
            </a:gsLst>
            <a:lin ang="0" scaled="1"/>
          </a:gradFill>
          <a:ln w="9525">
            <a:noFill/>
            <a:miter lim="800000"/>
            <a:headEnd/>
            <a:tailEnd/>
          </a:ln>
        </p:spPr>
        <p:txBody>
          <a:bodyPr vert="eaVert" wrap="none" anchor="ctr"/>
          <a:lstStyle/>
          <a:p>
            <a:pPr marL="114300" indent="-114300" algn="ctr"/>
            <a:r>
              <a:rPr lang="en-US" sz="1400" b="1"/>
              <a:t>XML</a:t>
            </a:r>
          </a:p>
        </p:txBody>
      </p:sp>
      <p:sp>
        <p:nvSpPr>
          <p:cNvPr id="34" name="Line 33"/>
          <p:cNvSpPr>
            <a:spLocks noChangeShapeType="1"/>
          </p:cNvSpPr>
          <p:nvPr/>
        </p:nvSpPr>
        <p:spPr bwMode="auto">
          <a:xfrm flipV="1">
            <a:off x="2705100" y="3534851"/>
            <a:ext cx="0" cy="365125"/>
          </a:xfrm>
          <a:prstGeom prst="line">
            <a:avLst/>
          </a:prstGeom>
          <a:noFill/>
          <a:ln w="57150">
            <a:solidFill>
              <a:srgbClr val="666699"/>
            </a:solidFill>
            <a:round/>
            <a:headEnd type="triangle" w="sm" len="sm"/>
            <a:tailEnd type="triangle" w="sm" len="sm"/>
          </a:ln>
        </p:spPr>
        <p:txBody>
          <a:bodyPr/>
          <a:lstStyle/>
          <a:p>
            <a:endParaRPr lang="en-US"/>
          </a:p>
        </p:txBody>
      </p:sp>
      <p:sp>
        <p:nvSpPr>
          <p:cNvPr id="35" name="Rectangle 34"/>
          <p:cNvSpPr>
            <a:spLocks noChangeArrowheads="1"/>
          </p:cNvSpPr>
          <p:nvPr/>
        </p:nvSpPr>
        <p:spPr bwMode="auto">
          <a:xfrm rot="10800000">
            <a:off x="952500" y="2182301"/>
            <a:ext cx="320675" cy="1371600"/>
          </a:xfrm>
          <a:prstGeom prst="rect">
            <a:avLst/>
          </a:prstGeom>
          <a:gradFill rotWithShape="1">
            <a:gsLst>
              <a:gs pos="0">
                <a:srgbClr val="7588A7"/>
              </a:gs>
              <a:gs pos="50000">
                <a:srgbClr val="FFFFFF"/>
              </a:gs>
              <a:gs pos="100000">
                <a:srgbClr val="7588A7"/>
              </a:gs>
            </a:gsLst>
            <a:lin ang="0" scaled="1"/>
          </a:gradFill>
          <a:ln w="9525">
            <a:noFill/>
            <a:miter lim="800000"/>
            <a:headEnd/>
            <a:tailEnd/>
          </a:ln>
        </p:spPr>
        <p:txBody>
          <a:bodyPr vert="eaVert" wrap="none" anchor="ctr"/>
          <a:lstStyle/>
          <a:p>
            <a:pPr marL="114300" indent="-114300" algn="ctr"/>
            <a:r>
              <a:rPr lang="en-US" sz="1400" b="1"/>
              <a:t>Rate Shaping</a:t>
            </a:r>
          </a:p>
        </p:txBody>
      </p:sp>
      <p:sp>
        <p:nvSpPr>
          <p:cNvPr id="36" name="Line 35"/>
          <p:cNvSpPr>
            <a:spLocks noChangeShapeType="1"/>
          </p:cNvSpPr>
          <p:nvPr/>
        </p:nvSpPr>
        <p:spPr bwMode="auto">
          <a:xfrm flipV="1">
            <a:off x="1095375" y="3534851"/>
            <a:ext cx="0" cy="365125"/>
          </a:xfrm>
          <a:prstGeom prst="line">
            <a:avLst/>
          </a:prstGeom>
          <a:noFill/>
          <a:ln w="57150">
            <a:solidFill>
              <a:srgbClr val="666699"/>
            </a:solidFill>
            <a:round/>
            <a:headEnd type="triangle" w="sm" len="sm"/>
            <a:tailEnd type="triangle" w="sm" len="sm"/>
          </a:ln>
        </p:spPr>
        <p:txBody>
          <a:bodyPr/>
          <a:lstStyle/>
          <a:p>
            <a:endParaRPr lang="en-US"/>
          </a:p>
        </p:txBody>
      </p:sp>
      <p:pic>
        <p:nvPicPr>
          <p:cNvPr id="37" name="Picture 36" descr="laptop"/>
          <p:cNvPicPr>
            <a:picLocks noChangeAspect="1" noChangeArrowheads="1"/>
          </p:cNvPicPr>
          <p:nvPr/>
        </p:nvPicPr>
        <p:blipFill>
          <a:blip r:embed="rId2" cstate="print"/>
          <a:srcRect/>
          <a:stretch>
            <a:fillRect/>
          </a:stretch>
        </p:blipFill>
        <p:spPr bwMode="auto">
          <a:xfrm>
            <a:off x="22225" y="2466463"/>
            <a:ext cx="674688" cy="769938"/>
          </a:xfrm>
          <a:prstGeom prst="rect">
            <a:avLst/>
          </a:prstGeom>
          <a:noFill/>
          <a:ln w="9525">
            <a:noFill/>
            <a:miter lim="800000"/>
            <a:headEnd/>
            <a:tailEnd/>
          </a:ln>
        </p:spPr>
      </p:pic>
      <p:sp>
        <p:nvSpPr>
          <p:cNvPr id="38" name="AutoShape 37"/>
          <p:cNvSpPr>
            <a:spLocks noChangeArrowheads="1"/>
          </p:cNvSpPr>
          <p:nvPr/>
        </p:nvSpPr>
        <p:spPr bwMode="auto">
          <a:xfrm>
            <a:off x="2528888" y="2437888"/>
            <a:ext cx="350837" cy="1012825"/>
          </a:xfrm>
          <a:prstGeom prst="downArrow">
            <a:avLst>
              <a:gd name="adj1" fmla="val 50000"/>
              <a:gd name="adj2" fmla="val 72172"/>
            </a:avLst>
          </a:prstGeom>
          <a:solidFill>
            <a:srgbClr val="FFCC99"/>
          </a:solidFill>
          <a:ln w="9525" algn="ctr">
            <a:noFill/>
            <a:miter lim="800000"/>
            <a:headEnd/>
            <a:tailEnd/>
          </a:ln>
        </p:spPr>
        <p:txBody>
          <a:bodyPr wrap="none" anchor="ctr"/>
          <a:lstStyle/>
          <a:p>
            <a:endParaRPr lang="en-US"/>
          </a:p>
        </p:txBody>
      </p:sp>
      <p:sp>
        <p:nvSpPr>
          <p:cNvPr id="39" name="AutoShape 38"/>
          <p:cNvSpPr>
            <a:spLocks noChangeArrowheads="1"/>
          </p:cNvSpPr>
          <p:nvPr/>
        </p:nvSpPr>
        <p:spPr bwMode="auto">
          <a:xfrm>
            <a:off x="4073525" y="2437888"/>
            <a:ext cx="350838" cy="1012825"/>
          </a:xfrm>
          <a:prstGeom prst="downArrow">
            <a:avLst>
              <a:gd name="adj1" fmla="val 50000"/>
              <a:gd name="adj2" fmla="val 72172"/>
            </a:avLst>
          </a:prstGeom>
          <a:solidFill>
            <a:srgbClr val="FFCC99"/>
          </a:solidFill>
          <a:ln w="9525" algn="ctr">
            <a:noFill/>
            <a:miter lim="800000"/>
            <a:headEnd/>
            <a:tailEnd/>
          </a:ln>
        </p:spPr>
        <p:txBody>
          <a:bodyPr wrap="none" anchor="ctr"/>
          <a:lstStyle/>
          <a:p>
            <a:endParaRPr lang="en-US"/>
          </a:p>
        </p:txBody>
      </p:sp>
      <p:sp>
        <p:nvSpPr>
          <p:cNvPr id="40" name="AutoShape 39"/>
          <p:cNvSpPr>
            <a:spLocks noChangeArrowheads="1"/>
          </p:cNvSpPr>
          <p:nvPr/>
        </p:nvSpPr>
        <p:spPr bwMode="auto">
          <a:xfrm>
            <a:off x="5970588" y="2437888"/>
            <a:ext cx="350837" cy="1012825"/>
          </a:xfrm>
          <a:prstGeom prst="downArrow">
            <a:avLst>
              <a:gd name="adj1" fmla="val 50000"/>
              <a:gd name="adj2" fmla="val 72172"/>
            </a:avLst>
          </a:prstGeom>
          <a:solidFill>
            <a:srgbClr val="FFCC99"/>
          </a:solidFill>
          <a:ln w="9525" algn="ctr">
            <a:noFill/>
            <a:miter lim="800000"/>
            <a:headEnd/>
            <a:tailEnd/>
          </a:ln>
        </p:spPr>
        <p:txBody>
          <a:bodyPr wrap="none" anchor="ctr"/>
          <a:lstStyle/>
          <a:p>
            <a:endParaRPr lang="en-US"/>
          </a:p>
        </p:txBody>
      </p:sp>
      <p:sp>
        <p:nvSpPr>
          <p:cNvPr id="41" name="Rectangle 40"/>
          <p:cNvSpPr>
            <a:spLocks noChangeArrowheads="1"/>
          </p:cNvSpPr>
          <p:nvPr/>
        </p:nvSpPr>
        <p:spPr bwMode="auto">
          <a:xfrm rot="10800000">
            <a:off x="2544763" y="1188526"/>
            <a:ext cx="320675" cy="1371600"/>
          </a:xfrm>
          <a:prstGeom prst="rect">
            <a:avLst/>
          </a:prstGeom>
          <a:gradFill rotWithShape="1">
            <a:gsLst>
              <a:gs pos="0">
                <a:srgbClr val="7588A7"/>
              </a:gs>
              <a:gs pos="50000">
                <a:srgbClr val="FFFFFF"/>
              </a:gs>
              <a:gs pos="100000">
                <a:srgbClr val="7588A7"/>
              </a:gs>
            </a:gsLst>
            <a:lin ang="0" scaled="1"/>
          </a:gradFill>
          <a:ln w="9525">
            <a:noFill/>
            <a:miter lim="800000"/>
            <a:headEnd/>
            <a:tailEnd/>
          </a:ln>
        </p:spPr>
        <p:txBody>
          <a:bodyPr vert="eaVert" wrap="none" anchor="ctr"/>
          <a:lstStyle/>
          <a:p>
            <a:pPr marL="114300" indent="-114300" algn="ctr"/>
            <a:r>
              <a:rPr lang="en-US" sz="1400" b="1"/>
              <a:t>TrafficShield</a:t>
            </a:r>
          </a:p>
        </p:txBody>
      </p:sp>
      <p:sp>
        <p:nvSpPr>
          <p:cNvPr id="42" name="Rectangle 41"/>
          <p:cNvSpPr>
            <a:spLocks noChangeArrowheads="1"/>
          </p:cNvSpPr>
          <p:nvPr/>
        </p:nvSpPr>
        <p:spPr bwMode="auto">
          <a:xfrm rot="10800000">
            <a:off x="4097338" y="1188526"/>
            <a:ext cx="320675" cy="1371600"/>
          </a:xfrm>
          <a:prstGeom prst="rect">
            <a:avLst/>
          </a:prstGeom>
          <a:gradFill rotWithShape="1">
            <a:gsLst>
              <a:gs pos="0">
                <a:srgbClr val="7588A7"/>
              </a:gs>
              <a:gs pos="50000">
                <a:srgbClr val="FFFFFF"/>
              </a:gs>
              <a:gs pos="100000">
                <a:srgbClr val="7588A7"/>
              </a:gs>
            </a:gsLst>
            <a:lin ang="0" scaled="1"/>
          </a:gradFill>
          <a:ln w="9525">
            <a:noFill/>
            <a:miter lim="800000"/>
            <a:headEnd/>
            <a:tailEnd/>
          </a:ln>
        </p:spPr>
        <p:txBody>
          <a:bodyPr vert="eaVert" wrap="none" anchor="ctr"/>
          <a:lstStyle/>
          <a:p>
            <a:pPr marL="114300" indent="-114300" algn="ctr"/>
            <a:r>
              <a:rPr lang="en-US" sz="1400" b="1"/>
              <a:t>Web Accel</a:t>
            </a:r>
          </a:p>
        </p:txBody>
      </p:sp>
      <p:sp>
        <p:nvSpPr>
          <p:cNvPr id="43" name="Rectangle 42"/>
          <p:cNvSpPr>
            <a:spLocks noChangeArrowheads="1"/>
          </p:cNvSpPr>
          <p:nvPr/>
        </p:nvSpPr>
        <p:spPr bwMode="auto">
          <a:xfrm rot="10800000">
            <a:off x="5983288" y="1188526"/>
            <a:ext cx="320675" cy="1371600"/>
          </a:xfrm>
          <a:prstGeom prst="rect">
            <a:avLst/>
          </a:prstGeom>
          <a:gradFill rotWithShape="1">
            <a:gsLst>
              <a:gs pos="0">
                <a:srgbClr val="7588A7"/>
              </a:gs>
              <a:gs pos="50000">
                <a:srgbClr val="FFFFFF"/>
              </a:gs>
              <a:gs pos="100000">
                <a:srgbClr val="7588A7"/>
              </a:gs>
            </a:gsLst>
            <a:lin ang="0" scaled="1"/>
          </a:gradFill>
          <a:ln w="9525">
            <a:noFill/>
            <a:miter lim="800000"/>
            <a:headEnd/>
            <a:tailEnd/>
          </a:ln>
        </p:spPr>
        <p:txBody>
          <a:bodyPr vert="eaVert" wrap="none" anchor="ctr"/>
          <a:lstStyle/>
          <a:p>
            <a:pPr marL="114300" indent="-114300" algn="ctr"/>
            <a:r>
              <a:rPr lang="en-US" sz="1400" b="1"/>
              <a:t>3</a:t>
            </a:r>
            <a:r>
              <a:rPr lang="en-US" sz="1400" b="1" baseline="30000"/>
              <a:t>rd</a:t>
            </a:r>
            <a:r>
              <a:rPr lang="en-US" sz="1400" b="1"/>
              <a:t> Party</a:t>
            </a:r>
          </a:p>
        </p:txBody>
      </p:sp>
      <p:sp>
        <p:nvSpPr>
          <p:cNvPr id="44" name="Line 43"/>
          <p:cNvSpPr>
            <a:spLocks noChangeShapeType="1"/>
          </p:cNvSpPr>
          <p:nvPr/>
        </p:nvSpPr>
        <p:spPr bwMode="auto">
          <a:xfrm>
            <a:off x="2452688" y="3577713"/>
            <a:ext cx="0" cy="685800"/>
          </a:xfrm>
          <a:prstGeom prst="line">
            <a:avLst/>
          </a:prstGeom>
          <a:noFill/>
          <a:ln w="57150">
            <a:solidFill>
              <a:srgbClr val="993366"/>
            </a:solidFill>
            <a:round/>
            <a:headEnd type="triangle" w="sm" len="sm"/>
            <a:tailEnd type="triangle" w="sm" len="sm"/>
          </a:ln>
        </p:spPr>
        <p:txBody>
          <a:bodyPr/>
          <a:lstStyle/>
          <a:p>
            <a:endParaRPr lang="en-US"/>
          </a:p>
        </p:txBody>
      </p:sp>
      <p:sp>
        <p:nvSpPr>
          <p:cNvPr id="45" name="Line 44"/>
          <p:cNvSpPr>
            <a:spLocks noChangeShapeType="1"/>
          </p:cNvSpPr>
          <p:nvPr/>
        </p:nvSpPr>
        <p:spPr bwMode="auto">
          <a:xfrm>
            <a:off x="6367463" y="3577713"/>
            <a:ext cx="0" cy="685800"/>
          </a:xfrm>
          <a:prstGeom prst="line">
            <a:avLst/>
          </a:prstGeom>
          <a:noFill/>
          <a:ln w="57150">
            <a:solidFill>
              <a:srgbClr val="993366"/>
            </a:solidFill>
            <a:round/>
            <a:headEnd type="triangle" w="sm" len="sm"/>
            <a:tailEnd type="triangle" w="sm" len="sm"/>
          </a:ln>
        </p:spPr>
        <p:txBody>
          <a:bodyPr/>
          <a:lstStyle/>
          <a:p>
            <a:endParaRPr lang="en-US"/>
          </a:p>
        </p:txBody>
      </p:sp>
      <p:pic>
        <p:nvPicPr>
          <p:cNvPr id="46" name="Picture 45"/>
          <p:cNvPicPr>
            <a:picLocks noChangeAspect="1" noChangeArrowheads="1"/>
          </p:cNvPicPr>
          <p:nvPr/>
        </p:nvPicPr>
        <p:blipFill>
          <a:blip r:embed="rId3" cstate="print"/>
          <a:srcRect/>
          <a:stretch>
            <a:fillRect/>
          </a:stretch>
        </p:blipFill>
        <p:spPr bwMode="auto">
          <a:xfrm>
            <a:off x="8334375" y="2269613"/>
            <a:ext cx="400050" cy="990600"/>
          </a:xfrm>
          <a:prstGeom prst="rect">
            <a:avLst/>
          </a:prstGeom>
          <a:noFill/>
          <a:ln w="9525">
            <a:noFill/>
            <a:miter lim="800000"/>
            <a:headEnd/>
            <a:tailEnd/>
          </a:ln>
        </p:spPr>
      </p:pic>
      <p:sp>
        <p:nvSpPr>
          <p:cNvPr id="47" name="Line 46"/>
          <p:cNvSpPr>
            <a:spLocks noChangeShapeType="1"/>
          </p:cNvSpPr>
          <p:nvPr/>
        </p:nvSpPr>
        <p:spPr bwMode="auto">
          <a:xfrm flipV="1">
            <a:off x="3695700" y="3534851"/>
            <a:ext cx="0" cy="365125"/>
          </a:xfrm>
          <a:prstGeom prst="line">
            <a:avLst/>
          </a:prstGeom>
          <a:noFill/>
          <a:ln w="57150">
            <a:solidFill>
              <a:srgbClr val="666699"/>
            </a:solidFill>
            <a:round/>
            <a:headEnd type="triangle" w="sm" len="sm"/>
            <a:tailEnd type="triangle" w="sm" len="sm"/>
          </a:ln>
        </p:spPr>
        <p:txBody>
          <a:bodyPr/>
          <a:lstStyle/>
          <a:p>
            <a:endParaRPr lang="en-US"/>
          </a:p>
        </p:txBody>
      </p:sp>
      <p:sp>
        <p:nvSpPr>
          <p:cNvPr id="48" name="Line 47"/>
          <p:cNvSpPr>
            <a:spLocks noChangeShapeType="1"/>
          </p:cNvSpPr>
          <p:nvPr/>
        </p:nvSpPr>
        <p:spPr bwMode="auto">
          <a:xfrm flipV="1">
            <a:off x="3162300" y="3534851"/>
            <a:ext cx="0" cy="365125"/>
          </a:xfrm>
          <a:prstGeom prst="line">
            <a:avLst/>
          </a:prstGeom>
          <a:noFill/>
          <a:ln w="57150">
            <a:solidFill>
              <a:srgbClr val="666699"/>
            </a:solidFill>
            <a:round/>
            <a:headEnd type="triangle" w="sm" len="sm"/>
            <a:tailEnd type="triangle" w="sm" len="sm"/>
          </a:ln>
        </p:spPr>
        <p:txBody>
          <a:bodyPr/>
          <a:lstStyle/>
          <a:p>
            <a:endParaRPr lang="en-US"/>
          </a:p>
        </p:txBody>
      </p:sp>
      <p:sp>
        <p:nvSpPr>
          <p:cNvPr id="49" name="Line 48"/>
          <p:cNvSpPr>
            <a:spLocks noChangeShapeType="1"/>
          </p:cNvSpPr>
          <p:nvPr/>
        </p:nvSpPr>
        <p:spPr bwMode="auto">
          <a:xfrm flipV="1">
            <a:off x="4229100" y="3534851"/>
            <a:ext cx="0" cy="365125"/>
          </a:xfrm>
          <a:prstGeom prst="line">
            <a:avLst/>
          </a:prstGeom>
          <a:noFill/>
          <a:ln w="57150">
            <a:solidFill>
              <a:srgbClr val="666699"/>
            </a:solidFill>
            <a:round/>
            <a:headEnd type="triangle" w="sm" len="sm"/>
            <a:tailEnd type="triangle" w="sm" len="sm"/>
          </a:ln>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服务健康状态检查</a:t>
            </a:r>
            <a:endParaRPr lang="en-US" dirty="0"/>
          </a:p>
        </p:txBody>
      </p:sp>
      <p:sp>
        <p:nvSpPr>
          <p:cNvPr id="3" name="Content Placeholder 2"/>
          <p:cNvSpPr>
            <a:spLocks noGrp="1"/>
          </p:cNvSpPr>
          <p:nvPr>
            <p:ph idx="1"/>
          </p:nvPr>
        </p:nvSpPr>
        <p:spPr>
          <a:xfrm>
            <a:off x="339213" y="5093109"/>
            <a:ext cx="8229600" cy="1061884"/>
          </a:xfrm>
        </p:spPr>
        <p:txBody>
          <a:bodyPr>
            <a:normAutofit fontScale="62500" lnSpcReduction="20000"/>
          </a:bodyPr>
          <a:lstStyle/>
          <a:p>
            <a:r>
              <a:rPr lang="en-US" altLang="zh-CN" dirty="0" smtClean="0"/>
              <a:t>BIG-IP LTM</a:t>
            </a:r>
            <a:r>
              <a:rPr lang="zh-CN" altLang="en-US" dirty="0" smtClean="0"/>
              <a:t>的</a:t>
            </a:r>
            <a:r>
              <a:rPr lang="en-US" altLang="zh-CN" dirty="0" smtClean="0"/>
              <a:t>Monitor </a:t>
            </a:r>
            <a:r>
              <a:rPr lang="zh-CN" altLang="en-US" dirty="0" smtClean="0"/>
              <a:t>以固定的间隔时间检查应用的真实健康状态</a:t>
            </a:r>
            <a:endParaRPr lang="en-US" altLang="zh-CN" dirty="0" smtClean="0"/>
          </a:p>
          <a:p>
            <a:r>
              <a:rPr lang="zh-CN" altLang="en-US" dirty="0" smtClean="0"/>
              <a:t>一旦发现应用的响应失败或者不正常，则将其从负载均衡组中摘除</a:t>
            </a:r>
            <a:endParaRPr lang="en-US" altLang="zh-CN" dirty="0" smtClean="0"/>
          </a:p>
          <a:p>
            <a:r>
              <a:rPr lang="zh-CN" altLang="en-US" dirty="0" smtClean="0"/>
              <a:t>应用级的健康检查避免了</a:t>
            </a:r>
            <a:r>
              <a:rPr lang="en-US" altLang="zh-CN" dirty="0" smtClean="0"/>
              <a:t>HA</a:t>
            </a:r>
            <a:r>
              <a:rPr lang="zh-CN" altLang="en-US" dirty="0" smtClean="0"/>
              <a:t>软件依靠进程状态进行健康检查的问题</a:t>
            </a:r>
            <a:endParaRPr lang="en-US" dirty="0"/>
          </a:p>
        </p:txBody>
      </p:sp>
      <p:sp>
        <p:nvSpPr>
          <p:cNvPr id="4" name="Slide Number Placeholder 3"/>
          <p:cNvSpPr>
            <a:spLocks noGrp="1"/>
          </p:cNvSpPr>
          <p:nvPr>
            <p:ph type="sldNum" sz="quarter" idx="10"/>
          </p:nvPr>
        </p:nvSpPr>
        <p:spPr/>
        <p:txBody>
          <a:bodyPr/>
          <a:lstStyle/>
          <a:p>
            <a:fld id="{D0A837A3-AB63-6543-B331-A2675DD81497}" type="slidenum">
              <a:rPr lang="en-US" smtClean="0"/>
              <a:pPr/>
              <a:t>19</a:t>
            </a:fld>
            <a:endParaRPr lang="en-US"/>
          </a:p>
        </p:txBody>
      </p:sp>
      <p:sp>
        <p:nvSpPr>
          <p:cNvPr id="5" name="椭圆 4"/>
          <p:cNvSpPr/>
          <p:nvPr/>
        </p:nvSpPr>
        <p:spPr>
          <a:xfrm>
            <a:off x="4390102" y="1681315"/>
            <a:ext cx="3318388" cy="2536723"/>
          </a:xfrm>
          <a:prstGeom prst="ellipse">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3"/>
          <p:cNvPicPr>
            <a:picLocks noChangeAspect="1" noChangeArrowheads="1"/>
          </p:cNvPicPr>
          <p:nvPr/>
        </p:nvPicPr>
        <p:blipFill>
          <a:blip r:embed="rId2" cstate="print"/>
          <a:srcRect/>
          <a:stretch>
            <a:fillRect/>
          </a:stretch>
        </p:blipFill>
        <p:spPr bwMode="auto">
          <a:xfrm>
            <a:off x="1093227" y="2814793"/>
            <a:ext cx="1123948" cy="210204"/>
          </a:xfrm>
          <a:prstGeom prst="rect">
            <a:avLst/>
          </a:prstGeom>
          <a:noFill/>
          <a:ln w="9525">
            <a:noFill/>
            <a:miter lim="800000"/>
            <a:headEnd/>
            <a:tailEnd/>
          </a:ln>
        </p:spPr>
      </p:pic>
      <p:sp>
        <p:nvSpPr>
          <p:cNvPr id="7" name="Rectangle 4"/>
          <p:cNvSpPr/>
          <p:nvPr/>
        </p:nvSpPr>
        <p:spPr>
          <a:xfrm>
            <a:off x="5486399" y="2109099"/>
            <a:ext cx="938982" cy="4767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Web Logic</a:t>
            </a:r>
            <a:endParaRPr lang="en-US" sz="1200" dirty="0"/>
          </a:p>
        </p:txBody>
      </p:sp>
      <p:sp>
        <p:nvSpPr>
          <p:cNvPr id="8" name="Rectangle 4"/>
          <p:cNvSpPr/>
          <p:nvPr/>
        </p:nvSpPr>
        <p:spPr>
          <a:xfrm>
            <a:off x="5520812" y="3402037"/>
            <a:ext cx="938982" cy="4325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Web Logic</a:t>
            </a:r>
            <a:endParaRPr lang="en-US" sz="1200" dirty="0"/>
          </a:p>
        </p:txBody>
      </p:sp>
      <p:sp>
        <p:nvSpPr>
          <p:cNvPr id="9" name="TextBox 8"/>
          <p:cNvSpPr txBox="1"/>
          <p:nvPr/>
        </p:nvSpPr>
        <p:spPr>
          <a:xfrm>
            <a:off x="2438400" y="2064775"/>
            <a:ext cx="2286652" cy="461665"/>
          </a:xfrm>
          <a:prstGeom prst="rect">
            <a:avLst/>
          </a:prstGeom>
          <a:noFill/>
        </p:spPr>
        <p:txBody>
          <a:bodyPr wrap="none" rtlCol="0">
            <a:spAutoFit/>
          </a:bodyPr>
          <a:lstStyle/>
          <a:p>
            <a:r>
              <a:rPr lang="en-US" altLang="zh-CN" sz="1200" dirty="0" smtClean="0"/>
              <a:t>GET /monitor/test.jsp HTTP1.1</a:t>
            </a:r>
          </a:p>
          <a:p>
            <a:r>
              <a:rPr lang="en-US" altLang="zh-CN" sz="1200" dirty="0" err="1" smtClean="0"/>
              <a:t>Host:www.adntech.com</a:t>
            </a:r>
            <a:endParaRPr lang="en-US" sz="1200" dirty="0"/>
          </a:p>
        </p:txBody>
      </p:sp>
      <p:sp>
        <p:nvSpPr>
          <p:cNvPr id="10" name="Line 84"/>
          <p:cNvSpPr>
            <a:spLocks noChangeShapeType="1"/>
          </p:cNvSpPr>
          <p:nvPr/>
        </p:nvSpPr>
        <p:spPr bwMode="auto">
          <a:xfrm flipV="1">
            <a:off x="2305664" y="2369574"/>
            <a:ext cx="3111910" cy="470208"/>
          </a:xfrm>
          <a:prstGeom prst="line">
            <a:avLst/>
          </a:prstGeom>
          <a:ln>
            <a:tailEnd type="arrow"/>
          </a:ln>
        </p:spPr>
        <p:style>
          <a:lnRef idx="2">
            <a:schemeClr val="accent1"/>
          </a:lnRef>
          <a:fillRef idx="0">
            <a:schemeClr val="accent1"/>
          </a:fillRef>
          <a:effectRef idx="1">
            <a:schemeClr val="accent1"/>
          </a:effectRef>
          <a:fontRef idx="minor">
            <a:schemeClr val="tx1"/>
          </a:fontRef>
        </p:style>
        <p:txBody>
          <a:bodyPr wrap="none" anchor="ctr"/>
          <a:lstStyle/>
          <a:p>
            <a:endParaRPr lang="en-US">
              <a:latin typeface="+mn-lt"/>
            </a:endParaRPr>
          </a:p>
        </p:txBody>
      </p:sp>
      <p:sp>
        <p:nvSpPr>
          <p:cNvPr id="11" name="Line 84"/>
          <p:cNvSpPr>
            <a:spLocks noChangeShapeType="1"/>
          </p:cNvSpPr>
          <p:nvPr/>
        </p:nvSpPr>
        <p:spPr bwMode="auto">
          <a:xfrm>
            <a:off x="2330245" y="2939844"/>
            <a:ext cx="3067665" cy="609600"/>
          </a:xfrm>
          <a:prstGeom prst="line">
            <a:avLst/>
          </a:prstGeom>
          <a:ln>
            <a:tailEnd type="arrow"/>
          </a:ln>
        </p:spPr>
        <p:style>
          <a:lnRef idx="2">
            <a:schemeClr val="accent1"/>
          </a:lnRef>
          <a:fillRef idx="0">
            <a:schemeClr val="accent1"/>
          </a:fillRef>
          <a:effectRef idx="1">
            <a:schemeClr val="accent1"/>
          </a:effectRef>
          <a:fontRef idx="minor">
            <a:schemeClr val="tx1"/>
          </a:fontRef>
        </p:style>
        <p:txBody>
          <a:bodyPr wrap="none" anchor="ctr"/>
          <a:lstStyle/>
          <a:p>
            <a:endParaRPr lang="en-US">
              <a:latin typeface="+mn-lt"/>
            </a:endParaRPr>
          </a:p>
        </p:txBody>
      </p:sp>
      <p:sp>
        <p:nvSpPr>
          <p:cNvPr id="12" name="TextBox 11"/>
          <p:cNvSpPr txBox="1"/>
          <p:nvPr/>
        </p:nvSpPr>
        <p:spPr>
          <a:xfrm>
            <a:off x="1047135" y="3072580"/>
            <a:ext cx="1381660" cy="369332"/>
          </a:xfrm>
          <a:prstGeom prst="rect">
            <a:avLst/>
          </a:prstGeom>
          <a:noFill/>
        </p:spPr>
        <p:txBody>
          <a:bodyPr wrap="none" rtlCol="0">
            <a:spAutoFit/>
          </a:bodyPr>
          <a:lstStyle/>
          <a:p>
            <a:r>
              <a:rPr lang="en-US" dirty="0" smtClean="0"/>
              <a:t>BIG-IP LTM</a:t>
            </a:r>
            <a:endParaRPr lang="en-US" dirty="0"/>
          </a:p>
        </p:txBody>
      </p:sp>
      <p:grpSp>
        <p:nvGrpSpPr>
          <p:cNvPr id="13" name="组合 17"/>
          <p:cNvGrpSpPr/>
          <p:nvPr/>
        </p:nvGrpSpPr>
        <p:grpSpPr>
          <a:xfrm>
            <a:off x="5555226" y="1956620"/>
            <a:ext cx="845574" cy="766916"/>
            <a:chOff x="5555226" y="1956620"/>
            <a:chExt cx="845574" cy="766916"/>
          </a:xfrm>
        </p:grpSpPr>
        <p:cxnSp>
          <p:nvCxnSpPr>
            <p:cNvPr id="14" name="直接连接符 13"/>
            <p:cNvCxnSpPr/>
            <p:nvPr/>
          </p:nvCxnSpPr>
          <p:spPr>
            <a:xfrm rot="5400000">
              <a:off x="5584723" y="1966452"/>
              <a:ext cx="766916" cy="74725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a:off x="5555226" y="1966452"/>
              <a:ext cx="845574" cy="73741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5" name="组合 18"/>
          <p:cNvGrpSpPr/>
          <p:nvPr/>
        </p:nvGrpSpPr>
        <p:grpSpPr>
          <a:xfrm>
            <a:off x="4626077" y="2320413"/>
            <a:ext cx="398207" cy="339214"/>
            <a:chOff x="5555226" y="1956620"/>
            <a:chExt cx="845574" cy="766916"/>
          </a:xfrm>
        </p:grpSpPr>
        <p:cxnSp>
          <p:nvCxnSpPr>
            <p:cNvPr id="20" name="直接连接符 19"/>
            <p:cNvCxnSpPr/>
            <p:nvPr/>
          </p:nvCxnSpPr>
          <p:spPr>
            <a:xfrm rot="5400000">
              <a:off x="5584723" y="1966452"/>
              <a:ext cx="766916" cy="74725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a:off x="5555226" y="1966452"/>
              <a:ext cx="845574" cy="73741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p:txBody>
          <a:bodyPr>
            <a:normAutofit/>
          </a:bodyPr>
          <a:lstStyle/>
          <a:p>
            <a:r>
              <a:rPr lang="en-US" altLang="zh-CN" b="1" dirty="0" smtClean="0">
                <a:solidFill>
                  <a:srgbClr val="FF0000"/>
                </a:solidFill>
                <a:latin typeface="宋体" pitchFamily="-110" charset="-122"/>
                <a:ea typeface="宋体" pitchFamily="-110" charset="-122"/>
                <a:cs typeface="宋体" pitchFamily="-110" charset="-122"/>
              </a:rPr>
              <a:t>F5</a:t>
            </a:r>
            <a:r>
              <a:rPr lang="zh-CN" altLang="en-US" b="1" dirty="0" smtClean="0">
                <a:solidFill>
                  <a:srgbClr val="FF0000"/>
                </a:solidFill>
                <a:latin typeface="宋体" pitchFamily="-110" charset="-122"/>
                <a:ea typeface="宋体" pitchFamily="-110" charset="-122"/>
                <a:cs typeface="宋体" pitchFamily="-110" charset="-122"/>
              </a:rPr>
              <a:t>公司简介</a:t>
            </a:r>
            <a:endParaRPr lang="en-US" altLang="zh-CN" b="1" dirty="0" smtClean="0">
              <a:solidFill>
                <a:srgbClr val="FF0000"/>
              </a:solidFill>
              <a:latin typeface="宋体" pitchFamily="-110" charset="-122"/>
              <a:ea typeface="宋体" pitchFamily="-110" charset="-122"/>
              <a:cs typeface="宋体" pitchFamily="-110" charset="-122"/>
            </a:endParaRPr>
          </a:p>
          <a:p>
            <a:r>
              <a:rPr lang="en-US" altLang="zh-CN" b="1" dirty="0" smtClean="0">
                <a:solidFill>
                  <a:schemeClr val="tx1"/>
                </a:solidFill>
                <a:latin typeface="宋体" pitchFamily="-110" charset="-122"/>
                <a:ea typeface="宋体" pitchFamily="-110" charset="-122"/>
                <a:cs typeface="宋体" pitchFamily="-110" charset="-122"/>
              </a:rPr>
              <a:t>F5 UADN</a:t>
            </a:r>
            <a:r>
              <a:rPr lang="zh-CN" altLang="en-US" b="1" dirty="0" smtClean="0">
                <a:solidFill>
                  <a:schemeClr val="tx1"/>
                </a:solidFill>
                <a:latin typeface="宋体" pitchFamily="-110" charset="-122"/>
                <a:ea typeface="宋体" pitchFamily="-110" charset="-122"/>
                <a:cs typeface="宋体" pitchFamily="-110" charset="-122"/>
              </a:rPr>
              <a:t>及技术介绍</a:t>
            </a:r>
            <a:endParaRPr lang="en-US" altLang="zh-CN" b="1" dirty="0" smtClean="0">
              <a:solidFill>
                <a:schemeClr val="tx1"/>
              </a:solidFill>
              <a:latin typeface="宋体" pitchFamily="-110" charset="-122"/>
              <a:ea typeface="宋体" pitchFamily="-110" charset="-122"/>
              <a:cs typeface="宋体" pitchFamily="-110" charset="-122"/>
            </a:endParaRPr>
          </a:p>
          <a:p>
            <a:r>
              <a:rPr lang="zh-CN" altLang="en-US" b="1" dirty="0" smtClean="0">
                <a:solidFill>
                  <a:schemeClr val="tx1"/>
                </a:solidFill>
                <a:latin typeface="宋体" pitchFamily="-110" charset="-122"/>
                <a:ea typeface="宋体" pitchFamily="-110" charset="-122"/>
                <a:cs typeface="宋体" pitchFamily="-110" charset="-122"/>
              </a:rPr>
              <a:t>产品线及服务体系</a:t>
            </a:r>
            <a:endParaRPr lang="en-US" altLang="zh-CN" b="1" dirty="0" smtClean="0">
              <a:solidFill>
                <a:schemeClr val="tx1"/>
              </a:solidFill>
              <a:latin typeface="宋体" pitchFamily="-110" charset="-122"/>
              <a:ea typeface="宋体" pitchFamily="-110" charset="-122"/>
              <a:cs typeface="宋体" pitchFamily="-110" charset="-122"/>
            </a:endParaRPr>
          </a:p>
          <a:p>
            <a:r>
              <a:rPr lang="zh-CN" altLang="en-US" b="1" dirty="0" smtClean="0">
                <a:solidFill>
                  <a:schemeClr val="tx1"/>
                </a:solidFill>
                <a:latin typeface="宋体" pitchFamily="-110" charset="-122"/>
                <a:ea typeface="宋体" pitchFamily="-110" charset="-122"/>
                <a:cs typeface="宋体" pitchFamily="-110" charset="-122"/>
              </a:rPr>
              <a:t>成功案例分析</a:t>
            </a:r>
            <a:endParaRPr lang="en-US" altLang="zh-CN" b="1" dirty="0" smtClean="0">
              <a:solidFill>
                <a:schemeClr val="tx1"/>
              </a:solidFill>
              <a:latin typeface="宋体" pitchFamily="-110" charset="-122"/>
              <a:ea typeface="宋体" pitchFamily="-110" charset="-122"/>
              <a:cs typeface="宋体" pitchFamily="-110" charset="-122"/>
            </a:endParaRPr>
          </a:p>
          <a:p>
            <a:endParaRPr lang="en-US" altLang="zh-CN" dirty="0">
              <a:solidFill>
                <a:schemeClr val="tx1"/>
              </a:solidFill>
              <a:latin typeface="宋体" pitchFamily="-110" charset="-122"/>
              <a:ea typeface="宋体" pitchFamily="-110" charset="-122"/>
              <a:cs typeface="宋体" pitchFamily="-110" charset="-122"/>
            </a:endParaRPr>
          </a:p>
        </p:txBody>
      </p:sp>
      <p:sp>
        <p:nvSpPr>
          <p:cNvPr id="4" name="Title 3"/>
          <p:cNvSpPr>
            <a:spLocks noGrp="1"/>
          </p:cNvSpPr>
          <p:nvPr>
            <p:ph type="title"/>
          </p:nvPr>
        </p:nvSpPr>
        <p:spPr/>
        <p:txBody>
          <a:bodyPr>
            <a:normAutofit/>
          </a:bodyPr>
          <a:lstStyle/>
          <a:p>
            <a:r>
              <a:rPr lang="en-US" altLang="zh-CN" dirty="0">
                <a:solidFill>
                  <a:schemeClr val="tx1"/>
                </a:solidFill>
                <a:latin typeface="宋体" pitchFamily="-110" charset="-122"/>
                <a:ea typeface="宋体" pitchFamily="-110" charset="-122"/>
                <a:cs typeface="宋体" pitchFamily="-110" charset="-122"/>
              </a:rPr>
              <a:t>Agenda</a:t>
            </a:r>
            <a:endParaRPr lang="en-US" dirty="0">
              <a:latin typeface="Arial" pitchFamily="-110" charset="0"/>
              <a:cs typeface="Arial" pitchFamily="-110"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22901" y="4626075"/>
            <a:ext cx="3318388" cy="1248697"/>
          </a:xfrm>
          <a:prstGeom prst="ellipse">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zh-CN" altLang="en-US" dirty="0" smtClean="0"/>
              <a:t>建立多应用动态架构集群</a:t>
            </a:r>
            <a:endParaRPr lang="en-US" dirty="0"/>
          </a:p>
        </p:txBody>
      </p:sp>
      <p:sp>
        <p:nvSpPr>
          <p:cNvPr id="4" name="Slide Number Placeholder 3"/>
          <p:cNvSpPr>
            <a:spLocks noGrp="1"/>
          </p:cNvSpPr>
          <p:nvPr>
            <p:ph type="sldNum" sz="quarter" idx="10"/>
          </p:nvPr>
        </p:nvSpPr>
        <p:spPr/>
        <p:txBody>
          <a:bodyPr/>
          <a:lstStyle/>
          <a:p>
            <a:fld id="{D0A837A3-AB63-6543-B331-A2675DD81497}" type="slidenum">
              <a:rPr lang="en-US" smtClean="0"/>
              <a:pPr/>
              <a:t>20</a:t>
            </a:fld>
            <a:endParaRPr lang="en-US"/>
          </a:p>
        </p:txBody>
      </p:sp>
      <p:pic>
        <p:nvPicPr>
          <p:cNvPr id="5" name="Picture 3"/>
          <p:cNvPicPr>
            <a:picLocks noChangeAspect="1" noChangeArrowheads="1"/>
          </p:cNvPicPr>
          <p:nvPr/>
        </p:nvPicPr>
        <p:blipFill>
          <a:blip r:embed="rId2" cstate="print"/>
          <a:srcRect/>
          <a:stretch>
            <a:fillRect/>
          </a:stretch>
        </p:blipFill>
        <p:spPr bwMode="auto">
          <a:xfrm>
            <a:off x="2479573" y="3257244"/>
            <a:ext cx="2350969" cy="439685"/>
          </a:xfrm>
          <a:prstGeom prst="rect">
            <a:avLst/>
          </a:prstGeom>
          <a:noFill/>
          <a:ln w="9525">
            <a:noFill/>
            <a:miter lim="800000"/>
            <a:headEnd/>
            <a:tailEnd/>
          </a:ln>
        </p:spPr>
      </p:pic>
      <p:sp>
        <p:nvSpPr>
          <p:cNvPr id="6" name="Rectangle 4"/>
          <p:cNvSpPr/>
          <p:nvPr/>
        </p:nvSpPr>
        <p:spPr>
          <a:xfrm>
            <a:off x="668591" y="4911293"/>
            <a:ext cx="938982" cy="4767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Application</a:t>
            </a:r>
            <a:endParaRPr lang="en-US" sz="1200" dirty="0"/>
          </a:p>
        </p:txBody>
      </p:sp>
      <p:sp>
        <p:nvSpPr>
          <p:cNvPr id="7" name="Rectangle 4"/>
          <p:cNvSpPr/>
          <p:nvPr/>
        </p:nvSpPr>
        <p:spPr>
          <a:xfrm>
            <a:off x="1892707" y="4916209"/>
            <a:ext cx="938982" cy="4767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Application</a:t>
            </a:r>
            <a:endParaRPr lang="en-US" sz="1200" dirty="0"/>
          </a:p>
        </p:txBody>
      </p:sp>
      <p:sp>
        <p:nvSpPr>
          <p:cNvPr id="9" name="椭圆 8"/>
          <p:cNvSpPr/>
          <p:nvPr/>
        </p:nvSpPr>
        <p:spPr>
          <a:xfrm>
            <a:off x="4021391" y="4611327"/>
            <a:ext cx="3318388" cy="1248697"/>
          </a:xfrm>
          <a:prstGeom prst="ellipse">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4"/>
          <p:cNvSpPr/>
          <p:nvPr/>
        </p:nvSpPr>
        <p:spPr>
          <a:xfrm>
            <a:off x="4567081" y="4896545"/>
            <a:ext cx="938982" cy="4767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Application</a:t>
            </a:r>
            <a:endParaRPr lang="en-US" sz="1200" dirty="0"/>
          </a:p>
        </p:txBody>
      </p:sp>
      <p:sp>
        <p:nvSpPr>
          <p:cNvPr id="11" name="Rectangle 4"/>
          <p:cNvSpPr/>
          <p:nvPr/>
        </p:nvSpPr>
        <p:spPr>
          <a:xfrm>
            <a:off x="5791197" y="4901461"/>
            <a:ext cx="938982" cy="4767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Application</a:t>
            </a:r>
            <a:endParaRPr lang="en-US" sz="1200" dirty="0"/>
          </a:p>
        </p:txBody>
      </p:sp>
      <p:sp>
        <p:nvSpPr>
          <p:cNvPr id="12" name="Rectangle 7"/>
          <p:cNvSpPr/>
          <p:nvPr/>
        </p:nvSpPr>
        <p:spPr>
          <a:xfrm rot="5400000">
            <a:off x="3341722" y="598313"/>
            <a:ext cx="477789" cy="31814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42"/>
          <p:cNvCxnSpPr/>
          <p:nvPr/>
        </p:nvCxnSpPr>
        <p:spPr>
          <a:xfrm rot="5400000">
            <a:off x="2159126" y="1702419"/>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44"/>
          <p:cNvCxnSpPr/>
          <p:nvPr/>
        </p:nvCxnSpPr>
        <p:spPr>
          <a:xfrm rot="5400000">
            <a:off x="2386964" y="1703919"/>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45"/>
          <p:cNvCxnSpPr/>
          <p:nvPr/>
        </p:nvCxnSpPr>
        <p:spPr>
          <a:xfrm rot="5400000">
            <a:off x="2613278" y="1716494"/>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46"/>
          <p:cNvCxnSpPr/>
          <p:nvPr/>
        </p:nvCxnSpPr>
        <p:spPr>
          <a:xfrm rot="5400000">
            <a:off x="2841116" y="1717994"/>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47"/>
          <p:cNvCxnSpPr/>
          <p:nvPr/>
        </p:nvCxnSpPr>
        <p:spPr>
          <a:xfrm rot="5400000">
            <a:off x="3065906" y="1716494"/>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48"/>
          <p:cNvCxnSpPr/>
          <p:nvPr/>
        </p:nvCxnSpPr>
        <p:spPr>
          <a:xfrm rot="5400000">
            <a:off x="3293744" y="1717994"/>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49"/>
          <p:cNvCxnSpPr/>
          <p:nvPr/>
        </p:nvCxnSpPr>
        <p:spPr>
          <a:xfrm rot="5400000">
            <a:off x="3520058" y="1730569"/>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50"/>
          <p:cNvCxnSpPr/>
          <p:nvPr/>
        </p:nvCxnSpPr>
        <p:spPr>
          <a:xfrm rot="5400000">
            <a:off x="3747896" y="1732069"/>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51"/>
          <p:cNvCxnSpPr/>
          <p:nvPr/>
        </p:nvCxnSpPr>
        <p:spPr>
          <a:xfrm rot="5400000">
            <a:off x="3983780" y="171649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52"/>
          <p:cNvCxnSpPr/>
          <p:nvPr/>
        </p:nvCxnSpPr>
        <p:spPr>
          <a:xfrm rot="5400000">
            <a:off x="4211618" y="171799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53"/>
          <p:cNvCxnSpPr/>
          <p:nvPr/>
        </p:nvCxnSpPr>
        <p:spPr>
          <a:xfrm rot="5400000">
            <a:off x="4437932" y="173057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54"/>
          <p:cNvCxnSpPr/>
          <p:nvPr/>
        </p:nvCxnSpPr>
        <p:spPr>
          <a:xfrm rot="5400000">
            <a:off x="4665770" y="173207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127974" y="2019268"/>
            <a:ext cx="1031239" cy="369332"/>
          </a:xfrm>
          <a:prstGeom prst="rect">
            <a:avLst/>
          </a:prstGeom>
          <a:noFill/>
        </p:spPr>
        <p:txBody>
          <a:bodyPr wrap="none" rtlCol="0">
            <a:spAutoFit/>
          </a:bodyPr>
          <a:lstStyle/>
          <a:p>
            <a:r>
              <a:rPr lang="en-US" dirty="0" smtClean="0"/>
              <a:t>N</a:t>
            </a:r>
            <a:r>
              <a:rPr lang="en-US" altLang="zh-CN" dirty="0" smtClean="0"/>
              <a:t>etwork</a:t>
            </a:r>
            <a:endParaRPr lang="en-US" dirty="0"/>
          </a:p>
        </p:txBody>
      </p:sp>
      <p:sp>
        <p:nvSpPr>
          <p:cNvPr id="26" name="Line 84"/>
          <p:cNvSpPr>
            <a:spLocks noChangeShapeType="1"/>
          </p:cNvSpPr>
          <p:nvPr/>
        </p:nvSpPr>
        <p:spPr bwMode="auto">
          <a:xfrm>
            <a:off x="2507225" y="2497393"/>
            <a:ext cx="1071717" cy="698091"/>
          </a:xfrm>
          <a:prstGeom prst="line">
            <a:avLst/>
          </a:prstGeom>
          <a:ln>
            <a:tailEnd type="arrow"/>
          </a:ln>
        </p:spPr>
        <p:style>
          <a:lnRef idx="2">
            <a:schemeClr val="accent1"/>
          </a:lnRef>
          <a:fillRef idx="0">
            <a:schemeClr val="accent1"/>
          </a:fillRef>
          <a:effectRef idx="1">
            <a:schemeClr val="accent1"/>
          </a:effectRef>
          <a:fontRef idx="minor">
            <a:schemeClr val="tx1"/>
          </a:fontRef>
        </p:style>
        <p:txBody>
          <a:bodyPr wrap="none" anchor="ctr"/>
          <a:lstStyle/>
          <a:p>
            <a:endParaRPr lang="en-US">
              <a:latin typeface="+mn-lt"/>
            </a:endParaRPr>
          </a:p>
        </p:txBody>
      </p:sp>
      <p:sp>
        <p:nvSpPr>
          <p:cNvPr id="27" name="Line 84"/>
          <p:cNvSpPr>
            <a:spLocks noChangeShapeType="1"/>
          </p:cNvSpPr>
          <p:nvPr/>
        </p:nvSpPr>
        <p:spPr bwMode="auto">
          <a:xfrm flipH="1">
            <a:off x="3726425" y="2487563"/>
            <a:ext cx="835742" cy="717754"/>
          </a:xfrm>
          <a:prstGeom prst="line">
            <a:avLst/>
          </a:prstGeom>
          <a:ln>
            <a:tailEnd type="arrow"/>
          </a:ln>
        </p:spPr>
        <p:style>
          <a:lnRef idx="2">
            <a:schemeClr val="accent1"/>
          </a:lnRef>
          <a:fillRef idx="0">
            <a:schemeClr val="accent1"/>
          </a:fillRef>
          <a:effectRef idx="1">
            <a:schemeClr val="accent1"/>
          </a:effectRef>
          <a:fontRef idx="minor">
            <a:schemeClr val="tx1"/>
          </a:fontRef>
        </p:style>
        <p:txBody>
          <a:bodyPr wrap="none" anchor="ctr"/>
          <a:lstStyle/>
          <a:p>
            <a:endParaRPr lang="en-US">
              <a:latin typeface="+mn-lt"/>
            </a:endParaRPr>
          </a:p>
        </p:txBody>
      </p:sp>
      <p:sp>
        <p:nvSpPr>
          <p:cNvPr id="28" name="Line 84"/>
          <p:cNvSpPr>
            <a:spLocks noChangeShapeType="1"/>
          </p:cNvSpPr>
          <p:nvPr/>
        </p:nvSpPr>
        <p:spPr bwMode="auto">
          <a:xfrm flipH="1">
            <a:off x="1828798" y="3726426"/>
            <a:ext cx="1750142" cy="845574"/>
          </a:xfrm>
          <a:prstGeom prst="line">
            <a:avLst/>
          </a:prstGeom>
          <a:ln>
            <a:tailEnd type="arrow"/>
          </a:ln>
        </p:spPr>
        <p:style>
          <a:lnRef idx="2">
            <a:schemeClr val="accent1"/>
          </a:lnRef>
          <a:fillRef idx="0">
            <a:schemeClr val="accent1"/>
          </a:fillRef>
          <a:effectRef idx="1">
            <a:schemeClr val="accent1"/>
          </a:effectRef>
          <a:fontRef idx="minor">
            <a:schemeClr val="tx1"/>
          </a:fontRef>
        </p:style>
        <p:txBody>
          <a:bodyPr wrap="none" anchor="ctr"/>
          <a:lstStyle/>
          <a:p>
            <a:endParaRPr lang="en-US">
              <a:latin typeface="+mn-lt"/>
            </a:endParaRPr>
          </a:p>
        </p:txBody>
      </p:sp>
      <p:sp>
        <p:nvSpPr>
          <p:cNvPr id="29" name="Line 84"/>
          <p:cNvSpPr>
            <a:spLocks noChangeShapeType="1"/>
          </p:cNvSpPr>
          <p:nvPr/>
        </p:nvSpPr>
        <p:spPr bwMode="auto">
          <a:xfrm>
            <a:off x="3706761" y="3726427"/>
            <a:ext cx="1740309" cy="845574"/>
          </a:xfrm>
          <a:prstGeom prst="line">
            <a:avLst/>
          </a:prstGeom>
          <a:ln>
            <a:tailEnd type="arrow"/>
          </a:ln>
        </p:spPr>
        <p:style>
          <a:lnRef idx="2">
            <a:schemeClr val="accent1"/>
          </a:lnRef>
          <a:fillRef idx="0">
            <a:schemeClr val="accent1"/>
          </a:fillRef>
          <a:effectRef idx="1">
            <a:schemeClr val="accent1"/>
          </a:effectRef>
          <a:fontRef idx="minor">
            <a:schemeClr val="tx1"/>
          </a:fontRef>
        </p:style>
        <p:txBody>
          <a:bodyPr wrap="none" anchor="ctr"/>
          <a:lstStyle/>
          <a:p>
            <a:endParaRPr lang="en-US">
              <a:latin typeface="+mn-lt"/>
            </a:endParaRPr>
          </a:p>
        </p:txBody>
      </p:sp>
      <p:sp>
        <p:nvSpPr>
          <p:cNvPr id="30" name="TextBox 29"/>
          <p:cNvSpPr txBox="1"/>
          <p:nvPr/>
        </p:nvSpPr>
        <p:spPr>
          <a:xfrm>
            <a:off x="491611" y="3480620"/>
            <a:ext cx="1819729" cy="461665"/>
          </a:xfrm>
          <a:prstGeom prst="rect">
            <a:avLst/>
          </a:prstGeom>
          <a:noFill/>
        </p:spPr>
        <p:txBody>
          <a:bodyPr wrap="none" rtlCol="0">
            <a:spAutoFit/>
          </a:bodyPr>
          <a:lstStyle/>
          <a:p>
            <a:r>
              <a:rPr lang="en-US" altLang="zh-CN" sz="1200" dirty="0" err="1" smtClean="0"/>
              <a:t>Start_with</a:t>
            </a:r>
            <a:r>
              <a:rPr lang="en-US" altLang="zh-CN" sz="1200" dirty="0" smtClean="0"/>
              <a:t> /</a:t>
            </a:r>
            <a:r>
              <a:rPr lang="en-US" altLang="zh-CN" sz="1200" dirty="0" err="1" smtClean="0"/>
              <a:t>abc</a:t>
            </a:r>
            <a:r>
              <a:rPr lang="en-US" altLang="zh-CN" sz="1200" dirty="0" smtClean="0"/>
              <a:t> -&gt;Pool 1</a:t>
            </a:r>
          </a:p>
          <a:p>
            <a:r>
              <a:rPr lang="en-US" sz="1200" dirty="0" err="1" smtClean="0"/>
              <a:t>Start_with</a:t>
            </a:r>
            <a:r>
              <a:rPr lang="en-US" sz="1200" dirty="0" smtClean="0"/>
              <a:t> /</a:t>
            </a:r>
            <a:r>
              <a:rPr lang="en-US" sz="1200" dirty="0" err="1" smtClean="0"/>
              <a:t>cde</a:t>
            </a:r>
            <a:r>
              <a:rPr lang="en-US" sz="1200" dirty="0" smtClean="0"/>
              <a:t>-&gt;Pool 2</a:t>
            </a:r>
            <a:endParaRPr lang="en-US" sz="1200" dirty="0"/>
          </a:p>
        </p:txBody>
      </p:sp>
      <p:sp>
        <p:nvSpPr>
          <p:cNvPr id="31" name="TextBox 30"/>
          <p:cNvSpPr txBox="1"/>
          <p:nvPr/>
        </p:nvSpPr>
        <p:spPr>
          <a:xfrm>
            <a:off x="717754" y="5417575"/>
            <a:ext cx="2063385" cy="338554"/>
          </a:xfrm>
          <a:prstGeom prst="rect">
            <a:avLst/>
          </a:prstGeom>
          <a:noFill/>
        </p:spPr>
        <p:txBody>
          <a:bodyPr wrap="none" rtlCol="0">
            <a:spAutoFit/>
          </a:bodyPr>
          <a:lstStyle/>
          <a:p>
            <a:r>
              <a:rPr lang="en-US" altLang="zh-CN" sz="1600" dirty="0" smtClean="0"/>
              <a:t>Application Cluster 1</a:t>
            </a:r>
            <a:endParaRPr lang="en-US" sz="1600" dirty="0"/>
          </a:p>
        </p:txBody>
      </p:sp>
      <p:sp>
        <p:nvSpPr>
          <p:cNvPr id="32" name="TextBox 31"/>
          <p:cNvSpPr txBox="1"/>
          <p:nvPr/>
        </p:nvSpPr>
        <p:spPr>
          <a:xfrm>
            <a:off x="4694902" y="5412659"/>
            <a:ext cx="2063385" cy="338554"/>
          </a:xfrm>
          <a:prstGeom prst="rect">
            <a:avLst/>
          </a:prstGeom>
          <a:noFill/>
        </p:spPr>
        <p:txBody>
          <a:bodyPr wrap="none" rtlCol="0">
            <a:spAutoFit/>
          </a:bodyPr>
          <a:lstStyle/>
          <a:p>
            <a:r>
              <a:rPr lang="en-US" altLang="zh-CN" sz="1600" dirty="0" smtClean="0"/>
              <a:t>Application Cluster 2</a:t>
            </a:r>
            <a:endParaRPr lang="en-US" sz="1600" dirty="0"/>
          </a:p>
        </p:txBody>
      </p:sp>
      <p:sp>
        <p:nvSpPr>
          <p:cNvPr id="33" name="TextBox 32"/>
          <p:cNvSpPr txBox="1"/>
          <p:nvPr/>
        </p:nvSpPr>
        <p:spPr>
          <a:xfrm>
            <a:off x="2595714" y="2792362"/>
            <a:ext cx="2098651" cy="338554"/>
          </a:xfrm>
          <a:prstGeom prst="rect">
            <a:avLst/>
          </a:prstGeom>
          <a:noFill/>
        </p:spPr>
        <p:txBody>
          <a:bodyPr wrap="none" rtlCol="0">
            <a:spAutoFit/>
          </a:bodyPr>
          <a:lstStyle/>
          <a:p>
            <a:r>
              <a:rPr lang="zh-CN" altLang="en-US" sz="1600" dirty="0" smtClean="0"/>
              <a:t>单一</a:t>
            </a:r>
            <a:r>
              <a:rPr lang="en-US" altLang="zh-CN" sz="1600" dirty="0" smtClean="0"/>
              <a:t>VS</a:t>
            </a:r>
            <a:r>
              <a:rPr lang="zh-CN" altLang="en-US" sz="1600" dirty="0" smtClean="0"/>
              <a:t>对外提供服务</a:t>
            </a:r>
            <a:endParaRPr lang="en-US" sz="1600" dirty="0"/>
          </a:p>
        </p:txBody>
      </p:sp>
      <p:sp>
        <p:nvSpPr>
          <p:cNvPr id="34" name="TextBox 33"/>
          <p:cNvSpPr txBox="1"/>
          <p:nvPr/>
        </p:nvSpPr>
        <p:spPr>
          <a:xfrm>
            <a:off x="771831" y="3141406"/>
            <a:ext cx="1381660" cy="369332"/>
          </a:xfrm>
          <a:prstGeom prst="rect">
            <a:avLst/>
          </a:prstGeom>
          <a:noFill/>
        </p:spPr>
        <p:txBody>
          <a:bodyPr wrap="none" rtlCol="0">
            <a:spAutoFit/>
          </a:bodyPr>
          <a:lstStyle/>
          <a:p>
            <a:r>
              <a:rPr lang="en-US" dirty="0" smtClean="0"/>
              <a:t>BIG-IP LTM</a:t>
            </a:r>
            <a:endParaRPr lang="en-US" dirty="0"/>
          </a:p>
        </p:txBody>
      </p:sp>
      <p:pic>
        <p:nvPicPr>
          <p:cNvPr id="35" name="Picture 3"/>
          <p:cNvPicPr>
            <a:picLocks noChangeAspect="1" noChangeArrowheads="1"/>
          </p:cNvPicPr>
          <p:nvPr/>
        </p:nvPicPr>
        <p:blipFill>
          <a:blip r:embed="rId2" cstate="print"/>
          <a:srcRect/>
          <a:stretch>
            <a:fillRect/>
          </a:stretch>
        </p:blipFill>
        <p:spPr bwMode="auto">
          <a:xfrm>
            <a:off x="2631973" y="3409644"/>
            <a:ext cx="2350969" cy="439685"/>
          </a:xfrm>
          <a:prstGeom prst="rect">
            <a:avLst/>
          </a:prstGeom>
          <a:noFill/>
          <a:ln w="9525">
            <a:noFill/>
            <a:miter lim="800000"/>
            <a:headEnd/>
            <a:tailEnd/>
          </a:ln>
        </p:spPr>
      </p:pic>
      <p:pic>
        <p:nvPicPr>
          <p:cNvPr id="36" name="Picture 3"/>
          <p:cNvPicPr>
            <a:picLocks noChangeAspect="1" noChangeArrowheads="1"/>
          </p:cNvPicPr>
          <p:nvPr/>
        </p:nvPicPr>
        <p:blipFill>
          <a:blip r:embed="rId2" cstate="print"/>
          <a:srcRect/>
          <a:stretch>
            <a:fillRect/>
          </a:stretch>
        </p:blipFill>
        <p:spPr bwMode="auto">
          <a:xfrm>
            <a:off x="5901183" y="3345732"/>
            <a:ext cx="1457246" cy="272538"/>
          </a:xfrm>
          <a:prstGeom prst="rect">
            <a:avLst/>
          </a:prstGeom>
          <a:noFill/>
          <a:ln w="9525">
            <a:noFill/>
            <a:miter lim="800000"/>
            <a:headEnd/>
            <a:tailEnd/>
          </a:ln>
        </p:spPr>
      </p:pic>
      <p:sp>
        <p:nvSpPr>
          <p:cNvPr id="37" name="TextBox 36"/>
          <p:cNvSpPr txBox="1"/>
          <p:nvPr/>
        </p:nvSpPr>
        <p:spPr>
          <a:xfrm>
            <a:off x="5928850" y="3991896"/>
            <a:ext cx="3018505" cy="646331"/>
          </a:xfrm>
          <a:prstGeom prst="rect">
            <a:avLst/>
          </a:prstGeom>
          <a:noFill/>
        </p:spPr>
        <p:txBody>
          <a:bodyPr wrap="square" rtlCol="0">
            <a:spAutoFit/>
          </a:bodyPr>
          <a:lstStyle/>
          <a:p>
            <a:r>
              <a:rPr lang="zh-CN" altLang="en-US" dirty="0" smtClean="0"/>
              <a:t>根据部署的规模可选独立设备或者</a:t>
            </a:r>
            <a:r>
              <a:rPr lang="en-US" altLang="zh-CN" dirty="0" smtClean="0"/>
              <a:t>BIGIP LTM</a:t>
            </a:r>
            <a:r>
              <a:rPr lang="zh-CN" altLang="en-US" dirty="0" smtClean="0"/>
              <a:t>上的模块</a:t>
            </a:r>
            <a:endParaRPr lang="en-US" dirty="0"/>
          </a:p>
        </p:txBody>
      </p:sp>
      <p:sp>
        <p:nvSpPr>
          <p:cNvPr id="38" name="TextBox 37"/>
          <p:cNvSpPr txBox="1"/>
          <p:nvPr/>
        </p:nvSpPr>
        <p:spPr>
          <a:xfrm>
            <a:off x="5712543" y="2703868"/>
            <a:ext cx="3185487" cy="646331"/>
          </a:xfrm>
          <a:prstGeom prst="rect">
            <a:avLst/>
          </a:prstGeom>
          <a:noFill/>
        </p:spPr>
        <p:txBody>
          <a:bodyPr wrap="none" rtlCol="0">
            <a:spAutoFit/>
          </a:bodyPr>
          <a:lstStyle/>
          <a:p>
            <a:r>
              <a:rPr lang="en-US" dirty="0" smtClean="0"/>
              <a:t>Web Accelerator</a:t>
            </a:r>
            <a:r>
              <a:rPr lang="zh-CN" altLang="en-US" dirty="0" smtClean="0"/>
              <a:t>、</a:t>
            </a:r>
            <a:endParaRPr lang="en-US" altLang="zh-CN" dirty="0" smtClean="0"/>
          </a:p>
          <a:p>
            <a:r>
              <a:rPr lang="en-US" altLang="zh-CN" dirty="0" smtClean="0"/>
              <a:t>Application Security Manager</a:t>
            </a:r>
            <a:endParaRPr lang="en-US" dirty="0"/>
          </a:p>
        </p:txBody>
      </p:sp>
      <p:pic>
        <p:nvPicPr>
          <p:cNvPr id="39" name="Picture 3"/>
          <p:cNvPicPr>
            <a:picLocks noChangeAspect="1" noChangeArrowheads="1"/>
          </p:cNvPicPr>
          <p:nvPr/>
        </p:nvPicPr>
        <p:blipFill>
          <a:blip r:embed="rId2" cstate="print"/>
          <a:srcRect/>
          <a:stretch>
            <a:fillRect/>
          </a:stretch>
        </p:blipFill>
        <p:spPr bwMode="auto">
          <a:xfrm>
            <a:off x="6053583" y="3498132"/>
            <a:ext cx="1457246" cy="272538"/>
          </a:xfrm>
          <a:prstGeom prst="rect">
            <a:avLst/>
          </a:prstGeom>
          <a:noFill/>
          <a:ln w="9525">
            <a:noFill/>
            <a:miter lim="800000"/>
            <a:headEnd/>
            <a:tailEnd/>
          </a:ln>
        </p:spPr>
      </p:pic>
      <p:pic>
        <p:nvPicPr>
          <p:cNvPr id="40" name="Picture 3"/>
          <p:cNvPicPr>
            <a:picLocks noChangeAspect="1" noChangeArrowheads="1"/>
          </p:cNvPicPr>
          <p:nvPr/>
        </p:nvPicPr>
        <p:blipFill>
          <a:blip r:embed="rId2" cstate="print"/>
          <a:srcRect/>
          <a:stretch>
            <a:fillRect/>
          </a:stretch>
        </p:blipFill>
        <p:spPr bwMode="auto">
          <a:xfrm>
            <a:off x="6205983" y="3650532"/>
            <a:ext cx="1457246" cy="272538"/>
          </a:xfrm>
          <a:prstGeom prst="rect">
            <a:avLst/>
          </a:prstGeom>
          <a:noFill/>
          <a:ln w="9525">
            <a:noFill/>
            <a:miter lim="800000"/>
            <a:headEnd/>
            <a:tailEnd/>
          </a:ln>
        </p:spPr>
      </p:pic>
      <p:cxnSp>
        <p:nvCxnSpPr>
          <p:cNvPr id="42" name="直接连接符 41"/>
          <p:cNvCxnSpPr>
            <a:stCxn id="36" idx="1"/>
          </p:cNvCxnSpPr>
          <p:nvPr/>
        </p:nvCxnSpPr>
        <p:spPr>
          <a:xfrm rot="10800000" flipV="1">
            <a:off x="4984955" y="3482000"/>
            <a:ext cx="916228" cy="8451"/>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互联网多链路接入</a:t>
            </a:r>
            <a:endParaRPr lang="en-US" dirty="0"/>
          </a:p>
        </p:txBody>
      </p:sp>
      <p:sp>
        <p:nvSpPr>
          <p:cNvPr id="4" name="Slide Number Placeholder 3"/>
          <p:cNvSpPr>
            <a:spLocks noGrp="1"/>
          </p:cNvSpPr>
          <p:nvPr>
            <p:ph type="sldNum" sz="quarter" idx="10"/>
          </p:nvPr>
        </p:nvSpPr>
        <p:spPr/>
        <p:txBody>
          <a:bodyPr/>
          <a:lstStyle/>
          <a:p>
            <a:fld id="{D0A837A3-AB63-6543-B331-A2675DD81497}" type="slidenum">
              <a:rPr lang="en-US" smtClean="0"/>
              <a:pPr/>
              <a:t>21</a:t>
            </a:fld>
            <a:endParaRPr lang="en-US"/>
          </a:p>
        </p:txBody>
      </p:sp>
      <p:sp>
        <p:nvSpPr>
          <p:cNvPr id="5" name="椭圆 7"/>
          <p:cNvSpPr/>
          <p:nvPr/>
        </p:nvSpPr>
        <p:spPr>
          <a:xfrm>
            <a:off x="1267078" y="4940447"/>
            <a:ext cx="3318388" cy="1248697"/>
          </a:xfrm>
          <a:prstGeom prst="ellipse">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4"/>
          <p:cNvSpPr/>
          <p:nvPr/>
        </p:nvSpPr>
        <p:spPr>
          <a:xfrm>
            <a:off x="1812768" y="5225665"/>
            <a:ext cx="938982" cy="4767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Application</a:t>
            </a:r>
            <a:endParaRPr lang="en-US" sz="1200" dirty="0"/>
          </a:p>
        </p:txBody>
      </p:sp>
      <p:sp>
        <p:nvSpPr>
          <p:cNvPr id="7" name="Rectangle 4"/>
          <p:cNvSpPr/>
          <p:nvPr/>
        </p:nvSpPr>
        <p:spPr>
          <a:xfrm>
            <a:off x="3036884" y="5230581"/>
            <a:ext cx="938982" cy="4767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Application</a:t>
            </a:r>
            <a:endParaRPr lang="en-US" sz="1200" dirty="0"/>
          </a:p>
        </p:txBody>
      </p:sp>
      <p:sp>
        <p:nvSpPr>
          <p:cNvPr id="8" name="TextBox 7"/>
          <p:cNvSpPr txBox="1"/>
          <p:nvPr/>
        </p:nvSpPr>
        <p:spPr>
          <a:xfrm>
            <a:off x="1967524" y="5731947"/>
            <a:ext cx="2165849" cy="338554"/>
          </a:xfrm>
          <a:prstGeom prst="rect">
            <a:avLst/>
          </a:prstGeom>
          <a:noFill/>
        </p:spPr>
        <p:txBody>
          <a:bodyPr wrap="none" rtlCol="0">
            <a:spAutoFit/>
          </a:bodyPr>
          <a:lstStyle/>
          <a:p>
            <a:r>
              <a:rPr lang="en-US" altLang="zh-CN" sz="1600" dirty="0" smtClean="0"/>
              <a:t>Enterprise Application</a:t>
            </a:r>
            <a:endParaRPr lang="en-US" sz="1600" dirty="0"/>
          </a:p>
        </p:txBody>
      </p:sp>
      <p:pic>
        <p:nvPicPr>
          <p:cNvPr id="9" name="Picture 3"/>
          <p:cNvPicPr>
            <a:picLocks noChangeAspect="1" noChangeArrowheads="1"/>
          </p:cNvPicPr>
          <p:nvPr/>
        </p:nvPicPr>
        <p:blipFill>
          <a:blip r:embed="rId2" cstate="print"/>
          <a:srcRect/>
          <a:stretch>
            <a:fillRect/>
          </a:stretch>
        </p:blipFill>
        <p:spPr bwMode="auto">
          <a:xfrm>
            <a:off x="1751835" y="3749165"/>
            <a:ext cx="2350969" cy="439685"/>
          </a:xfrm>
          <a:prstGeom prst="rect">
            <a:avLst/>
          </a:prstGeom>
          <a:noFill/>
          <a:ln w="9525">
            <a:noFill/>
            <a:miter lim="800000"/>
            <a:headEnd/>
            <a:tailEnd/>
          </a:ln>
        </p:spPr>
      </p:pic>
      <p:sp>
        <p:nvSpPr>
          <p:cNvPr id="10" name="云形 78"/>
          <p:cNvSpPr/>
          <p:nvPr/>
        </p:nvSpPr>
        <p:spPr>
          <a:xfrm>
            <a:off x="553275" y="1475715"/>
            <a:ext cx="4762123" cy="977774"/>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互联网</a:t>
            </a:r>
            <a:endParaRPr lang="en-US" dirty="0"/>
          </a:p>
        </p:txBody>
      </p:sp>
      <p:cxnSp>
        <p:nvCxnSpPr>
          <p:cNvPr id="11" name="直接连接符 80"/>
          <p:cNvCxnSpPr/>
          <p:nvPr/>
        </p:nvCxnSpPr>
        <p:spPr>
          <a:xfrm rot="16200000" flipH="1">
            <a:off x="1427005" y="2747640"/>
            <a:ext cx="1295210" cy="653816"/>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4" name="直接连接符 86"/>
          <p:cNvCxnSpPr/>
          <p:nvPr/>
        </p:nvCxnSpPr>
        <p:spPr>
          <a:xfrm rot="5400000">
            <a:off x="3102875" y="2606111"/>
            <a:ext cx="1395408" cy="836672"/>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2"/>
            <a:endCxn id="5" idx="0"/>
          </p:cNvCxnSpPr>
          <p:nvPr/>
        </p:nvCxnSpPr>
        <p:spPr>
          <a:xfrm rot="5400000">
            <a:off x="2550998" y="4564124"/>
            <a:ext cx="751597" cy="1048"/>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364754" y="2849487"/>
            <a:ext cx="684803" cy="369332"/>
          </a:xfrm>
          <a:prstGeom prst="rect">
            <a:avLst/>
          </a:prstGeom>
          <a:noFill/>
        </p:spPr>
        <p:txBody>
          <a:bodyPr wrap="none" rtlCol="0">
            <a:spAutoFit/>
          </a:bodyPr>
          <a:lstStyle/>
          <a:p>
            <a:r>
              <a:rPr lang="en-US" altLang="zh-CN" dirty="0" smtClean="0"/>
              <a:t>ISP1</a:t>
            </a:r>
          </a:p>
        </p:txBody>
      </p:sp>
      <p:sp>
        <p:nvSpPr>
          <p:cNvPr id="19" name="TextBox 18"/>
          <p:cNvSpPr txBox="1"/>
          <p:nvPr/>
        </p:nvSpPr>
        <p:spPr>
          <a:xfrm>
            <a:off x="3798673" y="2860553"/>
            <a:ext cx="684803" cy="369332"/>
          </a:xfrm>
          <a:prstGeom prst="rect">
            <a:avLst/>
          </a:prstGeom>
          <a:noFill/>
        </p:spPr>
        <p:txBody>
          <a:bodyPr wrap="none" rtlCol="0">
            <a:spAutoFit/>
          </a:bodyPr>
          <a:lstStyle/>
          <a:p>
            <a:r>
              <a:rPr lang="en-US" altLang="zh-CN" dirty="0" smtClean="0"/>
              <a:t>ISP2</a:t>
            </a:r>
          </a:p>
        </p:txBody>
      </p:sp>
      <p:pic>
        <p:nvPicPr>
          <p:cNvPr id="20" name="Picture 3"/>
          <p:cNvPicPr>
            <a:picLocks noChangeAspect="1" noChangeArrowheads="1"/>
          </p:cNvPicPr>
          <p:nvPr/>
        </p:nvPicPr>
        <p:blipFill>
          <a:blip r:embed="rId2" cstate="print"/>
          <a:srcRect/>
          <a:stretch>
            <a:fillRect/>
          </a:stretch>
        </p:blipFill>
        <p:spPr bwMode="auto">
          <a:xfrm>
            <a:off x="1904235" y="3901565"/>
            <a:ext cx="2350969" cy="439685"/>
          </a:xfrm>
          <a:prstGeom prst="rect">
            <a:avLst/>
          </a:prstGeom>
          <a:noFill/>
          <a:ln w="9525">
            <a:noFill/>
            <a:miter lim="800000"/>
            <a:headEnd/>
            <a:tailEnd/>
          </a:ln>
        </p:spPr>
      </p:pic>
      <p:sp>
        <p:nvSpPr>
          <p:cNvPr id="21" name="TextBox 20"/>
          <p:cNvSpPr txBox="1"/>
          <p:nvPr/>
        </p:nvSpPr>
        <p:spPr>
          <a:xfrm>
            <a:off x="356909" y="3820447"/>
            <a:ext cx="1232316" cy="369332"/>
          </a:xfrm>
          <a:prstGeom prst="rect">
            <a:avLst/>
          </a:prstGeom>
          <a:noFill/>
        </p:spPr>
        <p:txBody>
          <a:bodyPr wrap="none" rtlCol="0">
            <a:spAutoFit/>
          </a:bodyPr>
          <a:lstStyle/>
          <a:p>
            <a:r>
              <a:rPr lang="en-US" dirty="0" smtClean="0"/>
              <a:t>BIG-IP LC</a:t>
            </a:r>
            <a:endParaRPr lang="en-US" dirty="0"/>
          </a:p>
        </p:txBody>
      </p:sp>
      <p:sp>
        <p:nvSpPr>
          <p:cNvPr id="24" name="TextBox 23"/>
          <p:cNvSpPr txBox="1"/>
          <p:nvPr/>
        </p:nvSpPr>
        <p:spPr>
          <a:xfrm>
            <a:off x="2273078" y="2927942"/>
            <a:ext cx="1329367" cy="261610"/>
          </a:xfrm>
          <a:prstGeom prst="rect">
            <a:avLst/>
          </a:prstGeom>
          <a:noFill/>
        </p:spPr>
        <p:txBody>
          <a:bodyPr wrap="none" rtlCol="0">
            <a:spAutoFit/>
          </a:bodyPr>
          <a:lstStyle/>
          <a:p>
            <a:r>
              <a:rPr lang="en-US" altLang="zh-CN" sz="1100" dirty="0" err="1" smtClean="0"/>
              <a:t>www.adntech.com</a:t>
            </a:r>
            <a:endParaRPr lang="en-US" altLang="zh-CN" sz="1100" dirty="0" smtClean="0"/>
          </a:p>
        </p:txBody>
      </p:sp>
      <p:sp>
        <p:nvSpPr>
          <p:cNvPr id="25" name="TextBox 24"/>
          <p:cNvSpPr txBox="1"/>
          <p:nvPr/>
        </p:nvSpPr>
        <p:spPr>
          <a:xfrm>
            <a:off x="5202618" y="2424557"/>
            <a:ext cx="3668779" cy="3785652"/>
          </a:xfrm>
          <a:prstGeom prst="rect">
            <a:avLst/>
          </a:prstGeom>
          <a:noFill/>
        </p:spPr>
        <p:txBody>
          <a:bodyPr wrap="square" rtlCol="0">
            <a:spAutoFit/>
          </a:bodyPr>
          <a:lstStyle/>
          <a:p>
            <a:r>
              <a:rPr lang="en-US" altLang="zh-CN" sz="1600" dirty="0" smtClean="0"/>
              <a:t>BIG-IP Link Controller</a:t>
            </a:r>
            <a:r>
              <a:rPr lang="zh-CN" altLang="en-US" sz="1600" dirty="0" smtClean="0"/>
              <a:t>可以实现多链路接入处理，有效的解决了运营商之间的互联互通导致的用户访问速度慢、丢包等网络层问题。</a:t>
            </a:r>
            <a:endParaRPr lang="en-US" altLang="zh-CN" sz="1600" dirty="0" smtClean="0"/>
          </a:p>
          <a:p>
            <a:endParaRPr lang="en-US" altLang="zh-CN" sz="1600" dirty="0" smtClean="0"/>
          </a:p>
          <a:p>
            <a:r>
              <a:rPr lang="zh-CN" altLang="en-US" sz="1600" dirty="0" smtClean="0"/>
              <a:t>客户端只需要访问统一的域名即可，</a:t>
            </a:r>
            <a:r>
              <a:rPr lang="en-US" altLang="zh-CN" sz="1600" dirty="0" smtClean="0"/>
              <a:t>BIG-IP LC</a:t>
            </a:r>
            <a:r>
              <a:rPr lang="zh-CN" altLang="en-US" sz="1600" dirty="0" smtClean="0"/>
              <a:t>会智能的引导客户端通过最佳的链路访问后台的应用系统，保证在正常情况下的最佳客户体验</a:t>
            </a:r>
            <a:endParaRPr lang="en-US" altLang="zh-CN" sz="1600" dirty="0" smtClean="0"/>
          </a:p>
          <a:p>
            <a:endParaRPr lang="en-US" altLang="zh-CN" sz="1600" dirty="0" smtClean="0"/>
          </a:p>
          <a:p>
            <a:r>
              <a:rPr lang="zh-CN" altLang="en-US" sz="1600" dirty="0" smtClean="0"/>
              <a:t>当某一条链路出现故障的时候，</a:t>
            </a:r>
            <a:r>
              <a:rPr lang="en-US" altLang="zh-CN" sz="1600" dirty="0" smtClean="0"/>
              <a:t>BIG-IP LC</a:t>
            </a:r>
            <a:r>
              <a:rPr lang="zh-CN" altLang="en-US" sz="1600" dirty="0" smtClean="0"/>
              <a:t>会判断链路的故障，从而将所有的用户引导到仍然可以对外提供服务的链路上，保证业务的持续运行。</a:t>
            </a:r>
            <a:endParaRPr lang="en-US" altLang="zh-CN" sz="1600" dirty="0" smtClean="0"/>
          </a:p>
          <a:p>
            <a:endParaRPr lang="en-US" altLang="zh-CN" sz="1600"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城域网和广域网冗灾系统建设</a:t>
            </a:r>
            <a:endParaRPr lang="en-US" dirty="0"/>
          </a:p>
        </p:txBody>
      </p:sp>
      <p:sp>
        <p:nvSpPr>
          <p:cNvPr id="4" name="Slide Number Placeholder 3"/>
          <p:cNvSpPr>
            <a:spLocks noGrp="1"/>
          </p:cNvSpPr>
          <p:nvPr>
            <p:ph type="sldNum" sz="quarter" idx="10"/>
          </p:nvPr>
        </p:nvSpPr>
        <p:spPr/>
        <p:txBody>
          <a:bodyPr/>
          <a:lstStyle/>
          <a:p>
            <a:fld id="{D0A837A3-AB63-6543-B331-A2675DD81497}" type="slidenum">
              <a:rPr lang="en-US" smtClean="0"/>
              <a:pPr/>
              <a:t>22</a:t>
            </a:fld>
            <a:endParaRPr lang="en-US"/>
          </a:p>
        </p:txBody>
      </p:sp>
      <p:sp>
        <p:nvSpPr>
          <p:cNvPr id="5" name="椭圆 7"/>
          <p:cNvSpPr/>
          <p:nvPr/>
        </p:nvSpPr>
        <p:spPr>
          <a:xfrm>
            <a:off x="1065910" y="4940447"/>
            <a:ext cx="3318388" cy="1248697"/>
          </a:xfrm>
          <a:prstGeom prst="ellipse">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4"/>
          <p:cNvSpPr/>
          <p:nvPr/>
        </p:nvSpPr>
        <p:spPr>
          <a:xfrm>
            <a:off x="1611600" y="5225665"/>
            <a:ext cx="938982" cy="4767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Application</a:t>
            </a:r>
            <a:endParaRPr lang="en-US" sz="1200" dirty="0"/>
          </a:p>
        </p:txBody>
      </p:sp>
      <p:sp>
        <p:nvSpPr>
          <p:cNvPr id="7" name="Rectangle 4"/>
          <p:cNvSpPr/>
          <p:nvPr/>
        </p:nvSpPr>
        <p:spPr>
          <a:xfrm>
            <a:off x="2835716" y="5230581"/>
            <a:ext cx="938982" cy="4767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Application</a:t>
            </a:r>
            <a:endParaRPr lang="en-US" sz="1200" dirty="0"/>
          </a:p>
        </p:txBody>
      </p:sp>
      <p:sp>
        <p:nvSpPr>
          <p:cNvPr id="8" name="TextBox 7"/>
          <p:cNvSpPr txBox="1"/>
          <p:nvPr/>
        </p:nvSpPr>
        <p:spPr>
          <a:xfrm>
            <a:off x="1697530" y="5731947"/>
            <a:ext cx="2223557" cy="338554"/>
          </a:xfrm>
          <a:prstGeom prst="rect">
            <a:avLst/>
          </a:prstGeom>
          <a:noFill/>
        </p:spPr>
        <p:txBody>
          <a:bodyPr wrap="none" rtlCol="0">
            <a:spAutoFit/>
          </a:bodyPr>
          <a:lstStyle/>
          <a:p>
            <a:r>
              <a:rPr lang="en-US" altLang="zh-CN" sz="1600" dirty="0" smtClean="0"/>
              <a:t>Enterprise  Application</a:t>
            </a:r>
            <a:endParaRPr lang="en-US" sz="1600" dirty="0"/>
          </a:p>
        </p:txBody>
      </p:sp>
      <p:pic>
        <p:nvPicPr>
          <p:cNvPr id="9" name="Picture 3"/>
          <p:cNvPicPr>
            <a:picLocks noChangeAspect="1" noChangeArrowheads="1"/>
          </p:cNvPicPr>
          <p:nvPr/>
        </p:nvPicPr>
        <p:blipFill>
          <a:blip r:embed="rId2" cstate="print"/>
          <a:srcRect/>
          <a:stretch>
            <a:fillRect/>
          </a:stretch>
        </p:blipFill>
        <p:spPr bwMode="auto">
          <a:xfrm>
            <a:off x="1814709" y="3749166"/>
            <a:ext cx="1793861" cy="335493"/>
          </a:xfrm>
          <a:prstGeom prst="rect">
            <a:avLst/>
          </a:prstGeom>
          <a:noFill/>
          <a:ln w="9525">
            <a:noFill/>
            <a:miter lim="800000"/>
            <a:headEnd/>
            <a:tailEnd/>
          </a:ln>
        </p:spPr>
      </p:pic>
      <p:sp>
        <p:nvSpPr>
          <p:cNvPr id="10" name="云形 78"/>
          <p:cNvSpPr/>
          <p:nvPr/>
        </p:nvSpPr>
        <p:spPr>
          <a:xfrm>
            <a:off x="565856" y="1387691"/>
            <a:ext cx="8197806" cy="977774"/>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互联网</a:t>
            </a:r>
            <a:endParaRPr lang="en-US" dirty="0"/>
          </a:p>
        </p:txBody>
      </p:sp>
      <p:cxnSp>
        <p:nvCxnSpPr>
          <p:cNvPr id="11" name="直接连接符 80"/>
          <p:cNvCxnSpPr/>
          <p:nvPr/>
        </p:nvCxnSpPr>
        <p:spPr>
          <a:xfrm rot="16200000" flipH="1">
            <a:off x="1144095" y="2464722"/>
            <a:ext cx="1508980" cy="1005877"/>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2" name="直接连接符 86"/>
          <p:cNvCxnSpPr/>
          <p:nvPr/>
        </p:nvCxnSpPr>
        <p:spPr>
          <a:xfrm rot="5400000">
            <a:off x="2882846" y="2612398"/>
            <a:ext cx="1420557" cy="849246"/>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9" idx="2"/>
            <a:endCxn id="5" idx="0"/>
          </p:cNvCxnSpPr>
          <p:nvPr/>
        </p:nvCxnSpPr>
        <p:spPr>
          <a:xfrm rot="16200000" flipH="1">
            <a:off x="2290478" y="4505821"/>
            <a:ext cx="855788" cy="13464"/>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050426" y="2597991"/>
            <a:ext cx="573895" cy="307777"/>
          </a:xfrm>
          <a:prstGeom prst="rect">
            <a:avLst/>
          </a:prstGeom>
          <a:noFill/>
        </p:spPr>
        <p:txBody>
          <a:bodyPr wrap="none" rtlCol="0">
            <a:spAutoFit/>
          </a:bodyPr>
          <a:lstStyle/>
          <a:p>
            <a:r>
              <a:rPr lang="en-US" altLang="zh-CN" sz="1400" dirty="0" smtClean="0"/>
              <a:t>ISP1</a:t>
            </a:r>
          </a:p>
        </p:txBody>
      </p:sp>
      <p:sp>
        <p:nvSpPr>
          <p:cNvPr id="15" name="TextBox 14"/>
          <p:cNvSpPr txBox="1"/>
          <p:nvPr/>
        </p:nvSpPr>
        <p:spPr>
          <a:xfrm>
            <a:off x="3735813" y="2571332"/>
            <a:ext cx="573895" cy="307777"/>
          </a:xfrm>
          <a:prstGeom prst="rect">
            <a:avLst/>
          </a:prstGeom>
          <a:noFill/>
        </p:spPr>
        <p:txBody>
          <a:bodyPr wrap="none" rtlCol="0">
            <a:spAutoFit/>
          </a:bodyPr>
          <a:lstStyle/>
          <a:p>
            <a:r>
              <a:rPr lang="en-US" altLang="zh-CN" sz="1400" dirty="0" smtClean="0"/>
              <a:t>ISP2</a:t>
            </a:r>
          </a:p>
        </p:txBody>
      </p:sp>
      <p:sp>
        <p:nvSpPr>
          <p:cNvPr id="17" name="TextBox 16"/>
          <p:cNvSpPr txBox="1"/>
          <p:nvPr/>
        </p:nvSpPr>
        <p:spPr>
          <a:xfrm>
            <a:off x="1325065" y="4235417"/>
            <a:ext cx="1395134" cy="307777"/>
          </a:xfrm>
          <a:prstGeom prst="rect">
            <a:avLst/>
          </a:prstGeom>
          <a:noFill/>
        </p:spPr>
        <p:txBody>
          <a:bodyPr wrap="none" rtlCol="0">
            <a:spAutoFit/>
          </a:bodyPr>
          <a:lstStyle/>
          <a:p>
            <a:r>
              <a:rPr lang="en-US" sz="1400" dirty="0" smtClean="0"/>
              <a:t>BIG-IP LTM/LC</a:t>
            </a:r>
            <a:endParaRPr lang="en-US" sz="1400" dirty="0"/>
          </a:p>
        </p:txBody>
      </p:sp>
      <p:sp>
        <p:nvSpPr>
          <p:cNvPr id="20" name="TextBox 19"/>
          <p:cNvSpPr txBox="1"/>
          <p:nvPr/>
        </p:nvSpPr>
        <p:spPr>
          <a:xfrm>
            <a:off x="3807039" y="2022554"/>
            <a:ext cx="1641558" cy="307777"/>
          </a:xfrm>
          <a:prstGeom prst="rect">
            <a:avLst/>
          </a:prstGeom>
          <a:noFill/>
        </p:spPr>
        <p:txBody>
          <a:bodyPr wrap="none" rtlCol="0">
            <a:spAutoFit/>
          </a:bodyPr>
          <a:lstStyle/>
          <a:p>
            <a:r>
              <a:rPr lang="en-US" altLang="zh-CN" sz="1400" dirty="0" err="1" smtClean="0"/>
              <a:t>www.adntech.com</a:t>
            </a:r>
            <a:endParaRPr lang="en-US" altLang="zh-CN" sz="1400" dirty="0" smtClean="0"/>
          </a:p>
        </p:txBody>
      </p:sp>
      <p:sp>
        <p:nvSpPr>
          <p:cNvPr id="21" name="椭圆 7"/>
          <p:cNvSpPr/>
          <p:nvPr/>
        </p:nvSpPr>
        <p:spPr>
          <a:xfrm>
            <a:off x="5028048" y="4891650"/>
            <a:ext cx="3318388" cy="1248697"/>
          </a:xfrm>
          <a:prstGeom prst="ellipse">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4"/>
          <p:cNvSpPr/>
          <p:nvPr/>
        </p:nvSpPr>
        <p:spPr>
          <a:xfrm>
            <a:off x="5573738" y="5176868"/>
            <a:ext cx="938982" cy="4767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Application</a:t>
            </a:r>
            <a:endParaRPr lang="en-US" sz="1200" dirty="0"/>
          </a:p>
        </p:txBody>
      </p:sp>
      <p:sp>
        <p:nvSpPr>
          <p:cNvPr id="23" name="Rectangle 4"/>
          <p:cNvSpPr/>
          <p:nvPr/>
        </p:nvSpPr>
        <p:spPr>
          <a:xfrm>
            <a:off x="6797854" y="5181784"/>
            <a:ext cx="938982" cy="4767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Application</a:t>
            </a:r>
            <a:endParaRPr lang="en-US" sz="1200" dirty="0"/>
          </a:p>
        </p:txBody>
      </p:sp>
      <p:sp>
        <p:nvSpPr>
          <p:cNvPr id="24" name="TextBox 23"/>
          <p:cNvSpPr txBox="1"/>
          <p:nvPr/>
        </p:nvSpPr>
        <p:spPr>
          <a:xfrm>
            <a:off x="5659669" y="5683150"/>
            <a:ext cx="2223557" cy="338554"/>
          </a:xfrm>
          <a:prstGeom prst="rect">
            <a:avLst/>
          </a:prstGeom>
          <a:noFill/>
        </p:spPr>
        <p:txBody>
          <a:bodyPr wrap="none" rtlCol="0">
            <a:spAutoFit/>
          </a:bodyPr>
          <a:lstStyle/>
          <a:p>
            <a:r>
              <a:rPr lang="en-US" altLang="zh-CN" sz="1600" dirty="0" smtClean="0"/>
              <a:t>Enterprise  Application</a:t>
            </a:r>
            <a:endParaRPr lang="en-US" sz="1600" dirty="0"/>
          </a:p>
        </p:txBody>
      </p:sp>
      <p:cxnSp>
        <p:nvCxnSpPr>
          <p:cNvPr id="26" name="直接连接符 80"/>
          <p:cNvCxnSpPr/>
          <p:nvPr/>
        </p:nvCxnSpPr>
        <p:spPr>
          <a:xfrm rot="16200000" flipH="1">
            <a:off x="5288552" y="2598265"/>
            <a:ext cx="1306284" cy="866043"/>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7" name="直接连接符 86"/>
          <p:cNvCxnSpPr/>
          <p:nvPr/>
        </p:nvCxnSpPr>
        <p:spPr>
          <a:xfrm rot="5400000">
            <a:off x="6644960" y="2609317"/>
            <a:ext cx="1496405" cy="67896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43" idx="2"/>
            <a:endCxn id="21" idx="0"/>
          </p:cNvCxnSpPr>
          <p:nvPr/>
        </p:nvCxnSpPr>
        <p:spPr>
          <a:xfrm rot="16200000" flipH="1">
            <a:off x="6271477" y="4475884"/>
            <a:ext cx="830639" cy="892"/>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012564" y="2561768"/>
            <a:ext cx="573895" cy="307777"/>
          </a:xfrm>
          <a:prstGeom prst="rect">
            <a:avLst/>
          </a:prstGeom>
          <a:noFill/>
        </p:spPr>
        <p:txBody>
          <a:bodyPr wrap="none" rtlCol="0">
            <a:spAutoFit/>
          </a:bodyPr>
          <a:lstStyle/>
          <a:p>
            <a:r>
              <a:rPr lang="en-US" altLang="zh-CN" sz="1400" dirty="0" smtClean="0"/>
              <a:t>ISP3</a:t>
            </a:r>
          </a:p>
        </p:txBody>
      </p:sp>
      <p:sp>
        <p:nvSpPr>
          <p:cNvPr id="30" name="TextBox 29"/>
          <p:cNvSpPr txBox="1"/>
          <p:nvPr/>
        </p:nvSpPr>
        <p:spPr>
          <a:xfrm>
            <a:off x="7685377" y="2509960"/>
            <a:ext cx="573895" cy="307777"/>
          </a:xfrm>
          <a:prstGeom prst="rect">
            <a:avLst/>
          </a:prstGeom>
          <a:noFill/>
        </p:spPr>
        <p:txBody>
          <a:bodyPr wrap="none" rtlCol="0">
            <a:spAutoFit/>
          </a:bodyPr>
          <a:lstStyle/>
          <a:p>
            <a:r>
              <a:rPr lang="en-US" altLang="zh-CN" sz="1400" dirty="0" smtClean="0"/>
              <a:t>ISP4</a:t>
            </a:r>
          </a:p>
        </p:txBody>
      </p:sp>
      <p:sp>
        <p:nvSpPr>
          <p:cNvPr id="32" name="TextBox 31"/>
          <p:cNvSpPr txBox="1"/>
          <p:nvPr/>
        </p:nvSpPr>
        <p:spPr>
          <a:xfrm>
            <a:off x="6679498" y="4224344"/>
            <a:ext cx="1392754" cy="307777"/>
          </a:xfrm>
          <a:prstGeom prst="rect">
            <a:avLst/>
          </a:prstGeom>
          <a:noFill/>
        </p:spPr>
        <p:txBody>
          <a:bodyPr wrap="none" rtlCol="0">
            <a:spAutoFit/>
          </a:bodyPr>
          <a:lstStyle/>
          <a:p>
            <a:r>
              <a:rPr lang="en-US" sz="1400" dirty="0" smtClean="0"/>
              <a:t>BIG-IP LTM/LC</a:t>
            </a:r>
            <a:endParaRPr lang="en-US" sz="1400" dirty="0"/>
          </a:p>
        </p:txBody>
      </p:sp>
      <p:pic>
        <p:nvPicPr>
          <p:cNvPr id="43" name="Picture 3"/>
          <p:cNvPicPr>
            <a:picLocks noChangeAspect="1" noChangeArrowheads="1"/>
          </p:cNvPicPr>
          <p:nvPr/>
        </p:nvPicPr>
        <p:blipFill>
          <a:blip r:embed="rId2" cstate="print"/>
          <a:srcRect/>
          <a:stretch>
            <a:fillRect/>
          </a:stretch>
        </p:blipFill>
        <p:spPr bwMode="auto">
          <a:xfrm>
            <a:off x="5789419" y="3725518"/>
            <a:ext cx="1793861" cy="335493"/>
          </a:xfrm>
          <a:prstGeom prst="rect">
            <a:avLst/>
          </a:prstGeom>
          <a:noFill/>
          <a:ln w="9525">
            <a:noFill/>
            <a:miter lim="800000"/>
            <a:headEnd/>
            <a:tailEnd/>
          </a:ln>
        </p:spPr>
      </p:pic>
      <p:pic>
        <p:nvPicPr>
          <p:cNvPr id="48" name="Picture 51" descr="router.png"/>
          <p:cNvPicPr>
            <a:picLocks noChangeAspect="1"/>
          </p:cNvPicPr>
          <p:nvPr/>
        </p:nvPicPr>
        <p:blipFill>
          <a:blip r:embed="rId3" cstate="print"/>
          <a:srcRect t="31407" b="26717"/>
          <a:stretch>
            <a:fillRect/>
          </a:stretch>
        </p:blipFill>
        <p:spPr bwMode="auto">
          <a:xfrm>
            <a:off x="1474879" y="2928045"/>
            <a:ext cx="1023937" cy="428625"/>
          </a:xfrm>
          <a:prstGeom prst="rect">
            <a:avLst/>
          </a:prstGeom>
          <a:noFill/>
        </p:spPr>
      </p:pic>
      <p:pic>
        <p:nvPicPr>
          <p:cNvPr id="49" name="Picture 51" descr="router.png"/>
          <p:cNvPicPr>
            <a:picLocks noChangeAspect="1"/>
          </p:cNvPicPr>
          <p:nvPr/>
        </p:nvPicPr>
        <p:blipFill>
          <a:blip r:embed="rId3" cstate="print"/>
          <a:srcRect t="31407" b="26717"/>
          <a:stretch>
            <a:fillRect/>
          </a:stretch>
        </p:blipFill>
        <p:spPr bwMode="auto">
          <a:xfrm>
            <a:off x="3035498" y="2929548"/>
            <a:ext cx="1023937" cy="428625"/>
          </a:xfrm>
          <a:prstGeom prst="rect">
            <a:avLst/>
          </a:prstGeom>
          <a:noFill/>
          <a:ln w="9525">
            <a:noFill/>
            <a:miter lim="800000"/>
            <a:headEnd/>
            <a:tailEnd/>
          </a:ln>
        </p:spPr>
      </p:pic>
      <p:pic>
        <p:nvPicPr>
          <p:cNvPr id="50" name="Picture 51" descr="router.png"/>
          <p:cNvPicPr>
            <a:picLocks noChangeAspect="1"/>
          </p:cNvPicPr>
          <p:nvPr/>
        </p:nvPicPr>
        <p:blipFill>
          <a:blip r:embed="rId3" cstate="print"/>
          <a:srcRect t="31407" b="26717"/>
          <a:stretch>
            <a:fillRect/>
          </a:stretch>
        </p:blipFill>
        <p:spPr bwMode="auto">
          <a:xfrm>
            <a:off x="5413579" y="2816373"/>
            <a:ext cx="1023937" cy="428625"/>
          </a:xfrm>
          <a:prstGeom prst="rect">
            <a:avLst/>
          </a:prstGeom>
          <a:noFill/>
          <a:ln w="9525">
            <a:noFill/>
            <a:miter lim="800000"/>
            <a:headEnd/>
            <a:tailEnd/>
          </a:ln>
        </p:spPr>
      </p:pic>
      <p:pic>
        <p:nvPicPr>
          <p:cNvPr id="51" name="Picture 51" descr="router.png"/>
          <p:cNvPicPr>
            <a:picLocks noChangeAspect="1"/>
          </p:cNvPicPr>
          <p:nvPr/>
        </p:nvPicPr>
        <p:blipFill>
          <a:blip r:embed="rId3" cstate="print"/>
          <a:srcRect t="31407" b="26717"/>
          <a:stretch>
            <a:fillRect/>
          </a:stretch>
        </p:blipFill>
        <p:spPr bwMode="auto">
          <a:xfrm>
            <a:off x="6909623" y="2817876"/>
            <a:ext cx="1023937" cy="428625"/>
          </a:xfrm>
          <a:prstGeom prst="rect">
            <a:avLst/>
          </a:prstGeom>
          <a:noFill/>
          <a:ln w="9525">
            <a:noFill/>
            <a:miter lim="800000"/>
            <a:headEnd/>
            <a:tailEnd/>
          </a:ln>
        </p:spPr>
      </p:pic>
      <p:pic>
        <p:nvPicPr>
          <p:cNvPr id="54" name="Picture 3"/>
          <p:cNvPicPr>
            <a:picLocks noChangeAspect="1" noChangeArrowheads="1"/>
          </p:cNvPicPr>
          <p:nvPr/>
        </p:nvPicPr>
        <p:blipFill>
          <a:blip r:embed="rId2" cstate="print"/>
          <a:srcRect/>
          <a:stretch>
            <a:fillRect/>
          </a:stretch>
        </p:blipFill>
        <p:spPr bwMode="auto">
          <a:xfrm>
            <a:off x="1967109" y="3901566"/>
            <a:ext cx="1793861" cy="335493"/>
          </a:xfrm>
          <a:prstGeom prst="rect">
            <a:avLst/>
          </a:prstGeom>
          <a:noFill/>
          <a:ln w="9525">
            <a:noFill/>
            <a:miter lim="800000"/>
            <a:headEnd/>
            <a:tailEnd/>
          </a:ln>
        </p:spPr>
      </p:pic>
      <p:pic>
        <p:nvPicPr>
          <p:cNvPr id="55" name="Picture 3"/>
          <p:cNvPicPr>
            <a:picLocks noChangeAspect="1" noChangeArrowheads="1"/>
          </p:cNvPicPr>
          <p:nvPr/>
        </p:nvPicPr>
        <p:blipFill>
          <a:blip r:embed="rId2" cstate="print"/>
          <a:srcRect/>
          <a:stretch>
            <a:fillRect/>
          </a:stretch>
        </p:blipFill>
        <p:spPr bwMode="auto">
          <a:xfrm>
            <a:off x="5941819" y="3877918"/>
            <a:ext cx="1793861" cy="335493"/>
          </a:xfrm>
          <a:prstGeom prst="rect">
            <a:avLst/>
          </a:prstGeom>
          <a:noFill/>
          <a:ln w="9525">
            <a:noFill/>
            <a:miter lim="800000"/>
            <a:headEnd/>
            <a:tailEnd/>
          </a:ln>
        </p:spPr>
      </p:pic>
      <p:pic>
        <p:nvPicPr>
          <p:cNvPr id="56" name="Picture 3"/>
          <p:cNvPicPr>
            <a:picLocks noChangeAspect="1" noChangeArrowheads="1"/>
          </p:cNvPicPr>
          <p:nvPr/>
        </p:nvPicPr>
        <p:blipFill>
          <a:blip r:embed="rId4" cstate="print"/>
          <a:srcRect/>
          <a:stretch>
            <a:fillRect/>
          </a:stretch>
        </p:blipFill>
        <p:spPr bwMode="auto">
          <a:xfrm>
            <a:off x="712797" y="3351277"/>
            <a:ext cx="974485" cy="182251"/>
          </a:xfrm>
          <a:prstGeom prst="rect">
            <a:avLst/>
          </a:prstGeom>
          <a:noFill/>
          <a:ln w="9525">
            <a:noFill/>
            <a:miter lim="800000"/>
            <a:headEnd/>
            <a:tailEnd/>
          </a:ln>
        </p:spPr>
      </p:pic>
      <p:pic>
        <p:nvPicPr>
          <p:cNvPr id="59" name="Picture 3"/>
          <p:cNvPicPr>
            <a:picLocks noChangeAspect="1" noChangeArrowheads="1"/>
          </p:cNvPicPr>
          <p:nvPr/>
        </p:nvPicPr>
        <p:blipFill>
          <a:blip r:embed="rId4" cstate="print"/>
          <a:srcRect/>
          <a:stretch>
            <a:fillRect/>
          </a:stretch>
        </p:blipFill>
        <p:spPr bwMode="auto">
          <a:xfrm>
            <a:off x="7532143" y="3355783"/>
            <a:ext cx="974485" cy="182251"/>
          </a:xfrm>
          <a:prstGeom prst="rect">
            <a:avLst/>
          </a:prstGeom>
          <a:noFill/>
          <a:ln w="9525">
            <a:noFill/>
            <a:miter lim="800000"/>
            <a:headEnd/>
            <a:tailEnd/>
          </a:ln>
        </p:spPr>
      </p:pic>
      <p:cxnSp>
        <p:nvCxnSpPr>
          <p:cNvPr id="61" name="Straight Connector 60"/>
          <p:cNvCxnSpPr>
            <a:stCxn id="56" idx="0"/>
          </p:cNvCxnSpPr>
          <p:nvPr/>
        </p:nvCxnSpPr>
        <p:spPr>
          <a:xfrm rot="5400000" flipH="1" flipV="1">
            <a:off x="1313506" y="3030243"/>
            <a:ext cx="207569" cy="434501"/>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59" idx="0"/>
          </p:cNvCxnSpPr>
          <p:nvPr/>
        </p:nvCxnSpPr>
        <p:spPr>
          <a:xfrm rot="16200000" flipV="1">
            <a:off x="7744826" y="3081222"/>
            <a:ext cx="249799" cy="299323"/>
          </a:xfrm>
          <a:prstGeom prst="line">
            <a:avLst/>
          </a:prstGeom>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553229" y="3545303"/>
            <a:ext cx="1168872" cy="307777"/>
          </a:xfrm>
          <a:prstGeom prst="rect">
            <a:avLst/>
          </a:prstGeom>
          <a:noFill/>
        </p:spPr>
        <p:txBody>
          <a:bodyPr wrap="none" rtlCol="0">
            <a:spAutoFit/>
          </a:bodyPr>
          <a:lstStyle/>
          <a:p>
            <a:r>
              <a:rPr lang="en-US" sz="1400" dirty="0" smtClean="0"/>
              <a:t>BIG-IP GTM</a:t>
            </a:r>
            <a:endParaRPr lang="en-US" sz="1400" dirty="0"/>
          </a:p>
        </p:txBody>
      </p:sp>
      <p:sp>
        <p:nvSpPr>
          <p:cNvPr id="71" name="TextBox 70"/>
          <p:cNvSpPr txBox="1"/>
          <p:nvPr/>
        </p:nvSpPr>
        <p:spPr>
          <a:xfrm>
            <a:off x="7495263" y="3509080"/>
            <a:ext cx="1168872" cy="307777"/>
          </a:xfrm>
          <a:prstGeom prst="rect">
            <a:avLst/>
          </a:prstGeom>
          <a:noFill/>
        </p:spPr>
        <p:txBody>
          <a:bodyPr wrap="none" rtlCol="0">
            <a:spAutoFit/>
          </a:bodyPr>
          <a:lstStyle/>
          <a:p>
            <a:r>
              <a:rPr lang="en-US" sz="1400" dirty="0" smtClean="0"/>
              <a:t>BIG-IP GTM</a:t>
            </a:r>
            <a:endParaRPr lang="en-US" sz="1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zh-CN" altLang="en-US" dirty="0" smtClean="0"/>
              <a:t>应用安全技术</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0"/>
          </p:nvPr>
        </p:nvSpPr>
        <p:spPr/>
        <p:txBody>
          <a:bodyPr/>
          <a:lstStyle/>
          <a:p>
            <a:fld id="{D0A837A3-AB63-6543-B331-A2675DD81497}"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安全的</a:t>
            </a:r>
            <a:r>
              <a:rPr lang="en-US" altLang="zh-CN" dirty="0" smtClean="0"/>
              <a:t>4</a:t>
            </a:r>
            <a:r>
              <a:rPr lang="zh-CN" altLang="en-US" dirty="0" smtClean="0"/>
              <a:t>个层面</a:t>
            </a:r>
            <a:endParaRPr lang="en-US" dirty="0"/>
          </a:p>
        </p:txBody>
      </p:sp>
      <p:sp>
        <p:nvSpPr>
          <p:cNvPr id="4" name="灯片编号占位符 3"/>
          <p:cNvSpPr>
            <a:spLocks noGrp="1"/>
          </p:cNvSpPr>
          <p:nvPr>
            <p:ph type="sldNum" sz="quarter" idx="10"/>
          </p:nvPr>
        </p:nvSpPr>
        <p:spPr/>
        <p:txBody>
          <a:bodyPr/>
          <a:lstStyle/>
          <a:p>
            <a:fld id="{D0A837A3-AB63-6543-B331-A2675DD81497}" type="slidenum">
              <a:rPr lang="en-US" smtClean="0"/>
              <a:pPr/>
              <a:t>24</a:t>
            </a:fld>
            <a:endParaRPr lang="en-US"/>
          </a:p>
        </p:txBody>
      </p:sp>
      <p:sp>
        <p:nvSpPr>
          <p:cNvPr id="5" name="矩形 4"/>
          <p:cNvSpPr/>
          <p:nvPr/>
        </p:nvSpPr>
        <p:spPr>
          <a:xfrm>
            <a:off x="2572450" y="4842387"/>
            <a:ext cx="2874552" cy="884903"/>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smtClean="0"/>
              <a:t>网络层安全</a:t>
            </a:r>
            <a:endParaRPr lang="en-US" altLang="zh-CN" sz="1600" dirty="0" smtClean="0"/>
          </a:p>
          <a:p>
            <a:pPr algn="ctr"/>
            <a:r>
              <a:rPr lang="en-US" altLang="en-US" sz="1600" dirty="0" smtClean="0"/>
              <a:t>Full Proxy</a:t>
            </a:r>
            <a:r>
              <a:rPr lang="zh-CN" altLang="en-US" sz="1600" dirty="0" smtClean="0"/>
              <a:t>运行模式</a:t>
            </a:r>
            <a:endParaRPr lang="en-US" altLang="en-US" sz="1600" dirty="0"/>
          </a:p>
        </p:txBody>
      </p:sp>
      <p:sp>
        <p:nvSpPr>
          <p:cNvPr id="6" name="矩形 5"/>
          <p:cNvSpPr/>
          <p:nvPr/>
        </p:nvSpPr>
        <p:spPr>
          <a:xfrm>
            <a:off x="2571507" y="3962400"/>
            <a:ext cx="2874552" cy="884903"/>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smtClean="0"/>
              <a:t>协议层安全</a:t>
            </a:r>
            <a:endParaRPr lang="en-US" altLang="zh-CN" sz="1600" dirty="0" smtClean="0"/>
          </a:p>
          <a:p>
            <a:pPr algn="ctr"/>
            <a:r>
              <a:rPr lang="zh-CN" altLang="en-US" sz="1600" dirty="0" smtClean="0"/>
              <a:t>完整的协议符合性检查</a:t>
            </a:r>
            <a:endParaRPr lang="en-US" altLang="en-US" sz="1600" dirty="0"/>
          </a:p>
        </p:txBody>
      </p:sp>
      <p:sp>
        <p:nvSpPr>
          <p:cNvPr id="7" name="矩形 6"/>
          <p:cNvSpPr/>
          <p:nvPr/>
        </p:nvSpPr>
        <p:spPr>
          <a:xfrm>
            <a:off x="2572451" y="3082413"/>
            <a:ext cx="2874552" cy="884903"/>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smtClean="0"/>
              <a:t>被动安全模式</a:t>
            </a:r>
            <a:endParaRPr lang="en-US" altLang="zh-CN" sz="1600" dirty="0" smtClean="0"/>
          </a:p>
          <a:p>
            <a:pPr algn="ctr"/>
            <a:r>
              <a:rPr lang="zh-CN" altLang="en-US" sz="1600" dirty="0" smtClean="0"/>
              <a:t>通过可动态更新的特征判断</a:t>
            </a:r>
            <a:endParaRPr lang="en-US" altLang="en-US" sz="1600" dirty="0"/>
          </a:p>
        </p:txBody>
      </p:sp>
      <p:sp>
        <p:nvSpPr>
          <p:cNvPr id="8" name="矩形 7"/>
          <p:cNvSpPr/>
          <p:nvPr/>
        </p:nvSpPr>
        <p:spPr>
          <a:xfrm>
            <a:off x="2567535" y="2202426"/>
            <a:ext cx="2874552" cy="884903"/>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smtClean="0"/>
              <a:t>主动安全模式</a:t>
            </a:r>
            <a:endParaRPr lang="en-US" altLang="zh-CN" sz="1600" dirty="0" smtClean="0"/>
          </a:p>
          <a:p>
            <a:pPr algn="ctr"/>
            <a:r>
              <a:rPr lang="zh-CN" altLang="en-US" sz="1600" dirty="0" smtClean="0"/>
              <a:t>定义数据流程的允许访问策略</a:t>
            </a:r>
            <a:endParaRPr lang="en-US" sz="1600" dirty="0"/>
          </a:p>
        </p:txBody>
      </p:sp>
      <p:sp>
        <p:nvSpPr>
          <p:cNvPr id="9" name="TextBox 8"/>
          <p:cNvSpPr txBox="1"/>
          <p:nvPr/>
        </p:nvSpPr>
        <p:spPr>
          <a:xfrm>
            <a:off x="5665839" y="5068528"/>
            <a:ext cx="2821858" cy="461665"/>
          </a:xfrm>
          <a:prstGeom prst="rect">
            <a:avLst/>
          </a:prstGeom>
          <a:noFill/>
        </p:spPr>
        <p:txBody>
          <a:bodyPr wrap="square" rtlCol="0">
            <a:spAutoFit/>
          </a:bodyPr>
          <a:lstStyle/>
          <a:p>
            <a:r>
              <a:rPr lang="zh-CN" altLang="en-US" sz="1200" dirty="0" smtClean="0"/>
              <a:t>采用代理模式运行，双</a:t>
            </a:r>
            <a:r>
              <a:rPr lang="en-US" altLang="zh-CN" sz="1200" dirty="0" smtClean="0"/>
              <a:t>TCP</a:t>
            </a:r>
            <a:r>
              <a:rPr lang="zh-CN" altLang="en-US" sz="1200" dirty="0" smtClean="0"/>
              <a:t>堆栈，可以阻止任何的网络层面攻击</a:t>
            </a:r>
            <a:endParaRPr lang="en-US" sz="1200" dirty="0"/>
          </a:p>
        </p:txBody>
      </p:sp>
      <p:sp>
        <p:nvSpPr>
          <p:cNvPr id="10" name="TextBox 9"/>
          <p:cNvSpPr txBox="1"/>
          <p:nvPr/>
        </p:nvSpPr>
        <p:spPr>
          <a:xfrm>
            <a:off x="5719918" y="4090218"/>
            <a:ext cx="2821858" cy="830997"/>
          </a:xfrm>
          <a:prstGeom prst="rect">
            <a:avLst/>
          </a:prstGeom>
          <a:noFill/>
        </p:spPr>
        <p:txBody>
          <a:bodyPr wrap="square" rtlCol="0">
            <a:spAutoFit/>
          </a:bodyPr>
          <a:lstStyle/>
          <a:p>
            <a:r>
              <a:rPr lang="zh-CN" altLang="en-US" sz="1200" dirty="0" smtClean="0"/>
              <a:t>可对</a:t>
            </a:r>
            <a:r>
              <a:rPr lang="en-US" altLang="zh-CN" sz="1200" dirty="0" smtClean="0"/>
              <a:t>HTTP</a:t>
            </a:r>
            <a:r>
              <a:rPr lang="zh-CN" altLang="en-US" sz="1200" dirty="0" smtClean="0"/>
              <a:t>、</a:t>
            </a:r>
            <a:r>
              <a:rPr lang="en-US" altLang="zh-CN" sz="1200" dirty="0" smtClean="0"/>
              <a:t>SMTP</a:t>
            </a:r>
            <a:r>
              <a:rPr lang="zh-CN" altLang="en-US" sz="1200" dirty="0" smtClean="0"/>
              <a:t>、</a:t>
            </a:r>
            <a:r>
              <a:rPr lang="en-US" altLang="zh-CN" sz="1200" dirty="0" smtClean="0"/>
              <a:t>FTP</a:t>
            </a:r>
            <a:r>
              <a:rPr lang="zh-CN" altLang="en-US" sz="1200" dirty="0" smtClean="0"/>
              <a:t>等协议在协议层面上进行严格检查，对于不符合协议规范的请求一律拒绝访问。通过速率限制防止应用层</a:t>
            </a:r>
            <a:r>
              <a:rPr lang="en-US" altLang="zh-CN" sz="1200" dirty="0" smtClean="0"/>
              <a:t>DDOS</a:t>
            </a:r>
            <a:r>
              <a:rPr lang="zh-CN" altLang="en-US" sz="1200" dirty="0" smtClean="0"/>
              <a:t>攻击</a:t>
            </a:r>
            <a:endParaRPr lang="en-US" sz="1200" dirty="0"/>
          </a:p>
        </p:txBody>
      </p:sp>
      <p:sp>
        <p:nvSpPr>
          <p:cNvPr id="11" name="TextBox 10"/>
          <p:cNvSpPr txBox="1"/>
          <p:nvPr/>
        </p:nvSpPr>
        <p:spPr>
          <a:xfrm>
            <a:off x="5734665" y="3269225"/>
            <a:ext cx="2821858" cy="461665"/>
          </a:xfrm>
          <a:prstGeom prst="rect">
            <a:avLst/>
          </a:prstGeom>
          <a:noFill/>
        </p:spPr>
        <p:txBody>
          <a:bodyPr wrap="square" rtlCol="0">
            <a:spAutoFit/>
          </a:bodyPr>
          <a:lstStyle/>
          <a:p>
            <a:r>
              <a:rPr lang="zh-CN" altLang="en-US" sz="1200" dirty="0" smtClean="0"/>
              <a:t>内置动态可更新的攻击特征代码，对请求内容进行分析，防止通用型攻击手段</a:t>
            </a:r>
            <a:endParaRPr lang="en-US" sz="1200" dirty="0"/>
          </a:p>
        </p:txBody>
      </p:sp>
      <p:sp>
        <p:nvSpPr>
          <p:cNvPr id="12" name="TextBox 11"/>
          <p:cNvSpPr txBox="1"/>
          <p:nvPr/>
        </p:nvSpPr>
        <p:spPr>
          <a:xfrm>
            <a:off x="5724833" y="2187678"/>
            <a:ext cx="2821858" cy="830997"/>
          </a:xfrm>
          <a:prstGeom prst="rect">
            <a:avLst/>
          </a:prstGeom>
          <a:noFill/>
        </p:spPr>
        <p:txBody>
          <a:bodyPr wrap="square" rtlCol="0">
            <a:spAutoFit/>
          </a:bodyPr>
          <a:lstStyle/>
          <a:p>
            <a:r>
              <a:rPr lang="zh-CN" altLang="en-US" sz="1200" dirty="0" smtClean="0"/>
              <a:t>通过应用访问流程制定、用户提交信息分析等策略，只放过在安全策略定义范围内的客户端请求，对不认识的请求一律拒绝</a:t>
            </a:r>
            <a:endParaRPr lang="en-US" sz="1200" dirty="0"/>
          </a:p>
        </p:txBody>
      </p:sp>
      <p:sp>
        <p:nvSpPr>
          <p:cNvPr id="13" name="等腰三角形 12"/>
          <p:cNvSpPr/>
          <p:nvPr/>
        </p:nvSpPr>
        <p:spPr>
          <a:xfrm rot="10800000">
            <a:off x="723972" y="2227006"/>
            <a:ext cx="1376516" cy="3510116"/>
          </a:xfrm>
          <a:prstGeom prst="triangle">
            <a:avLst/>
          </a:prstGeom>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569028" y="5850592"/>
            <a:ext cx="1569660" cy="369332"/>
          </a:xfrm>
          <a:prstGeom prst="rect">
            <a:avLst/>
          </a:prstGeom>
          <a:noFill/>
        </p:spPr>
        <p:txBody>
          <a:bodyPr wrap="none" rtlCol="0">
            <a:spAutoFit/>
          </a:bodyPr>
          <a:lstStyle/>
          <a:p>
            <a:r>
              <a:rPr lang="zh-CN" altLang="en-US" dirty="0" smtClean="0"/>
              <a:t>攻击危险程度</a:t>
            </a:r>
            <a:endParaRPr lang="en-US" dirty="0"/>
          </a:p>
        </p:txBody>
      </p:sp>
      <p:sp>
        <p:nvSpPr>
          <p:cNvPr id="15" name="TextBox 14"/>
          <p:cNvSpPr txBox="1"/>
          <p:nvPr/>
        </p:nvSpPr>
        <p:spPr>
          <a:xfrm>
            <a:off x="3245946" y="5810866"/>
            <a:ext cx="1569660" cy="369332"/>
          </a:xfrm>
          <a:prstGeom prst="rect">
            <a:avLst/>
          </a:prstGeom>
          <a:noFill/>
        </p:spPr>
        <p:txBody>
          <a:bodyPr wrap="none" rtlCol="0">
            <a:spAutoFit/>
          </a:bodyPr>
          <a:lstStyle/>
          <a:p>
            <a:r>
              <a:rPr lang="zh-CN" altLang="en-US" dirty="0" smtClean="0"/>
              <a:t>安全防护级别</a:t>
            </a:r>
            <a:endParaRPr lang="en-US" dirty="0"/>
          </a:p>
        </p:txBody>
      </p:sp>
      <p:sp>
        <p:nvSpPr>
          <p:cNvPr id="16" name="TextBox 15"/>
          <p:cNvSpPr txBox="1"/>
          <p:nvPr/>
        </p:nvSpPr>
        <p:spPr>
          <a:xfrm>
            <a:off x="2918011" y="1506071"/>
            <a:ext cx="1569660" cy="369332"/>
          </a:xfrm>
          <a:prstGeom prst="rect">
            <a:avLst/>
          </a:prstGeom>
          <a:noFill/>
        </p:spPr>
        <p:txBody>
          <a:bodyPr wrap="none" rtlCol="0">
            <a:spAutoFit/>
          </a:bodyPr>
          <a:lstStyle/>
          <a:p>
            <a:r>
              <a:rPr lang="zh-CN" altLang="en-US" dirty="0" smtClean="0"/>
              <a:t>应用安全需求</a:t>
            </a:r>
            <a:endParaRPr lang="zh-CN" altLang="en-US" dirty="0"/>
          </a:p>
        </p:txBody>
      </p:sp>
      <p:sp>
        <p:nvSpPr>
          <p:cNvPr id="17" name="TextBox 16"/>
          <p:cNvSpPr txBox="1"/>
          <p:nvPr/>
        </p:nvSpPr>
        <p:spPr>
          <a:xfrm>
            <a:off x="5961528" y="1470213"/>
            <a:ext cx="1377300" cy="369332"/>
          </a:xfrm>
          <a:prstGeom prst="rect">
            <a:avLst/>
          </a:prstGeom>
          <a:noFill/>
        </p:spPr>
        <p:txBody>
          <a:bodyPr wrap="none" rtlCol="0">
            <a:spAutoFit/>
          </a:bodyPr>
          <a:lstStyle/>
          <a:p>
            <a:r>
              <a:rPr lang="en-US" altLang="zh-CN" dirty="0" smtClean="0"/>
              <a:t>F5</a:t>
            </a:r>
            <a:r>
              <a:rPr lang="zh-CN" altLang="en-US" dirty="0" smtClean="0"/>
              <a:t>解决方案</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1"/>
          <p:cNvSpPr/>
          <p:nvPr/>
        </p:nvSpPr>
        <p:spPr>
          <a:xfrm>
            <a:off x="2827061" y="1531319"/>
            <a:ext cx="3078196" cy="4890767"/>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dirty="0" smtClean="0"/>
          </a:p>
        </p:txBody>
      </p:sp>
      <p:sp>
        <p:nvSpPr>
          <p:cNvPr id="2" name="标题 1"/>
          <p:cNvSpPr>
            <a:spLocks noGrp="1"/>
          </p:cNvSpPr>
          <p:nvPr>
            <p:ph type="title"/>
          </p:nvPr>
        </p:nvSpPr>
        <p:spPr/>
        <p:txBody>
          <a:bodyPr/>
          <a:lstStyle/>
          <a:p>
            <a:r>
              <a:rPr lang="zh-CN" altLang="en-US" dirty="0" smtClean="0"/>
              <a:t>网络层安全</a:t>
            </a:r>
            <a:r>
              <a:rPr lang="en-US" altLang="zh-CN" dirty="0" smtClean="0"/>
              <a:t>-Full Proxy</a:t>
            </a:r>
            <a:r>
              <a:rPr lang="zh-CN" altLang="en-US" dirty="0" smtClean="0"/>
              <a:t>工作模式</a:t>
            </a:r>
            <a:endParaRPr lang="en-US" dirty="0"/>
          </a:p>
        </p:txBody>
      </p:sp>
      <p:sp>
        <p:nvSpPr>
          <p:cNvPr id="4" name="灯片编号占位符 3"/>
          <p:cNvSpPr>
            <a:spLocks noGrp="1"/>
          </p:cNvSpPr>
          <p:nvPr>
            <p:ph type="sldNum" sz="quarter" idx="10"/>
          </p:nvPr>
        </p:nvSpPr>
        <p:spPr/>
        <p:txBody>
          <a:bodyPr/>
          <a:lstStyle/>
          <a:p>
            <a:fld id="{D0A837A3-AB63-6543-B331-A2675DD81497}" type="slidenum">
              <a:rPr lang="en-US" smtClean="0"/>
              <a:pPr/>
              <a:t>25</a:t>
            </a:fld>
            <a:endParaRPr lang="en-US"/>
          </a:p>
        </p:txBody>
      </p:sp>
      <p:sp>
        <p:nvSpPr>
          <p:cNvPr id="5" name="矩形 41"/>
          <p:cNvSpPr/>
          <p:nvPr/>
        </p:nvSpPr>
        <p:spPr>
          <a:xfrm>
            <a:off x="3228877" y="2383871"/>
            <a:ext cx="779302" cy="1727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Client</a:t>
            </a:r>
          </a:p>
          <a:p>
            <a:pPr algn="ctr"/>
            <a:r>
              <a:rPr lang="en-US" altLang="zh-CN" dirty="0" smtClean="0"/>
              <a:t>Side</a:t>
            </a:r>
          </a:p>
          <a:p>
            <a:pPr algn="ctr"/>
            <a:r>
              <a:rPr lang="en-US" altLang="zh-CN" dirty="0" smtClean="0"/>
              <a:t>TCP</a:t>
            </a:r>
          </a:p>
          <a:p>
            <a:pPr algn="ctr"/>
            <a:r>
              <a:rPr lang="en-US" altLang="zh-CN" dirty="0" smtClean="0"/>
              <a:t>Stack</a:t>
            </a:r>
          </a:p>
        </p:txBody>
      </p:sp>
      <p:sp>
        <p:nvSpPr>
          <p:cNvPr id="6" name="矩形 41"/>
          <p:cNvSpPr/>
          <p:nvPr/>
        </p:nvSpPr>
        <p:spPr>
          <a:xfrm>
            <a:off x="4738749" y="2369520"/>
            <a:ext cx="786217" cy="1727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Server</a:t>
            </a:r>
          </a:p>
          <a:p>
            <a:pPr algn="ctr"/>
            <a:r>
              <a:rPr lang="en-US" altLang="zh-CN" dirty="0" smtClean="0"/>
              <a:t>Side</a:t>
            </a:r>
          </a:p>
          <a:p>
            <a:pPr algn="ctr"/>
            <a:r>
              <a:rPr lang="en-US" altLang="zh-CN" dirty="0" smtClean="0"/>
              <a:t>TCP</a:t>
            </a:r>
          </a:p>
          <a:p>
            <a:pPr algn="ctr"/>
            <a:r>
              <a:rPr lang="en-US" altLang="zh-CN" dirty="0" smtClean="0"/>
              <a:t>Stack</a:t>
            </a:r>
          </a:p>
        </p:txBody>
      </p:sp>
      <p:sp>
        <p:nvSpPr>
          <p:cNvPr id="7" name="矩形 41"/>
          <p:cNvSpPr/>
          <p:nvPr/>
        </p:nvSpPr>
        <p:spPr>
          <a:xfrm>
            <a:off x="267542" y="2207288"/>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8" name="矩形 41"/>
          <p:cNvSpPr/>
          <p:nvPr/>
        </p:nvSpPr>
        <p:spPr>
          <a:xfrm>
            <a:off x="267542" y="2816888"/>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9" name="矩形 41"/>
          <p:cNvSpPr/>
          <p:nvPr/>
        </p:nvSpPr>
        <p:spPr>
          <a:xfrm>
            <a:off x="267542" y="3426488"/>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10" name="矩形 41"/>
          <p:cNvSpPr/>
          <p:nvPr/>
        </p:nvSpPr>
        <p:spPr>
          <a:xfrm>
            <a:off x="267542" y="4036088"/>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12" name="TextBox 11"/>
          <p:cNvSpPr txBox="1"/>
          <p:nvPr/>
        </p:nvSpPr>
        <p:spPr>
          <a:xfrm>
            <a:off x="3582111" y="4210639"/>
            <a:ext cx="1371577" cy="1508105"/>
          </a:xfrm>
          <a:prstGeom prst="rect">
            <a:avLst/>
          </a:prstGeom>
          <a:noFill/>
        </p:spPr>
        <p:txBody>
          <a:bodyPr wrap="none" rtlCol="0">
            <a:spAutoFit/>
          </a:bodyPr>
          <a:lstStyle/>
          <a:p>
            <a:pPr algn="ctr"/>
            <a:r>
              <a:rPr lang="en-US" sz="1400" dirty="0" smtClean="0"/>
              <a:t>Virtual Servers</a:t>
            </a:r>
          </a:p>
          <a:p>
            <a:pPr algn="ctr"/>
            <a:r>
              <a:rPr lang="en-US" sz="1400" dirty="0" smtClean="0"/>
              <a:t>Pools</a:t>
            </a:r>
          </a:p>
          <a:p>
            <a:pPr algn="ctr"/>
            <a:r>
              <a:rPr lang="en-US" sz="1400" dirty="0" smtClean="0"/>
              <a:t>Profiles</a:t>
            </a:r>
          </a:p>
          <a:p>
            <a:pPr algn="ctr"/>
            <a:r>
              <a:rPr lang="en-US" altLang="zh-CN" sz="1400" dirty="0" err="1" smtClean="0"/>
              <a:t>iRules</a:t>
            </a:r>
            <a:endParaRPr lang="en-US" altLang="zh-CN" sz="1400" dirty="0" smtClean="0"/>
          </a:p>
          <a:p>
            <a:pPr algn="ctr"/>
            <a:endParaRPr lang="en-US" dirty="0" smtClean="0"/>
          </a:p>
          <a:p>
            <a:pPr algn="ctr"/>
            <a:r>
              <a:rPr lang="en-US" dirty="0" smtClean="0"/>
              <a:t>TMOS</a:t>
            </a:r>
            <a:endParaRPr lang="en-US" dirty="0"/>
          </a:p>
        </p:txBody>
      </p:sp>
      <p:sp>
        <p:nvSpPr>
          <p:cNvPr id="13" name="矩形 41"/>
          <p:cNvSpPr/>
          <p:nvPr/>
        </p:nvSpPr>
        <p:spPr>
          <a:xfrm>
            <a:off x="7821163" y="2226953"/>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服务器</a:t>
            </a:r>
            <a:endParaRPr lang="en-US" altLang="zh-CN" dirty="0" smtClean="0"/>
          </a:p>
        </p:txBody>
      </p:sp>
      <p:sp>
        <p:nvSpPr>
          <p:cNvPr id="14" name="矩形 41"/>
          <p:cNvSpPr/>
          <p:nvPr/>
        </p:nvSpPr>
        <p:spPr>
          <a:xfrm>
            <a:off x="7821163" y="2836553"/>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服务器</a:t>
            </a:r>
            <a:endParaRPr lang="en-US" altLang="zh-CN" dirty="0" smtClean="0"/>
          </a:p>
        </p:txBody>
      </p:sp>
      <p:sp>
        <p:nvSpPr>
          <p:cNvPr id="15" name="矩形 41"/>
          <p:cNvSpPr/>
          <p:nvPr/>
        </p:nvSpPr>
        <p:spPr>
          <a:xfrm>
            <a:off x="7821163" y="3446153"/>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服务器</a:t>
            </a:r>
            <a:endParaRPr lang="en-US" altLang="zh-CN" dirty="0" smtClean="0"/>
          </a:p>
        </p:txBody>
      </p:sp>
      <p:sp>
        <p:nvSpPr>
          <p:cNvPr id="16" name="矩形 41"/>
          <p:cNvSpPr/>
          <p:nvPr/>
        </p:nvSpPr>
        <p:spPr>
          <a:xfrm>
            <a:off x="7821163" y="4055753"/>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服务器</a:t>
            </a:r>
            <a:endParaRPr lang="en-US" altLang="zh-CN" dirty="0" smtClean="0"/>
          </a:p>
        </p:txBody>
      </p:sp>
      <p:cxnSp>
        <p:nvCxnSpPr>
          <p:cNvPr id="17" name="Straight Arrow Connector 17"/>
          <p:cNvCxnSpPr>
            <a:stCxn id="7" idx="3"/>
          </p:cNvCxnSpPr>
          <p:nvPr/>
        </p:nvCxnSpPr>
        <p:spPr>
          <a:xfrm>
            <a:off x="1258142" y="2397788"/>
            <a:ext cx="1561744" cy="601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7"/>
          <p:cNvCxnSpPr>
            <a:endCxn id="13" idx="1"/>
          </p:cNvCxnSpPr>
          <p:nvPr/>
        </p:nvCxnSpPr>
        <p:spPr>
          <a:xfrm flipV="1">
            <a:off x="5905257" y="2417453"/>
            <a:ext cx="1915906" cy="787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5" name="Arc 31"/>
          <p:cNvSpPr/>
          <p:nvPr/>
        </p:nvSpPr>
        <p:spPr>
          <a:xfrm>
            <a:off x="3443350" y="2009145"/>
            <a:ext cx="1752600" cy="436575"/>
          </a:xfrm>
          <a:prstGeom prst="arc">
            <a:avLst>
              <a:gd name="adj1" fmla="val 10735989"/>
              <a:gd name="adj2" fmla="val 0"/>
            </a:avLst>
          </a:prstGeom>
          <a:ln>
            <a:headEnd type="stealth" w="lg" len="lg"/>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3824350" y="1607520"/>
            <a:ext cx="1107996" cy="369332"/>
          </a:xfrm>
          <a:prstGeom prst="rect">
            <a:avLst/>
          </a:prstGeom>
          <a:noFill/>
        </p:spPr>
        <p:txBody>
          <a:bodyPr wrap="none" rtlCol="0">
            <a:spAutoFit/>
          </a:bodyPr>
          <a:lstStyle/>
          <a:p>
            <a:r>
              <a:rPr lang="en-US" dirty="0" err="1" smtClean="0"/>
              <a:t>传输数据</a:t>
            </a:r>
            <a:endParaRPr lang="en-US" dirty="0"/>
          </a:p>
        </p:txBody>
      </p:sp>
      <p:cxnSp>
        <p:nvCxnSpPr>
          <p:cNvPr id="29" name="Straight Arrow Connector 17"/>
          <p:cNvCxnSpPr/>
          <p:nvPr/>
        </p:nvCxnSpPr>
        <p:spPr>
          <a:xfrm>
            <a:off x="1263058" y="3012305"/>
            <a:ext cx="1564003" cy="14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17"/>
          <p:cNvCxnSpPr/>
          <p:nvPr/>
        </p:nvCxnSpPr>
        <p:spPr>
          <a:xfrm>
            <a:off x="1253226" y="3621905"/>
            <a:ext cx="1573835" cy="173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17"/>
          <p:cNvCxnSpPr/>
          <p:nvPr/>
        </p:nvCxnSpPr>
        <p:spPr>
          <a:xfrm flipV="1">
            <a:off x="1263058" y="4240730"/>
            <a:ext cx="1549653" cy="60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638271" y="2108569"/>
            <a:ext cx="800219" cy="276999"/>
          </a:xfrm>
          <a:prstGeom prst="rect">
            <a:avLst/>
          </a:prstGeom>
          <a:noFill/>
        </p:spPr>
        <p:txBody>
          <a:bodyPr wrap="none" rtlCol="0">
            <a:spAutoFit/>
          </a:bodyPr>
          <a:lstStyle/>
          <a:p>
            <a:r>
              <a:rPr lang="en-US" sz="1200" dirty="0" smtClean="0"/>
              <a:t>TCP</a:t>
            </a:r>
            <a:r>
              <a:rPr lang="zh-CN" altLang="en-US" sz="1200" dirty="0" smtClean="0"/>
              <a:t>连接</a:t>
            </a:r>
            <a:endParaRPr lang="en-US" sz="1200" dirty="0"/>
          </a:p>
        </p:txBody>
      </p:sp>
      <p:sp>
        <p:nvSpPr>
          <p:cNvPr id="33" name="TextBox 32"/>
          <p:cNvSpPr txBox="1"/>
          <p:nvPr/>
        </p:nvSpPr>
        <p:spPr>
          <a:xfrm>
            <a:off x="1623522" y="2762414"/>
            <a:ext cx="800219" cy="276999"/>
          </a:xfrm>
          <a:prstGeom prst="rect">
            <a:avLst/>
          </a:prstGeom>
          <a:noFill/>
        </p:spPr>
        <p:txBody>
          <a:bodyPr wrap="none" rtlCol="0">
            <a:spAutoFit/>
          </a:bodyPr>
          <a:lstStyle/>
          <a:p>
            <a:r>
              <a:rPr lang="en-US" sz="1200" dirty="0" smtClean="0"/>
              <a:t>TCP</a:t>
            </a:r>
            <a:r>
              <a:rPr lang="zh-CN" altLang="en-US" sz="1200" dirty="0" smtClean="0"/>
              <a:t>连接</a:t>
            </a:r>
            <a:endParaRPr lang="en-US" sz="1200" dirty="0"/>
          </a:p>
        </p:txBody>
      </p:sp>
      <p:sp>
        <p:nvSpPr>
          <p:cNvPr id="34" name="TextBox 33"/>
          <p:cNvSpPr txBox="1"/>
          <p:nvPr/>
        </p:nvSpPr>
        <p:spPr>
          <a:xfrm>
            <a:off x="1594025" y="3381846"/>
            <a:ext cx="800219" cy="276999"/>
          </a:xfrm>
          <a:prstGeom prst="rect">
            <a:avLst/>
          </a:prstGeom>
          <a:noFill/>
        </p:spPr>
        <p:txBody>
          <a:bodyPr wrap="none" rtlCol="0">
            <a:spAutoFit/>
          </a:bodyPr>
          <a:lstStyle/>
          <a:p>
            <a:r>
              <a:rPr lang="en-US" sz="1200" dirty="0" smtClean="0"/>
              <a:t>TCP</a:t>
            </a:r>
            <a:r>
              <a:rPr lang="zh-CN" altLang="en-US" sz="1200" dirty="0" smtClean="0"/>
              <a:t>连接</a:t>
            </a:r>
            <a:endParaRPr lang="en-US" sz="1200" dirty="0"/>
          </a:p>
        </p:txBody>
      </p:sp>
      <p:sp>
        <p:nvSpPr>
          <p:cNvPr id="35" name="TextBox 34"/>
          <p:cNvSpPr txBox="1"/>
          <p:nvPr/>
        </p:nvSpPr>
        <p:spPr>
          <a:xfrm>
            <a:off x="1613690" y="4001279"/>
            <a:ext cx="800219" cy="276999"/>
          </a:xfrm>
          <a:prstGeom prst="rect">
            <a:avLst/>
          </a:prstGeom>
          <a:noFill/>
        </p:spPr>
        <p:txBody>
          <a:bodyPr wrap="none" rtlCol="0">
            <a:spAutoFit/>
          </a:bodyPr>
          <a:lstStyle/>
          <a:p>
            <a:r>
              <a:rPr lang="en-US" sz="1200" dirty="0" smtClean="0"/>
              <a:t>TCP</a:t>
            </a:r>
            <a:r>
              <a:rPr lang="zh-CN" altLang="en-US" sz="1200" dirty="0" smtClean="0"/>
              <a:t>连接</a:t>
            </a:r>
            <a:endParaRPr lang="en-US" sz="1200" dirty="0"/>
          </a:p>
        </p:txBody>
      </p:sp>
      <p:cxnSp>
        <p:nvCxnSpPr>
          <p:cNvPr id="38" name="Straight Arrow Connector 27"/>
          <p:cNvCxnSpPr/>
          <p:nvPr/>
        </p:nvCxnSpPr>
        <p:spPr>
          <a:xfrm flipV="1">
            <a:off x="5912432" y="3061466"/>
            <a:ext cx="1923479" cy="965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27"/>
          <p:cNvCxnSpPr/>
          <p:nvPr/>
        </p:nvCxnSpPr>
        <p:spPr>
          <a:xfrm flipV="1">
            <a:off x="5926783" y="3680898"/>
            <a:ext cx="1889464" cy="14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27"/>
          <p:cNvCxnSpPr/>
          <p:nvPr/>
        </p:nvCxnSpPr>
        <p:spPr>
          <a:xfrm flipV="1">
            <a:off x="5905257" y="4280666"/>
            <a:ext cx="1910990" cy="1029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463380" y="2138462"/>
            <a:ext cx="800219" cy="276999"/>
          </a:xfrm>
          <a:prstGeom prst="rect">
            <a:avLst/>
          </a:prstGeom>
          <a:noFill/>
        </p:spPr>
        <p:txBody>
          <a:bodyPr wrap="none" rtlCol="0">
            <a:spAutoFit/>
          </a:bodyPr>
          <a:lstStyle/>
          <a:p>
            <a:r>
              <a:rPr lang="en-US" sz="1200" dirty="0" smtClean="0"/>
              <a:t>TCP</a:t>
            </a:r>
            <a:r>
              <a:rPr lang="zh-CN" altLang="en-US" sz="1200" dirty="0" smtClean="0"/>
              <a:t>连接</a:t>
            </a:r>
            <a:endParaRPr lang="en-US" sz="1200" dirty="0"/>
          </a:p>
        </p:txBody>
      </p:sp>
      <p:sp>
        <p:nvSpPr>
          <p:cNvPr id="42" name="TextBox 41"/>
          <p:cNvSpPr txBox="1"/>
          <p:nvPr/>
        </p:nvSpPr>
        <p:spPr>
          <a:xfrm>
            <a:off x="6473211" y="2797223"/>
            <a:ext cx="800219" cy="276999"/>
          </a:xfrm>
          <a:prstGeom prst="rect">
            <a:avLst/>
          </a:prstGeom>
          <a:noFill/>
        </p:spPr>
        <p:txBody>
          <a:bodyPr wrap="none" rtlCol="0">
            <a:spAutoFit/>
          </a:bodyPr>
          <a:lstStyle/>
          <a:p>
            <a:r>
              <a:rPr lang="en-US" sz="1200" dirty="0" smtClean="0"/>
              <a:t>TCP</a:t>
            </a:r>
            <a:r>
              <a:rPr lang="zh-CN" altLang="en-US" sz="1200" dirty="0" smtClean="0"/>
              <a:t>连接</a:t>
            </a:r>
            <a:endParaRPr lang="en-US" sz="1200" dirty="0"/>
          </a:p>
        </p:txBody>
      </p:sp>
      <p:sp>
        <p:nvSpPr>
          <p:cNvPr id="43" name="TextBox 42"/>
          <p:cNvSpPr txBox="1"/>
          <p:nvPr/>
        </p:nvSpPr>
        <p:spPr>
          <a:xfrm>
            <a:off x="6492877" y="3416655"/>
            <a:ext cx="800219" cy="276999"/>
          </a:xfrm>
          <a:prstGeom prst="rect">
            <a:avLst/>
          </a:prstGeom>
          <a:noFill/>
        </p:spPr>
        <p:txBody>
          <a:bodyPr wrap="none" rtlCol="0">
            <a:spAutoFit/>
          </a:bodyPr>
          <a:lstStyle/>
          <a:p>
            <a:r>
              <a:rPr lang="en-US" sz="1200" dirty="0" smtClean="0"/>
              <a:t>TCP</a:t>
            </a:r>
            <a:r>
              <a:rPr lang="zh-CN" altLang="en-US" sz="1200" dirty="0" smtClean="0"/>
              <a:t>连接</a:t>
            </a:r>
            <a:endParaRPr lang="en-US" sz="1200" dirty="0"/>
          </a:p>
        </p:txBody>
      </p:sp>
      <p:sp>
        <p:nvSpPr>
          <p:cNvPr id="44" name="TextBox 43"/>
          <p:cNvSpPr txBox="1"/>
          <p:nvPr/>
        </p:nvSpPr>
        <p:spPr>
          <a:xfrm>
            <a:off x="6512541" y="3977095"/>
            <a:ext cx="800219" cy="276999"/>
          </a:xfrm>
          <a:prstGeom prst="rect">
            <a:avLst/>
          </a:prstGeom>
          <a:noFill/>
        </p:spPr>
        <p:txBody>
          <a:bodyPr wrap="none" rtlCol="0">
            <a:spAutoFit/>
          </a:bodyPr>
          <a:lstStyle/>
          <a:p>
            <a:r>
              <a:rPr lang="en-US" sz="1200" dirty="0" smtClean="0"/>
              <a:t>TCP</a:t>
            </a:r>
            <a:r>
              <a:rPr lang="zh-CN" altLang="en-US" sz="1200" dirty="0" smtClean="0"/>
              <a:t>连接</a:t>
            </a:r>
            <a:endParaRPr lang="en-US" sz="1200" dirty="0"/>
          </a:p>
        </p:txBody>
      </p:sp>
      <p:sp>
        <p:nvSpPr>
          <p:cNvPr id="36" name="矩形 41"/>
          <p:cNvSpPr/>
          <p:nvPr/>
        </p:nvSpPr>
        <p:spPr>
          <a:xfrm>
            <a:off x="254909" y="5150007"/>
            <a:ext cx="990600" cy="3810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黑客</a:t>
            </a:r>
            <a:endParaRPr lang="en-US" altLang="zh-CN" dirty="0" smtClean="0"/>
          </a:p>
        </p:txBody>
      </p:sp>
      <p:cxnSp>
        <p:nvCxnSpPr>
          <p:cNvPr id="46" name="Straight Arrow Connector 45"/>
          <p:cNvCxnSpPr/>
          <p:nvPr/>
        </p:nvCxnSpPr>
        <p:spPr>
          <a:xfrm>
            <a:off x="1370478" y="5073093"/>
            <a:ext cx="1435057"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379373" y="5419229"/>
            <a:ext cx="1435057"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379372" y="5792356"/>
            <a:ext cx="1435057"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1711750" y="4793928"/>
            <a:ext cx="928785" cy="276999"/>
          </a:xfrm>
          <a:prstGeom prst="rect">
            <a:avLst/>
          </a:prstGeom>
          <a:noFill/>
        </p:spPr>
        <p:txBody>
          <a:bodyPr wrap="none" rtlCol="0">
            <a:spAutoFit/>
          </a:bodyPr>
          <a:lstStyle/>
          <a:p>
            <a:r>
              <a:rPr lang="en-US" sz="1200" dirty="0" smtClean="0"/>
              <a:t>SYN F</a:t>
            </a:r>
            <a:r>
              <a:rPr lang="en-US" altLang="zh-CN" sz="1200" dirty="0" smtClean="0"/>
              <a:t>lood</a:t>
            </a:r>
            <a:endParaRPr lang="en-US" sz="1200" dirty="0"/>
          </a:p>
        </p:txBody>
      </p:sp>
      <p:sp>
        <p:nvSpPr>
          <p:cNvPr id="50" name="TextBox 49"/>
          <p:cNvSpPr txBox="1"/>
          <p:nvPr/>
        </p:nvSpPr>
        <p:spPr>
          <a:xfrm>
            <a:off x="1670417" y="5161590"/>
            <a:ext cx="941609" cy="276999"/>
          </a:xfrm>
          <a:prstGeom prst="rect">
            <a:avLst/>
          </a:prstGeom>
          <a:noFill/>
        </p:spPr>
        <p:txBody>
          <a:bodyPr wrap="none" rtlCol="0">
            <a:spAutoFit/>
          </a:bodyPr>
          <a:lstStyle/>
          <a:p>
            <a:r>
              <a:rPr lang="en-US" sz="1200" dirty="0" smtClean="0"/>
              <a:t>ACK F</a:t>
            </a:r>
            <a:r>
              <a:rPr lang="en-US" altLang="zh-CN" sz="1200" dirty="0" smtClean="0"/>
              <a:t>lood</a:t>
            </a:r>
            <a:endParaRPr lang="en-US" sz="1200" dirty="0"/>
          </a:p>
        </p:txBody>
      </p:sp>
      <p:sp>
        <p:nvSpPr>
          <p:cNvPr id="51" name="TextBox 50"/>
          <p:cNvSpPr txBox="1"/>
          <p:nvPr/>
        </p:nvSpPr>
        <p:spPr>
          <a:xfrm>
            <a:off x="1686487" y="5507729"/>
            <a:ext cx="917363" cy="276999"/>
          </a:xfrm>
          <a:prstGeom prst="rect">
            <a:avLst/>
          </a:prstGeom>
          <a:noFill/>
        </p:spPr>
        <p:txBody>
          <a:bodyPr wrap="none" rtlCol="0">
            <a:spAutoFit/>
          </a:bodyPr>
          <a:lstStyle/>
          <a:p>
            <a:r>
              <a:rPr lang="en-US" sz="1200" dirty="0" smtClean="0"/>
              <a:t>RST Flood</a:t>
            </a:r>
            <a:endParaRPr lang="en-US" sz="1200" dirty="0"/>
          </a:p>
        </p:txBody>
      </p:sp>
      <p:pic>
        <p:nvPicPr>
          <p:cNvPr id="62" name="Picture 3"/>
          <p:cNvPicPr>
            <a:picLocks noChangeAspect="1" noChangeArrowheads="1"/>
          </p:cNvPicPr>
          <p:nvPr/>
        </p:nvPicPr>
        <p:blipFill>
          <a:blip r:embed="rId2" cstate="print"/>
          <a:srcRect/>
          <a:stretch>
            <a:fillRect/>
          </a:stretch>
        </p:blipFill>
        <p:spPr bwMode="auto">
          <a:xfrm>
            <a:off x="2835317" y="5860482"/>
            <a:ext cx="3079608" cy="575957"/>
          </a:xfrm>
          <a:prstGeom prst="rect">
            <a:avLst/>
          </a:prstGeom>
          <a:noFill/>
          <a:ln w="9525">
            <a:noFill/>
            <a:miter lim="800000"/>
            <a:headEnd/>
            <a:tailEnd/>
          </a:ln>
        </p:spPr>
      </p:pic>
      <p:sp>
        <p:nvSpPr>
          <p:cNvPr id="63" name="TextBox 62"/>
          <p:cNvSpPr txBox="1"/>
          <p:nvPr/>
        </p:nvSpPr>
        <p:spPr>
          <a:xfrm>
            <a:off x="6185092" y="4915229"/>
            <a:ext cx="2468297" cy="923330"/>
          </a:xfrm>
          <a:prstGeom prst="rect">
            <a:avLst/>
          </a:prstGeom>
          <a:noFill/>
        </p:spPr>
        <p:txBody>
          <a:bodyPr wrap="square" rtlCol="0">
            <a:spAutoFit/>
          </a:bodyPr>
          <a:lstStyle/>
          <a:p>
            <a:r>
              <a:rPr lang="en-US" dirty="0" smtClean="0"/>
              <a:t>F</a:t>
            </a:r>
            <a:r>
              <a:rPr lang="en-US" altLang="zh-CN" dirty="0" smtClean="0"/>
              <a:t>ull Proxy </a:t>
            </a:r>
            <a:r>
              <a:rPr lang="zh-CN" altLang="en-US" dirty="0" smtClean="0"/>
              <a:t>模式下，绝大部分的网络层攻击无法穿越</a:t>
            </a:r>
            <a:r>
              <a:rPr lang="en-US" altLang="zh-CN" dirty="0" smtClean="0"/>
              <a:t>BIG-IP LTM</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协议层安全</a:t>
            </a:r>
            <a:r>
              <a:rPr lang="en-US" altLang="zh-CN" dirty="0" smtClean="0"/>
              <a:t>-</a:t>
            </a:r>
            <a:r>
              <a:rPr lang="zh-CN" altLang="en-US" dirty="0" smtClean="0"/>
              <a:t>强制协议规范符合</a:t>
            </a:r>
            <a:endParaRPr lang="en-US" dirty="0"/>
          </a:p>
        </p:txBody>
      </p:sp>
      <p:sp>
        <p:nvSpPr>
          <p:cNvPr id="4" name="灯片编号占位符 3"/>
          <p:cNvSpPr>
            <a:spLocks noGrp="1"/>
          </p:cNvSpPr>
          <p:nvPr>
            <p:ph type="sldNum" sz="quarter" idx="10"/>
          </p:nvPr>
        </p:nvSpPr>
        <p:spPr/>
        <p:txBody>
          <a:bodyPr/>
          <a:lstStyle/>
          <a:p>
            <a:fld id="{D0A837A3-AB63-6543-B331-A2675DD81497}" type="slidenum">
              <a:rPr lang="en-US" smtClean="0"/>
              <a:pPr/>
              <a:t>26</a:t>
            </a:fld>
            <a:endParaRPr lang="en-US"/>
          </a:p>
        </p:txBody>
      </p:sp>
      <p:pic>
        <p:nvPicPr>
          <p:cNvPr id="5" name="Picture 4"/>
          <p:cNvPicPr>
            <a:picLocks noChangeAspect="1" noChangeArrowheads="1"/>
          </p:cNvPicPr>
          <p:nvPr/>
        </p:nvPicPr>
        <p:blipFill>
          <a:blip r:embed="rId2" cstate="print"/>
          <a:srcRect/>
          <a:stretch>
            <a:fillRect/>
          </a:stretch>
        </p:blipFill>
        <p:spPr bwMode="auto">
          <a:xfrm>
            <a:off x="326922" y="1406013"/>
            <a:ext cx="5410200" cy="4037013"/>
          </a:xfrm>
          <a:prstGeom prst="rect">
            <a:avLst/>
          </a:prstGeom>
          <a:noFill/>
          <a:ln w="9525">
            <a:noFill/>
            <a:miter lim="800000"/>
            <a:headEnd/>
            <a:tailEnd/>
          </a:ln>
        </p:spPr>
      </p:pic>
      <p:pic>
        <p:nvPicPr>
          <p:cNvPr id="6" name="Picture 6"/>
          <p:cNvPicPr>
            <a:picLocks noChangeAspect="1" noChangeArrowheads="1"/>
          </p:cNvPicPr>
          <p:nvPr/>
        </p:nvPicPr>
        <p:blipFill>
          <a:blip r:embed="rId3" cstate="print"/>
          <a:srcRect/>
          <a:stretch>
            <a:fillRect/>
          </a:stretch>
        </p:blipFill>
        <p:spPr bwMode="auto">
          <a:xfrm>
            <a:off x="2968979" y="3770919"/>
            <a:ext cx="4991100" cy="2484438"/>
          </a:xfrm>
          <a:prstGeom prst="rect">
            <a:avLst/>
          </a:prstGeom>
          <a:noFill/>
          <a:ln w="9525">
            <a:noFill/>
            <a:miter lim="800000"/>
            <a:headEnd/>
            <a:tailEnd/>
          </a:ln>
        </p:spPr>
      </p:pic>
      <p:pic>
        <p:nvPicPr>
          <p:cNvPr id="7" name="Picture 5"/>
          <p:cNvPicPr>
            <a:picLocks noChangeAspect="1" noChangeArrowheads="1"/>
          </p:cNvPicPr>
          <p:nvPr/>
        </p:nvPicPr>
        <p:blipFill>
          <a:blip r:embed="rId4" cstate="print"/>
          <a:srcRect/>
          <a:stretch>
            <a:fillRect/>
          </a:stretch>
        </p:blipFill>
        <p:spPr bwMode="auto">
          <a:xfrm>
            <a:off x="2932571" y="1183170"/>
            <a:ext cx="5286375"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被动安全模式</a:t>
            </a:r>
            <a:r>
              <a:rPr lang="en-US" altLang="zh-CN" dirty="0" smtClean="0"/>
              <a:t>-</a:t>
            </a:r>
            <a:r>
              <a:rPr lang="zh-CN" altLang="en-US" dirty="0" smtClean="0"/>
              <a:t>动态更新攻击代码特征库</a:t>
            </a:r>
            <a:endParaRPr lang="en-US" dirty="0"/>
          </a:p>
        </p:txBody>
      </p:sp>
      <p:sp>
        <p:nvSpPr>
          <p:cNvPr id="4" name="灯片编号占位符 3"/>
          <p:cNvSpPr>
            <a:spLocks noGrp="1"/>
          </p:cNvSpPr>
          <p:nvPr>
            <p:ph type="sldNum" sz="quarter" idx="10"/>
          </p:nvPr>
        </p:nvSpPr>
        <p:spPr/>
        <p:txBody>
          <a:bodyPr/>
          <a:lstStyle/>
          <a:p>
            <a:fld id="{D0A837A3-AB63-6543-B331-A2675DD81497}" type="slidenum">
              <a:rPr lang="en-US" smtClean="0"/>
              <a:pPr/>
              <a:t>27</a:t>
            </a:fld>
            <a:endParaRPr lang="en-US"/>
          </a:p>
        </p:txBody>
      </p:sp>
      <p:pic>
        <p:nvPicPr>
          <p:cNvPr id="5" name="Picture 3"/>
          <p:cNvPicPr>
            <a:picLocks noChangeAspect="1" noChangeArrowheads="1"/>
          </p:cNvPicPr>
          <p:nvPr/>
        </p:nvPicPr>
        <p:blipFill>
          <a:blip r:embed="rId2" cstate="print"/>
          <a:srcRect/>
          <a:stretch>
            <a:fillRect/>
          </a:stretch>
        </p:blipFill>
        <p:spPr bwMode="auto">
          <a:xfrm>
            <a:off x="1834883" y="1601811"/>
            <a:ext cx="5715000" cy="1371600"/>
          </a:xfrm>
          <a:prstGeom prst="rect">
            <a:avLst/>
          </a:prstGeom>
          <a:noFill/>
          <a:ln w="9525">
            <a:noFill/>
            <a:round/>
            <a:headEnd/>
            <a:tailEnd/>
          </a:ln>
        </p:spPr>
      </p:pic>
      <p:pic>
        <p:nvPicPr>
          <p:cNvPr id="6" name="Picture 5"/>
          <p:cNvPicPr>
            <a:picLocks noChangeAspect="1" noChangeArrowheads="1"/>
          </p:cNvPicPr>
          <p:nvPr/>
        </p:nvPicPr>
        <p:blipFill>
          <a:blip r:embed="rId3" cstate="print"/>
          <a:srcRect/>
          <a:stretch>
            <a:fillRect/>
          </a:stretch>
        </p:blipFill>
        <p:spPr bwMode="auto">
          <a:xfrm>
            <a:off x="583083" y="3464319"/>
            <a:ext cx="7086600" cy="2590800"/>
          </a:xfrm>
          <a:prstGeom prst="rect">
            <a:avLst/>
          </a:prstGeom>
          <a:noFill/>
          <a:ln w="9525">
            <a:noFill/>
            <a:round/>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主动安全模式</a:t>
            </a:r>
            <a:r>
              <a:rPr lang="en-US" altLang="zh-CN" dirty="0" smtClean="0"/>
              <a:t>-</a:t>
            </a:r>
            <a:r>
              <a:rPr lang="zh-CN" altLang="en-US" dirty="0" smtClean="0"/>
              <a:t>基于应用流程防护</a:t>
            </a:r>
            <a:endParaRPr lang="en-US" dirty="0"/>
          </a:p>
        </p:txBody>
      </p:sp>
      <p:sp>
        <p:nvSpPr>
          <p:cNvPr id="4" name="Slide Number Placeholder 3"/>
          <p:cNvSpPr>
            <a:spLocks noGrp="1"/>
          </p:cNvSpPr>
          <p:nvPr>
            <p:ph type="sldNum" sz="quarter" idx="10"/>
          </p:nvPr>
        </p:nvSpPr>
        <p:spPr/>
        <p:txBody>
          <a:bodyPr/>
          <a:lstStyle/>
          <a:p>
            <a:fld id="{D0A837A3-AB63-6543-B331-A2675DD81497}" type="slidenum">
              <a:rPr lang="en-US" smtClean="0"/>
              <a:pPr/>
              <a:t>28</a:t>
            </a:fld>
            <a:endParaRPr lang="en-US"/>
          </a:p>
        </p:txBody>
      </p:sp>
      <p:cxnSp>
        <p:nvCxnSpPr>
          <p:cNvPr id="5" name="AutoShape 3"/>
          <p:cNvCxnSpPr>
            <a:cxnSpLocks noChangeShapeType="1"/>
            <a:stCxn id="6" idx="3"/>
            <a:endCxn id="8" idx="1"/>
          </p:cNvCxnSpPr>
          <p:nvPr/>
        </p:nvCxnSpPr>
        <p:spPr bwMode="auto">
          <a:xfrm>
            <a:off x="2057400" y="2620963"/>
            <a:ext cx="381000" cy="911225"/>
          </a:xfrm>
          <a:prstGeom prst="bentConnector3">
            <a:avLst>
              <a:gd name="adj1" fmla="val 50000"/>
            </a:avLst>
          </a:prstGeom>
          <a:noFill/>
          <a:ln w="28575">
            <a:solidFill>
              <a:srgbClr val="339933"/>
            </a:solidFill>
            <a:miter lim="800000"/>
            <a:headEnd/>
            <a:tailEnd/>
          </a:ln>
          <a:effectLst/>
        </p:spPr>
      </p:cxnSp>
      <p:sp>
        <p:nvSpPr>
          <p:cNvPr id="6" name="Rectangle 4"/>
          <p:cNvSpPr>
            <a:spLocks noChangeArrowheads="1"/>
          </p:cNvSpPr>
          <p:nvPr/>
        </p:nvSpPr>
        <p:spPr bwMode="auto">
          <a:xfrm>
            <a:off x="914400" y="2286000"/>
            <a:ext cx="1143000" cy="668338"/>
          </a:xfrm>
          <a:prstGeom prst="rect">
            <a:avLst/>
          </a:prstGeom>
          <a:noFill/>
          <a:ln w="3175">
            <a:solidFill>
              <a:schemeClr val="tx1"/>
            </a:solidFill>
            <a:miter lim="800000"/>
            <a:headEnd/>
            <a:tailEnd/>
          </a:ln>
          <a:effectLst/>
        </p:spPr>
        <p:txBody>
          <a:bodyPr wrap="none" anchor="ctr">
            <a:prstTxWarp prst="textNoShape">
              <a:avLst/>
            </a:prstTxWarp>
          </a:bodyPr>
          <a:lstStyle/>
          <a:p>
            <a:endParaRPr lang="en-US"/>
          </a:p>
        </p:txBody>
      </p:sp>
      <p:sp>
        <p:nvSpPr>
          <p:cNvPr id="7" name="Rectangle 5"/>
          <p:cNvSpPr>
            <a:spLocks noChangeArrowheads="1"/>
          </p:cNvSpPr>
          <p:nvPr/>
        </p:nvSpPr>
        <p:spPr bwMode="auto">
          <a:xfrm>
            <a:off x="2438400" y="2286000"/>
            <a:ext cx="1143000" cy="668338"/>
          </a:xfrm>
          <a:prstGeom prst="rect">
            <a:avLst/>
          </a:prstGeom>
          <a:noFill/>
          <a:ln w="3175">
            <a:solidFill>
              <a:schemeClr val="tx1"/>
            </a:solidFill>
            <a:miter lim="800000"/>
            <a:headEnd/>
            <a:tailEnd/>
          </a:ln>
          <a:effectLst/>
        </p:spPr>
        <p:txBody>
          <a:bodyPr wrap="none" anchor="ctr">
            <a:prstTxWarp prst="textNoShape">
              <a:avLst/>
            </a:prstTxWarp>
          </a:bodyPr>
          <a:lstStyle/>
          <a:p>
            <a:endParaRPr lang="en-US"/>
          </a:p>
        </p:txBody>
      </p:sp>
      <p:sp>
        <p:nvSpPr>
          <p:cNvPr id="8" name="Rectangle 6"/>
          <p:cNvSpPr>
            <a:spLocks noChangeArrowheads="1"/>
          </p:cNvSpPr>
          <p:nvPr/>
        </p:nvSpPr>
        <p:spPr bwMode="auto">
          <a:xfrm>
            <a:off x="2438400" y="3197225"/>
            <a:ext cx="1143000" cy="668338"/>
          </a:xfrm>
          <a:prstGeom prst="rect">
            <a:avLst/>
          </a:prstGeom>
          <a:noFill/>
          <a:ln w="3175">
            <a:solidFill>
              <a:schemeClr val="tx1"/>
            </a:solidFill>
            <a:miter lim="800000"/>
            <a:headEnd/>
            <a:tailEnd/>
          </a:ln>
          <a:effectLst/>
        </p:spPr>
        <p:txBody>
          <a:bodyPr wrap="none" anchor="ctr">
            <a:prstTxWarp prst="textNoShape">
              <a:avLst/>
            </a:prstTxWarp>
          </a:bodyPr>
          <a:lstStyle/>
          <a:p>
            <a:endParaRPr lang="en-US"/>
          </a:p>
        </p:txBody>
      </p:sp>
      <p:sp>
        <p:nvSpPr>
          <p:cNvPr id="9" name="Rectangle 7"/>
          <p:cNvSpPr>
            <a:spLocks noChangeArrowheads="1"/>
          </p:cNvSpPr>
          <p:nvPr/>
        </p:nvSpPr>
        <p:spPr bwMode="auto">
          <a:xfrm>
            <a:off x="2438400" y="4108450"/>
            <a:ext cx="1143000" cy="668338"/>
          </a:xfrm>
          <a:prstGeom prst="rect">
            <a:avLst/>
          </a:prstGeom>
          <a:noFill/>
          <a:ln w="3175">
            <a:solidFill>
              <a:schemeClr val="tx1"/>
            </a:solidFill>
            <a:miter lim="800000"/>
            <a:headEnd/>
            <a:tailEnd/>
          </a:ln>
          <a:effectLst/>
        </p:spPr>
        <p:txBody>
          <a:bodyPr wrap="none" anchor="ctr">
            <a:prstTxWarp prst="textNoShape">
              <a:avLst/>
            </a:prstTxWarp>
          </a:bodyPr>
          <a:lstStyle/>
          <a:p>
            <a:endParaRPr lang="en-US"/>
          </a:p>
        </p:txBody>
      </p:sp>
      <p:sp>
        <p:nvSpPr>
          <p:cNvPr id="10" name="Rectangle 8"/>
          <p:cNvSpPr>
            <a:spLocks noChangeArrowheads="1"/>
          </p:cNvSpPr>
          <p:nvPr/>
        </p:nvSpPr>
        <p:spPr bwMode="auto">
          <a:xfrm>
            <a:off x="4038600" y="3197225"/>
            <a:ext cx="1143000" cy="668338"/>
          </a:xfrm>
          <a:prstGeom prst="rect">
            <a:avLst/>
          </a:prstGeom>
          <a:noFill/>
          <a:ln w="3175">
            <a:solidFill>
              <a:schemeClr val="tx1"/>
            </a:solidFill>
            <a:miter lim="800000"/>
            <a:headEnd/>
            <a:tailEnd/>
          </a:ln>
          <a:effectLst/>
        </p:spPr>
        <p:txBody>
          <a:bodyPr wrap="none" anchor="ctr">
            <a:prstTxWarp prst="textNoShape">
              <a:avLst/>
            </a:prstTxWarp>
          </a:bodyPr>
          <a:lstStyle/>
          <a:p>
            <a:endParaRPr lang="en-US"/>
          </a:p>
        </p:txBody>
      </p:sp>
      <p:sp>
        <p:nvSpPr>
          <p:cNvPr id="11" name="Rectangle 9"/>
          <p:cNvSpPr>
            <a:spLocks noChangeArrowheads="1"/>
          </p:cNvSpPr>
          <p:nvPr/>
        </p:nvSpPr>
        <p:spPr bwMode="auto">
          <a:xfrm>
            <a:off x="6934200" y="3197225"/>
            <a:ext cx="1143000" cy="668338"/>
          </a:xfrm>
          <a:prstGeom prst="rect">
            <a:avLst/>
          </a:prstGeom>
          <a:noFill/>
          <a:ln w="3175">
            <a:solidFill>
              <a:schemeClr val="tx1"/>
            </a:solidFill>
            <a:miter lim="800000"/>
            <a:headEnd/>
            <a:tailEnd/>
          </a:ln>
          <a:effectLst/>
        </p:spPr>
        <p:txBody>
          <a:bodyPr wrap="none" anchor="ctr">
            <a:prstTxWarp prst="textNoShape">
              <a:avLst/>
            </a:prstTxWarp>
          </a:bodyPr>
          <a:lstStyle/>
          <a:p>
            <a:endParaRPr lang="en-US"/>
          </a:p>
        </p:txBody>
      </p:sp>
      <p:sp>
        <p:nvSpPr>
          <p:cNvPr id="12" name="Rectangle 10"/>
          <p:cNvSpPr>
            <a:spLocks noChangeArrowheads="1"/>
          </p:cNvSpPr>
          <p:nvPr/>
        </p:nvSpPr>
        <p:spPr bwMode="auto">
          <a:xfrm>
            <a:off x="5486400" y="3197225"/>
            <a:ext cx="1143000" cy="668338"/>
          </a:xfrm>
          <a:prstGeom prst="rect">
            <a:avLst/>
          </a:prstGeom>
          <a:noFill/>
          <a:ln w="3175">
            <a:solidFill>
              <a:schemeClr val="tx1"/>
            </a:solidFill>
            <a:miter lim="800000"/>
            <a:headEnd/>
            <a:tailEnd/>
          </a:ln>
          <a:effectLst/>
        </p:spPr>
        <p:txBody>
          <a:bodyPr wrap="none" anchor="ctr">
            <a:prstTxWarp prst="textNoShape">
              <a:avLst/>
            </a:prstTxWarp>
          </a:bodyPr>
          <a:lstStyle/>
          <a:p>
            <a:endParaRPr lang="en-US"/>
          </a:p>
        </p:txBody>
      </p:sp>
      <p:cxnSp>
        <p:nvCxnSpPr>
          <p:cNvPr id="13" name="AutoShape 11"/>
          <p:cNvCxnSpPr>
            <a:cxnSpLocks noChangeShapeType="1"/>
            <a:stCxn id="6" idx="3"/>
            <a:endCxn id="7" idx="1"/>
          </p:cNvCxnSpPr>
          <p:nvPr/>
        </p:nvCxnSpPr>
        <p:spPr bwMode="auto">
          <a:xfrm>
            <a:off x="2057400" y="2619375"/>
            <a:ext cx="381000" cy="0"/>
          </a:xfrm>
          <a:prstGeom prst="straightConnector1">
            <a:avLst/>
          </a:prstGeom>
          <a:noFill/>
          <a:ln w="28575">
            <a:solidFill>
              <a:srgbClr val="339933"/>
            </a:solidFill>
            <a:round/>
            <a:headEnd/>
            <a:tailEnd/>
          </a:ln>
          <a:effectLst/>
        </p:spPr>
      </p:cxnSp>
      <p:cxnSp>
        <p:nvCxnSpPr>
          <p:cNvPr id="14" name="AutoShape 12"/>
          <p:cNvCxnSpPr>
            <a:cxnSpLocks noChangeShapeType="1"/>
            <a:stCxn id="6" idx="3"/>
            <a:endCxn id="9" idx="1"/>
          </p:cNvCxnSpPr>
          <p:nvPr/>
        </p:nvCxnSpPr>
        <p:spPr bwMode="auto">
          <a:xfrm>
            <a:off x="2057400" y="2619375"/>
            <a:ext cx="381000" cy="1822450"/>
          </a:xfrm>
          <a:prstGeom prst="bentConnector3">
            <a:avLst>
              <a:gd name="adj1" fmla="val 50000"/>
            </a:avLst>
          </a:prstGeom>
          <a:noFill/>
          <a:ln w="28575">
            <a:solidFill>
              <a:srgbClr val="339933"/>
            </a:solidFill>
            <a:miter lim="800000"/>
            <a:headEnd/>
            <a:tailEnd/>
          </a:ln>
          <a:effectLst/>
        </p:spPr>
      </p:cxnSp>
      <p:cxnSp>
        <p:nvCxnSpPr>
          <p:cNvPr id="15" name="AutoShape 13"/>
          <p:cNvCxnSpPr>
            <a:cxnSpLocks noChangeShapeType="1"/>
            <a:stCxn id="8" idx="3"/>
            <a:endCxn id="10" idx="1"/>
          </p:cNvCxnSpPr>
          <p:nvPr/>
        </p:nvCxnSpPr>
        <p:spPr bwMode="auto">
          <a:xfrm>
            <a:off x="3581400" y="3530600"/>
            <a:ext cx="457200" cy="0"/>
          </a:xfrm>
          <a:prstGeom prst="straightConnector1">
            <a:avLst/>
          </a:prstGeom>
          <a:noFill/>
          <a:ln w="28575">
            <a:solidFill>
              <a:srgbClr val="339933"/>
            </a:solidFill>
            <a:round/>
            <a:headEnd/>
            <a:tailEnd/>
          </a:ln>
          <a:effectLst/>
        </p:spPr>
      </p:cxnSp>
      <p:cxnSp>
        <p:nvCxnSpPr>
          <p:cNvPr id="16" name="AutoShape 14"/>
          <p:cNvCxnSpPr>
            <a:cxnSpLocks noChangeShapeType="1"/>
            <a:stCxn id="11" idx="1"/>
            <a:endCxn id="12" idx="3"/>
          </p:cNvCxnSpPr>
          <p:nvPr/>
        </p:nvCxnSpPr>
        <p:spPr bwMode="auto">
          <a:xfrm rot="10800000">
            <a:off x="6629400" y="3530600"/>
            <a:ext cx="304800" cy="0"/>
          </a:xfrm>
          <a:prstGeom prst="straightConnector1">
            <a:avLst/>
          </a:prstGeom>
          <a:noFill/>
          <a:ln w="28575">
            <a:solidFill>
              <a:srgbClr val="339933"/>
            </a:solidFill>
            <a:round/>
            <a:headEnd/>
            <a:tailEnd/>
          </a:ln>
          <a:effectLst/>
        </p:spPr>
      </p:cxnSp>
      <p:cxnSp>
        <p:nvCxnSpPr>
          <p:cNvPr id="17" name="AutoShape 15"/>
          <p:cNvCxnSpPr>
            <a:cxnSpLocks noChangeShapeType="1"/>
            <a:stCxn id="10" idx="3"/>
            <a:endCxn id="12" idx="1"/>
          </p:cNvCxnSpPr>
          <p:nvPr/>
        </p:nvCxnSpPr>
        <p:spPr bwMode="auto">
          <a:xfrm>
            <a:off x="5181600" y="3530600"/>
            <a:ext cx="304800" cy="0"/>
          </a:xfrm>
          <a:prstGeom prst="straightConnector1">
            <a:avLst/>
          </a:prstGeom>
          <a:noFill/>
          <a:ln w="28575">
            <a:solidFill>
              <a:srgbClr val="339933"/>
            </a:solidFill>
            <a:round/>
            <a:headEnd/>
            <a:tailEnd/>
          </a:ln>
          <a:effectLst/>
        </p:spPr>
      </p:cxnSp>
      <p:sp>
        <p:nvSpPr>
          <p:cNvPr id="18" name="Rectangle 16"/>
          <p:cNvSpPr>
            <a:spLocks noChangeArrowheads="1"/>
          </p:cNvSpPr>
          <p:nvPr/>
        </p:nvSpPr>
        <p:spPr bwMode="auto">
          <a:xfrm>
            <a:off x="4038600" y="4957763"/>
            <a:ext cx="1143000" cy="668337"/>
          </a:xfrm>
          <a:prstGeom prst="rect">
            <a:avLst/>
          </a:prstGeom>
          <a:noFill/>
          <a:ln w="3175">
            <a:solidFill>
              <a:schemeClr val="tx1"/>
            </a:solidFill>
            <a:miter lim="800000"/>
            <a:headEnd/>
            <a:tailEnd/>
          </a:ln>
          <a:effectLst/>
        </p:spPr>
        <p:txBody>
          <a:bodyPr wrap="none" anchor="ctr">
            <a:prstTxWarp prst="textNoShape">
              <a:avLst/>
            </a:prstTxWarp>
          </a:bodyPr>
          <a:lstStyle/>
          <a:p>
            <a:endParaRPr lang="en-US"/>
          </a:p>
        </p:txBody>
      </p:sp>
      <p:sp>
        <p:nvSpPr>
          <p:cNvPr id="19" name="Rectangle 17"/>
          <p:cNvSpPr>
            <a:spLocks noChangeArrowheads="1"/>
          </p:cNvSpPr>
          <p:nvPr/>
        </p:nvSpPr>
        <p:spPr bwMode="auto">
          <a:xfrm>
            <a:off x="4038600" y="4108450"/>
            <a:ext cx="1143000" cy="668338"/>
          </a:xfrm>
          <a:prstGeom prst="rect">
            <a:avLst/>
          </a:prstGeom>
          <a:noFill/>
          <a:ln w="3175">
            <a:solidFill>
              <a:schemeClr val="tx1"/>
            </a:solidFill>
            <a:miter lim="800000"/>
            <a:headEnd/>
            <a:tailEnd/>
          </a:ln>
          <a:effectLst/>
        </p:spPr>
        <p:txBody>
          <a:bodyPr wrap="none" anchor="ctr">
            <a:prstTxWarp prst="textNoShape">
              <a:avLst/>
            </a:prstTxWarp>
          </a:bodyPr>
          <a:lstStyle/>
          <a:p>
            <a:endParaRPr lang="en-US"/>
          </a:p>
        </p:txBody>
      </p:sp>
      <p:sp>
        <p:nvSpPr>
          <p:cNvPr id="20" name="Rectangle 18"/>
          <p:cNvSpPr>
            <a:spLocks noChangeArrowheads="1"/>
          </p:cNvSpPr>
          <p:nvPr/>
        </p:nvSpPr>
        <p:spPr bwMode="auto">
          <a:xfrm>
            <a:off x="4038600" y="5808663"/>
            <a:ext cx="1143000" cy="668337"/>
          </a:xfrm>
          <a:prstGeom prst="rect">
            <a:avLst/>
          </a:prstGeom>
          <a:noFill/>
          <a:ln w="3175">
            <a:solidFill>
              <a:schemeClr val="tx1"/>
            </a:solidFill>
            <a:miter lim="800000"/>
            <a:headEnd/>
            <a:tailEnd/>
          </a:ln>
          <a:effectLst/>
        </p:spPr>
        <p:txBody>
          <a:bodyPr wrap="none" anchor="ctr">
            <a:prstTxWarp prst="textNoShape">
              <a:avLst/>
            </a:prstTxWarp>
          </a:bodyPr>
          <a:lstStyle/>
          <a:p>
            <a:endParaRPr lang="en-US"/>
          </a:p>
        </p:txBody>
      </p:sp>
      <p:cxnSp>
        <p:nvCxnSpPr>
          <p:cNvPr id="21" name="AutoShape 19"/>
          <p:cNvCxnSpPr>
            <a:cxnSpLocks noChangeShapeType="1"/>
            <a:stCxn id="9" idx="3"/>
            <a:endCxn id="19" idx="1"/>
          </p:cNvCxnSpPr>
          <p:nvPr/>
        </p:nvCxnSpPr>
        <p:spPr bwMode="auto">
          <a:xfrm>
            <a:off x="3581400" y="4441825"/>
            <a:ext cx="457200" cy="0"/>
          </a:xfrm>
          <a:prstGeom prst="straightConnector1">
            <a:avLst/>
          </a:prstGeom>
          <a:noFill/>
          <a:ln w="28575">
            <a:solidFill>
              <a:srgbClr val="339933"/>
            </a:solidFill>
            <a:round/>
            <a:headEnd/>
            <a:tailEnd/>
          </a:ln>
          <a:effectLst/>
        </p:spPr>
      </p:cxnSp>
      <p:cxnSp>
        <p:nvCxnSpPr>
          <p:cNvPr id="22" name="AutoShape 20"/>
          <p:cNvCxnSpPr>
            <a:cxnSpLocks noChangeShapeType="1"/>
            <a:stCxn id="9" idx="3"/>
            <a:endCxn id="18" idx="1"/>
          </p:cNvCxnSpPr>
          <p:nvPr/>
        </p:nvCxnSpPr>
        <p:spPr bwMode="auto">
          <a:xfrm>
            <a:off x="3581400" y="4441825"/>
            <a:ext cx="457200" cy="850900"/>
          </a:xfrm>
          <a:prstGeom prst="bentConnector3">
            <a:avLst>
              <a:gd name="adj1" fmla="val 50000"/>
            </a:avLst>
          </a:prstGeom>
          <a:noFill/>
          <a:ln w="28575">
            <a:solidFill>
              <a:srgbClr val="339933"/>
            </a:solidFill>
            <a:miter lim="800000"/>
            <a:headEnd/>
            <a:tailEnd/>
          </a:ln>
          <a:effectLst/>
        </p:spPr>
      </p:cxnSp>
      <p:cxnSp>
        <p:nvCxnSpPr>
          <p:cNvPr id="23" name="AutoShape 21"/>
          <p:cNvCxnSpPr>
            <a:cxnSpLocks noChangeShapeType="1"/>
            <a:stCxn id="9" idx="3"/>
            <a:endCxn id="20" idx="1"/>
          </p:cNvCxnSpPr>
          <p:nvPr/>
        </p:nvCxnSpPr>
        <p:spPr bwMode="auto">
          <a:xfrm>
            <a:off x="3581400" y="4441825"/>
            <a:ext cx="457200" cy="1701800"/>
          </a:xfrm>
          <a:prstGeom prst="bentConnector3">
            <a:avLst>
              <a:gd name="adj1" fmla="val 50000"/>
            </a:avLst>
          </a:prstGeom>
          <a:noFill/>
          <a:ln w="28575">
            <a:solidFill>
              <a:srgbClr val="339933"/>
            </a:solidFill>
            <a:miter lim="800000"/>
            <a:headEnd/>
            <a:tailEnd/>
          </a:ln>
          <a:effectLst/>
        </p:spPr>
      </p:cxnSp>
      <p:cxnSp>
        <p:nvCxnSpPr>
          <p:cNvPr id="24" name="AutoShape 22"/>
          <p:cNvCxnSpPr>
            <a:cxnSpLocks noChangeShapeType="1"/>
            <a:stCxn id="8" idx="3"/>
            <a:endCxn id="18" idx="1"/>
          </p:cNvCxnSpPr>
          <p:nvPr/>
        </p:nvCxnSpPr>
        <p:spPr bwMode="auto">
          <a:xfrm>
            <a:off x="3581400" y="3532188"/>
            <a:ext cx="457200" cy="1760537"/>
          </a:xfrm>
          <a:prstGeom prst="curvedConnector3">
            <a:avLst>
              <a:gd name="adj1" fmla="val 50000"/>
            </a:avLst>
          </a:prstGeom>
          <a:noFill/>
          <a:ln w="28575">
            <a:solidFill>
              <a:srgbClr val="9E0000"/>
            </a:solidFill>
            <a:prstDash val="dash"/>
            <a:round/>
            <a:headEnd/>
            <a:tailEnd type="triangle" w="med" len="med"/>
          </a:ln>
          <a:effectLst/>
        </p:spPr>
      </p:cxnSp>
      <p:cxnSp>
        <p:nvCxnSpPr>
          <p:cNvPr id="25" name="AutoShape 23"/>
          <p:cNvCxnSpPr>
            <a:cxnSpLocks noChangeShapeType="1"/>
          </p:cNvCxnSpPr>
          <p:nvPr/>
        </p:nvCxnSpPr>
        <p:spPr bwMode="auto">
          <a:xfrm flipV="1">
            <a:off x="5181600" y="3505200"/>
            <a:ext cx="304800" cy="1760538"/>
          </a:xfrm>
          <a:prstGeom prst="curvedConnector3">
            <a:avLst>
              <a:gd name="adj1" fmla="val 50000"/>
            </a:avLst>
          </a:prstGeom>
          <a:noFill/>
          <a:ln w="28575">
            <a:solidFill>
              <a:srgbClr val="9E0000"/>
            </a:solidFill>
            <a:prstDash val="dash"/>
            <a:round/>
            <a:headEnd/>
            <a:tailEnd type="triangle" w="med" len="med"/>
          </a:ln>
          <a:effectLst/>
        </p:spPr>
      </p:cxnSp>
      <p:cxnSp>
        <p:nvCxnSpPr>
          <p:cNvPr id="26" name="AutoShape 24"/>
          <p:cNvCxnSpPr>
            <a:cxnSpLocks noChangeShapeType="1"/>
          </p:cNvCxnSpPr>
          <p:nvPr/>
        </p:nvCxnSpPr>
        <p:spPr bwMode="auto">
          <a:xfrm rot="16200000" flipH="1">
            <a:off x="6019006" y="2439194"/>
            <a:ext cx="1588" cy="2895600"/>
          </a:xfrm>
          <a:prstGeom prst="curvedConnector3">
            <a:avLst>
              <a:gd name="adj1" fmla="val 14300000"/>
            </a:avLst>
          </a:prstGeom>
          <a:noFill/>
          <a:ln w="28575">
            <a:solidFill>
              <a:srgbClr val="9E0000"/>
            </a:solidFill>
            <a:prstDash val="dash"/>
            <a:round/>
            <a:headEnd/>
            <a:tailEnd type="triangle" w="med" len="med"/>
          </a:ln>
          <a:effectLst/>
        </p:spPr>
      </p:cxnSp>
      <p:grpSp>
        <p:nvGrpSpPr>
          <p:cNvPr id="3" name="Group 25"/>
          <p:cNvGrpSpPr>
            <a:grpSpLocks/>
          </p:cNvGrpSpPr>
          <p:nvPr/>
        </p:nvGrpSpPr>
        <p:grpSpPr bwMode="auto">
          <a:xfrm>
            <a:off x="5715000" y="3810000"/>
            <a:ext cx="914400" cy="701675"/>
            <a:chOff x="3648" y="2784"/>
            <a:chExt cx="576" cy="442"/>
          </a:xfrm>
        </p:grpSpPr>
        <p:sp>
          <p:nvSpPr>
            <p:cNvPr id="28" name="AutoShape 26"/>
            <p:cNvSpPr>
              <a:spLocks noChangeArrowheads="1"/>
            </p:cNvSpPr>
            <p:nvPr/>
          </p:nvSpPr>
          <p:spPr bwMode="auto">
            <a:xfrm>
              <a:off x="3744" y="2784"/>
              <a:ext cx="336" cy="288"/>
            </a:xfrm>
            <a:prstGeom prst="triangle">
              <a:avLst>
                <a:gd name="adj" fmla="val 50000"/>
              </a:avLst>
            </a:prstGeom>
            <a:solidFill>
              <a:srgbClr val="FFCC00"/>
            </a:solidFill>
            <a:ln w="28575">
              <a:noFill/>
              <a:prstDash val="dash"/>
              <a:miter lim="800000"/>
              <a:headEnd/>
              <a:tailEnd/>
            </a:ln>
            <a:effectLst/>
          </p:spPr>
          <p:txBody>
            <a:bodyPr wrap="none" anchor="ctr">
              <a:prstTxWarp prst="textNoShape">
                <a:avLst/>
              </a:prstTxWarp>
            </a:bodyPr>
            <a:lstStyle/>
            <a:p>
              <a:pPr algn="r"/>
              <a:r>
                <a:rPr lang="en-GB" sz="3200">
                  <a:latin typeface="Helvetica" pitchFamily="-110" charset="0"/>
                </a:rPr>
                <a:t>!</a:t>
              </a:r>
              <a:endParaRPr lang="en-US" altLang="zh-CN" sz="3200">
                <a:latin typeface="Helvetica" pitchFamily="-110" charset="0"/>
                <a:ea typeface="宋体" pitchFamily="-110" charset="-122"/>
                <a:cs typeface="宋体" pitchFamily="-110" charset="-122"/>
              </a:endParaRPr>
            </a:p>
          </p:txBody>
        </p:sp>
        <p:sp>
          <p:nvSpPr>
            <p:cNvPr id="29" name="Text Box 27"/>
            <p:cNvSpPr txBox="1">
              <a:spLocks noChangeArrowheads="1"/>
            </p:cNvSpPr>
            <p:nvPr/>
          </p:nvSpPr>
          <p:spPr bwMode="auto">
            <a:xfrm>
              <a:off x="3648" y="3072"/>
              <a:ext cx="576" cy="154"/>
            </a:xfrm>
            <a:prstGeom prst="rect">
              <a:avLst/>
            </a:prstGeom>
            <a:solidFill>
              <a:schemeClr val="bg1"/>
            </a:solidFill>
            <a:ln w="3175">
              <a:noFill/>
              <a:miter lim="800000"/>
              <a:headEnd/>
              <a:tailEnd/>
            </a:ln>
            <a:effectLst/>
          </p:spPr>
          <p:txBody>
            <a:bodyPr>
              <a:prstTxWarp prst="textNoShape">
                <a:avLst/>
              </a:prstTxWarp>
              <a:spAutoFit/>
            </a:bodyPr>
            <a:lstStyle/>
            <a:p>
              <a:r>
                <a:rPr lang="en-GB" sz="1000" b="0">
                  <a:latin typeface="Helvetica" pitchFamily="-110" charset="0"/>
                </a:rPr>
                <a:t>VIOLATION</a:t>
              </a:r>
              <a:endParaRPr lang="en-US" altLang="zh-CN" sz="1000" b="0">
                <a:latin typeface="Helvetica" pitchFamily="-110" charset="0"/>
                <a:ea typeface="宋体" pitchFamily="-110" charset="-122"/>
                <a:cs typeface="宋体" pitchFamily="-110" charset="-122"/>
              </a:endParaRPr>
            </a:p>
          </p:txBody>
        </p:sp>
      </p:grpSp>
      <p:grpSp>
        <p:nvGrpSpPr>
          <p:cNvPr id="27" name="Group 28"/>
          <p:cNvGrpSpPr>
            <a:grpSpLocks/>
          </p:cNvGrpSpPr>
          <p:nvPr/>
        </p:nvGrpSpPr>
        <p:grpSpPr bwMode="auto">
          <a:xfrm>
            <a:off x="4953000" y="4038600"/>
            <a:ext cx="914400" cy="701675"/>
            <a:chOff x="3648" y="2784"/>
            <a:chExt cx="576" cy="442"/>
          </a:xfrm>
        </p:grpSpPr>
        <p:sp>
          <p:nvSpPr>
            <p:cNvPr id="31" name="AutoShape 29"/>
            <p:cNvSpPr>
              <a:spLocks noChangeArrowheads="1"/>
            </p:cNvSpPr>
            <p:nvPr/>
          </p:nvSpPr>
          <p:spPr bwMode="auto">
            <a:xfrm>
              <a:off x="3744" y="2784"/>
              <a:ext cx="336" cy="288"/>
            </a:xfrm>
            <a:prstGeom prst="triangle">
              <a:avLst>
                <a:gd name="adj" fmla="val 50000"/>
              </a:avLst>
            </a:prstGeom>
            <a:solidFill>
              <a:srgbClr val="FFCC00"/>
            </a:solidFill>
            <a:ln w="28575">
              <a:noFill/>
              <a:prstDash val="dash"/>
              <a:miter lim="800000"/>
              <a:headEnd/>
              <a:tailEnd/>
            </a:ln>
            <a:effectLst/>
          </p:spPr>
          <p:txBody>
            <a:bodyPr wrap="none" anchor="ctr">
              <a:prstTxWarp prst="textNoShape">
                <a:avLst/>
              </a:prstTxWarp>
            </a:bodyPr>
            <a:lstStyle/>
            <a:p>
              <a:pPr algn="r"/>
              <a:r>
                <a:rPr lang="en-GB" sz="3200">
                  <a:latin typeface="Helvetica" pitchFamily="-110" charset="0"/>
                </a:rPr>
                <a:t>!</a:t>
              </a:r>
              <a:endParaRPr lang="en-US" altLang="zh-CN" sz="3200">
                <a:latin typeface="Helvetica" pitchFamily="-110" charset="0"/>
                <a:ea typeface="宋体" pitchFamily="-110" charset="-122"/>
                <a:cs typeface="宋体" pitchFamily="-110" charset="-122"/>
              </a:endParaRPr>
            </a:p>
          </p:txBody>
        </p:sp>
        <p:sp>
          <p:nvSpPr>
            <p:cNvPr id="32" name="Text Box 30"/>
            <p:cNvSpPr txBox="1">
              <a:spLocks noChangeArrowheads="1"/>
            </p:cNvSpPr>
            <p:nvPr/>
          </p:nvSpPr>
          <p:spPr bwMode="auto">
            <a:xfrm>
              <a:off x="3648" y="3072"/>
              <a:ext cx="576" cy="154"/>
            </a:xfrm>
            <a:prstGeom prst="rect">
              <a:avLst/>
            </a:prstGeom>
            <a:solidFill>
              <a:schemeClr val="bg1"/>
            </a:solidFill>
            <a:ln w="3175">
              <a:noFill/>
              <a:miter lim="800000"/>
              <a:headEnd/>
              <a:tailEnd/>
            </a:ln>
            <a:effectLst/>
          </p:spPr>
          <p:txBody>
            <a:bodyPr>
              <a:prstTxWarp prst="textNoShape">
                <a:avLst/>
              </a:prstTxWarp>
              <a:spAutoFit/>
            </a:bodyPr>
            <a:lstStyle/>
            <a:p>
              <a:r>
                <a:rPr lang="en-GB" sz="1000" b="0">
                  <a:latin typeface="Helvetica" pitchFamily="-110" charset="0"/>
                </a:rPr>
                <a:t>VIOLATION</a:t>
              </a:r>
              <a:endParaRPr lang="en-US" altLang="zh-CN" sz="1000" b="0">
                <a:latin typeface="Helvetica" pitchFamily="-110" charset="0"/>
                <a:ea typeface="宋体" pitchFamily="-110" charset="-122"/>
                <a:cs typeface="宋体" pitchFamily="-110" charset="-122"/>
              </a:endParaRPr>
            </a:p>
          </p:txBody>
        </p:sp>
      </p:grpSp>
      <p:sp>
        <p:nvSpPr>
          <p:cNvPr id="33" name="Oval 31"/>
          <p:cNvSpPr>
            <a:spLocks noChangeArrowheads="1"/>
          </p:cNvSpPr>
          <p:nvPr/>
        </p:nvSpPr>
        <p:spPr bwMode="auto">
          <a:xfrm>
            <a:off x="3505200" y="3886200"/>
            <a:ext cx="533400" cy="533400"/>
          </a:xfrm>
          <a:prstGeom prst="ellipse">
            <a:avLst/>
          </a:prstGeom>
          <a:solidFill>
            <a:srgbClr val="9E0000"/>
          </a:solidFill>
          <a:ln w="28575">
            <a:noFill/>
            <a:prstDash val="dash"/>
            <a:round/>
            <a:headEnd/>
            <a:tailEnd/>
          </a:ln>
          <a:effectLst/>
        </p:spPr>
        <p:txBody>
          <a:bodyPr wrap="none" anchor="ctr">
            <a:prstTxWarp prst="textNoShape">
              <a:avLst/>
            </a:prstTxWarp>
          </a:bodyPr>
          <a:lstStyle/>
          <a:p>
            <a:pPr algn="r"/>
            <a:r>
              <a:rPr lang="en-GB" sz="3200">
                <a:solidFill>
                  <a:schemeClr val="bg1"/>
                </a:solidFill>
                <a:latin typeface="Helvetica" pitchFamily="-110" charset="0"/>
              </a:rPr>
              <a:t>?</a:t>
            </a:r>
            <a:endParaRPr lang="en-US" altLang="zh-CN" sz="3200">
              <a:solidFill>
                <a:schemeClr val="bg1"/>
              </a:solidFill>
              <a:latin typeface="Helvetica" pitchFamily="-110" charset="0"/>
              <a:ea typeface="宋体" pitchFamily="-110" charset="-122"/>
              <a:cs typeface="宋体" pitchFamily="-110" charset="-122"/>
            </a:endParaRPr>
          </a:p>
        </p:txBody>
      </p:sp>
      <p:sp>
        <p:nvSpPr>
          <p:cNvPr id="34" name="Text Box 32"/>
          <p:cNvSpPr txBox="1">
            <a:spLocks noChangeArrowheads="1"/>
          </p:cNvSpPr>
          <p:nvPr/>
        </p:nvSpPr>
        <p:spPr bwMode="auto">
          <a:xfrm>
            <a:off x="457200" y="4953000"/>
            <a:ext cx="3048000" cy="1155700"/>
          </a:xfrm>
          <a:prstGeom prst="rect">
            <a:avLst/>
          </a:prstGeom>
          <a:noFill/>
          <a:ln w="28575">
            <a:noFill/>
            <a:prstDash val="dash"/>
            <a:miter lim="800000"/>
            <a:headEnd/>
            <a:tailEnd/>
          </a:ln>
          <a:effectLst/>
        </p:spPr>
        <p:txBody>
          <a:bodyPr>
            <a:prstTxWarp prst="textNoShape">
              <a:avLst/>
            </a:prstTxWarp>
            <a:spAutoFit/>
          </a:bodyPr>
          <a:lstStyle/>
          <a:p>
            <a:pPr marL="182563" indent="-182563">
              <a:buFontTx/>
              <a:buChar char="•"/>
            </a:pPr>
            <a:r>
              <a:rPr lang="en-GB" sz="1400"/>
              <a:t>Should this be a violation?</a:t>
            </a:r>
          </a:p>
          <a:p>
            <a:pPr marL="182563" indent="-182563">
              <a:buFontTx/>
              <a:buChar char="•"/>
            </a:pPr>
            <a:r>
              <a:rPr lang="en-GB" sz="1400"/>
              <a:t>The user may have bookmarked the page!</a:t>
            </a:r>
            <a:endParaRPr lang="en-US" altLang="zh-CN" sz="1400">
              <a:ea typeface="宋体" pitchFamily="-110" charset="-122"/>
              <a:cs typeface="宋体" pitchFamily="-110" charset="-122"/>
            </a:endParaRPr>
          </a:p>
          <a:p>
            <a:pPr marL="182563" indent="-182563">
              <a:buFontTx/>
              <a:buChar char="•"/>
            </a:pPr>
            <a:r>
              <a:rPr lang="en-GB" sz="1400"/>
              <a:t>Unnecessarily enforcing flow can lead to false positives.</a:t>
            </a:r>
            <a:endParaRPr lang="en-US" altLang="zh-CN" sz="1400">
              <a:ea typeface="宋体" pitchFamily="-110" charset="-122"/>
              <a:cs typeface="宋体" pitchFamily="-110" charset="-122"/>
            </a:endParaRPr>
          </a:p>
        </p:txBody>
      </p:sp>
      <p:sp>
        <p:nvSpPr>
          <p:cNvPr id="35" name="Text Box 33"/>
          <p:cNvSpPr txBox="1">
            <a:spLocks noChangeArrowheads="1"/>
          </p:cNvSpPr>
          <p:nvPr/>
        </p:nvSpPr>
        <p:spPr bwMode="auto">
          <a:xfrm>
            <a:off x="6248400" y="4648200"/>
            <a:ext cx="2667000" cy="1368425"/>
          </a:xfrm>
          <a:prstGeom prst="rect">
            <a:avLst/>
          </a:prstGeom>
          <a:noFill/>
          <a:ln w="28575">
            <a:noFill/>
            <a:prstDash val="dash"/>
            <a:miter lim="800000"/>
            <a:headEnd/>
            <a:tailEnd/>
          </a:ln>
          <a:effectLst/>
        </p:spPr>
        <p:txBody>
          <a:bodyPr>
            <a:prstTxWarp prst="textNoShape">
              <a:avLst/>
            </a:prstTxWarp>
            <a:spAutoFit/>
          </a:bodyPr>
          <a:lstStyle/>
          <a:p>
            <a:r>
              <a:rPr lang="en-GB" sz="1400"/>
              <a:t>This part of the site is a financial transaction that requires authentication; we should enforce strict flow and parameter validation</a:t>
            </a:r>
          </a:p>
          <a:p>
            <a:endParaRPr lang="zh-CN" altLang="en-US" sz="1400">
              <a:ea typeface="宋体" pitchFamily="-110" charset="-122"/>
              <a:cs typeface="宋体" pitchFamily="-110" charset="-122"/>
            </a:endParaRPr>
          </a:p>
        </p:txBody>
      </p:sp>
      <p:sp>
        <p:nvSpPr>
          <p:cNvPr id="36" name="Text Box 34"/>
          <p:cNvSpPr txBox="1">
            <a:spLocks noChangeArrowheads="1"/>
          </p:cNvSpPr>
          <p:nvPr/>
        </p:nvSpPr>
        <p:spPr bwMode="auto">
          <a:xfrm>
            <a:off x="5638800" y="3352800"/>
            <a:ext cx="838200" cy="177800"/>
          </a:xfrm>
          <a:prstGeom prst="rect">
            <a:avLst/>
          </a:prstGeom>
          <a:noFill/>
          <a:ln w="3175">
            <a:solidFill>
              <a:schemeClr val="tx1"/>
            </a:solidFill>
            <a:miter lim="800000"/>
            <a:headEnd/>
            <a:tailEnd/>
          </a:ln>
          <a:effectLst/>
        </p:spPr>
        <p:txBody>
          <a:bodyPr lIns="54000" tIns="10800" rIns="54000" bIns="10800">
            <a:prstTxWarp prst="textNoShape">
              <a:avLst/>
            </a:prstTxWarp>
            <a:spAutoFit/>
          </a:bodyPr>
          <a:lstStyle/>
          <a:p>
            <a:r>
              <a:rPr lang="en-GB" sz="1000" b="0">
                <a:latin typeface="Helvetica" pitchFamily="-110" charset="0"/>
              </a:rPr>
              <a:t>From Acc.</a:t>
            </a:r>
            <a:endParaRPr lang="en-US" altLang="zh-CN" sz="1000" b="0">
              <a:latin typeface="Helvetica" pitchFamily="-110" charset="0"/>
              <a:ea typeface="宋体" pitchFamily="-110" charset="-122"/>
              <a:cs typeface="宋体" pitchFamily="-110" charset="-122"/>
            </a:endParaRPr>
          </a:p>
        </p:txBody>
      </p:sp>
      <p:sp>
        <p:nvSpPr>
          <p:cNvPr id="37" name="Text Box 35"/>
          <p:cNvSpPr txBox="1">
            <a:spLocks noChangeArrowheads="1"/>
          </p:cNvSpPr>
          <p:nvPr/>
        </p:nvSpPr>
        <p:spPr bwMode="auto">
          <a:xfrm>
            <a:off x="7086600" y="3581400"/>
            <a:ext cx="838200" cy="177800"/>
          </a:xfrm>
          <a:prstGeom prst="rect">
            <a:avLst/>
          </a:prstGeom>
          <a:noFill/>
          <a:ln w="3175">
            <a:solidFill>
              <a:schemeClr val="tx1"/>
            </a:solidFill>
            <a:miter lim="800000"/>
            <a:headEnd/>
            <a:tailEnd/>
          </a:ln>
          <a:effectLst/>
        </p:spPr>
        <p:txBody>
          <a:bodyPr lIns="54000" tIns="10800" rIns="54000" bIns="10800">
            <a:prstTxWarp prst="textNoShape">
              <a:avLst/>
            </a:prstTxWarp>
            <a:spAutoFit/>
          </a:bodyPr>
          <a:lstStyle/>
          <a:p>
            <a:r>
              <a:rPr lang="en-GB" sz="1000" b="0">
                <a:latin typeface="Helvetica" pitchFamily="-110" charset="0"/>
              </a:rPr>
              <a:t>Transfer</a:t>
            </a:r>
            <a:endParaRPr lang="en-US" altLang="zh-CN" sz="1000" b="0">
              <a:latin typeface="Helvetica" pitchFamily="-110" charset="0"/>
              <a:ea typeface="宋体" pitchFamily="-110" charset="-122"/>
              <a:cs typeface="宋体" pitchFamily="-110" charset="-122"/>
            </a:endParaRPr>
          </a:p>
        </p:txBody>
      </p:sp>
      <p:sp>
        <p:nvSpPr>
          <p:cNvPr id="38" name="Text Box 36"/>
          <p:cNvSpPr txBox="1">
            <a:spLocks noChangeArrowheads="1"/>
          </p:cNvSpPr>
          <p:nvPr/>
        </p:nvSpPr>
        <p:spPr bwMode="auto">
          <a:xfrm>
            <a:off x="7086600" y="3352800"/>
            <a:ext cx="838200" cy="177800"/>
          </a:xfrm>
          <a:prstGeom prst="rect">
            <a:avLst/>
          </a:prstGeom>
          <a:noFill/>
          <a:ln w="3175">
            <a:solidFill>
              <a:schemeClr val="tx1"/>
            </a:solidFill>
            <a:miter lim="800000"/>
            <a:headEnd/>
            <a:tailEnd/>
          </a:ln>
          <a:effectLst/>
        </p:spPr>
        <p:txBody>
          <a:bodyPr lIns="54000" tIns="10800" rIns="54000" bIns="10800">
            <a:prstTxWarp prst="textNoShape">
              <a:avLst/>
            </a:prstTxWarp>
            <a:spAutoFit/>
          </a:bodyPr>
          <a:lstStyle/>
          <a:p>
            <a:r>
              <a:rPr lang="en-GB" sz="1000" b="0">
                <a:latin typeface="Helvetica" pitchFamily="-110" charset="0"/>
              </a:rPr>
              <a:t>$ Amount</a:t>
            </a:r>
            <a:endParaRPr lang="en-US" altLang="zh-CN" sz="1000" b="0">
              <a:latin typeface="Helvetica" pitchFamily="-110" charset="0"/>
              <a:ea typeface="宋体" pitchFamily="-110" charset="-122"/>
              <a:cs typeface="宋体" pitchFamily="-110" charset="-122"/>
            </a:endParaRPr>
          </a:p>
        </p:txBody>
      </p:sp>
      <p:sp>
        <p:nvSpPr>
          <p:cNvPr id="39" name="Text Box 37"/>
          <p:cNvSpPr txBox="1">
            <a:spLocks noChangeArrowheads="1"/>
          </p:cNvSpPr>
          <p:nvPr/>
        </p:nvSpPr>
        <p:spPr bwMode="auto">
          <a:xfrm>
            <a:off x="5638800" y="3581400"/>
            <a:ext cx="838200" cy="177800"/>
          </a:xfrm>
          <a:prstGeom prst="rect">
            <a:avLst/>
          </a:prstGeom>
          <a:noFill/>
          <a:ln w="3175">
            <a:solidFill>
              <a:schemeClr val="tx1"/>
            </a:solidFill>
            <a:miter lim="800000"/>
            <a:headEnd/>
            <a:tailEnd/>
          </a:ln>
          <a:effectLst/>
        </p:spPr>
        <p:txBody>
          <a:bodyPr lIns="54000" tIns="10800" rIns="54000" bIns="10800">
            <a:prstTxWarp prst="textNoShape">
              <a:avLst/>
            </a:prstTxWarp>
            <a:spAutoFit/>
          </a:bodyPr>
          <a:lstStyle/>
          <a:p>
            <a:r>
              <a:rPr lang="en-GB" sz="1000" b="0">
                <a:latin typeface="Helvetica" pitchFamily="-110" charset="0"/>
              </a:rPr>
              <a:t>To Acc.</a:t>
            </a:r>
            <a:endParaRPr lang="en-US" altLang="zh-CN" sz="1000" b="0">
              <a:latin typeface="Helvetica" pitchFamily="-110" charset="0"/>
              <a:ea typeface="宋体" pitchFamily="-110" charset="-122"/>
              <a:cs typeface="宋体" pitchFamily="-110" charset="-122"/>
            </a:endParaRPr>
          </a:p>
        </p:txBody>
      </p:sp>
      <p:sp>
        <p:nvSpPr>
          <p:cNvPr id="40" name="Text Box 38"/>
          <p:cNvSpPr txBox="1">
            <a:spLocks noChangeArrowheads="1"/>
          </p:cNvSpPr>
          <p:nvPr/>
        </p:nvSpPr>
        <p:spPr bwMode="auto">
          <a:xfrm>
            <a:off x="4191000" y="3581400"/>
            <a:ext cx="838200" cy="177800"/>
          </a:xfrm>
          <a:prstGeom prst="rect">
            <a:avLst/>
          </a:prstGeom>
          <a:noFill/>
          <a:ln w="3175">
            <a:solidFill>
              <a:schemeClr val="tx1"/>
            </a:solidFill>
            <a:miter lim="800000"/>
            <a:headEnd/>
            <a:tailEnd/>
          </a:ln>
          <a:effectLst/>
        </p:spPr>
        <p:txBody>
          <a:bodyPr lIns="54000" tIns="10800" rIns="54000" bIns="10800">
            <a:prstTxWarp prst="textNoShape">
              <a:avLst/>
            </a:prstTxWarp>
            <a:spAutoFit/>
          </a:bodyPr>
          <a:lstStyle/>
          <a:p>
            <a:r>
              <a:rPr lang="en-GB" sz="1000" b="0">
                <a:latin typeface="Helvetica" pitchFamily="-110" charset="0"/>
              </a:rPr>
              <a:t>Password</a:t>
            </a:r>
            <a:endParaRPr lang="en-US" altLang="zh-CN" sz="1000" b="0">
              <a:latin typeface="Helvetica" pitchFamily="-110" charset="0"/>
              <a:ea typeface="宋体" pitchFamily="-110" charset="-122"/>
              <a:cs typeface="宋体" pitchFamily="-110" charset="-122"/>
            </a:endParaRPr>
          </a:p>
        </p:txBody>
      </p:sp>
      <p:sp>
        <p:nvSpPr>
          <p:cNvPr id="41" name="Text Box 39"/>
          <p:cNvSpPr txBox="1">
            <a:spLocks noChangeArrowheads="1"/>
          </p:cNvSpPr>
          <p:nvPr/>
        </p:nvSpPr>
        <p:spPr bwMode="auto">
          <a:xfrm>
            <a:off x="4191000" y="3276600"/>
            <a:ext cx="838200" cy="177800"/>
          </a:xfrm>
          <a:prstGeom prst="rect">
            <a:avLst/>
          </a:prstGeom>
          <a:noFill/>
          <a:ln w="3175">
            <a:solidFill>
              <a:schemeClr val="tx1"/>
            </a:solidFill>
            <a:miter lim="800000"/>
            <a:headEnd/>
            <a:tailEnd/>
          </a:ln>
          <a:effectLst/>
        </p:spPr>
        <p:txBody>
          <a:bodyPr lIns="54000" tIns="10800" rIns="54000" bIns="10800">
            <a:prstTxWarp prst="textNoShape">
              <a:avLst/>
            </a:prstTxWarp>
            <a:spAutoFit/>
          </a:bodyPr>
          <a:lstStyle/>
          <a:p>
            <a:r>
              <a:rPr lang="en-GB" sz="1000" b="0">
                <a:latin typeface="Helvetica" pitchFamily="-110" charset="0"/>
              </a:rPr>
              <a:t>Username</a:t>
            </a:r>
            <a:endParaRPr lang="en-US" altLang="zh-CN" sz="1000" b="0">
              <a:latin typeface="Helvetica" pitchFamily="-110" charset="0"/>
              <a:ea typeface="宋体" pitchFamily="-110" charset="-122"/>
              <a:cs typeface="宋体" pitchFamily="-110" charset="-122"/>
            </a:endParaRPr>
          </a:p>
        </p:txBody>
      </p:sp>
      <p:cxnSp>
        <p:nvCxnSpPr>
          <p:cNvPr id="42" name="AutoShape 40"/>
          <p:cNvCxnSpPr>
            <a:cxnSpLocks noChangeShapeType="1"/>
          </p:cNvCxnSpPr>
          <p:nvPr/>
        </p:nvCxnSpPr>
        <p:spPr bwMode="auto">
          <a:xfrm rot="5400000" flipV="1">
            <a:off x="5295106" y="2477294"/>
            <a:ext cx="1588" cy="1447800"/>
          </a:xfrm>
          <a:prstGeom prst="curvedConnector3">
            <a:avLst>
              <a:gd name="adj1" fmla="val -14400000"/>
            </a:avLst>
          </a:prstGeom>
          <a:noFill/>
          <a:ln w="28575">
            <a:solidFill>
              <a:srgbClr val="9E0000"/>
            </a:solidFill>
            <a:prstDash val="dash"/>
            <a:round/>
            <a:headEnd/>
            <a:tailEnd type="triangle" w="med" len="med"/>
          </a:ln>
          <a:effectLst/>
        </p:spPr>
      </p:cxnSp>
      <p:grpSp>
        <p:nvGrpSpPr>
          <p:cNvPr id="30" name="Group 41"/>
          <p:cNvGrpSpPr>
            <a:grpSpLocks/>
          </p:cNvGrpSpPr>
          <p:nvPr/>
        </p:nvGrpSpPr>
        <p:grpSpPr bwMode="auto">
          <a:xfrm>
            <a:off x="4953000" y="2514600"/>
            <a:ext cx="914400" cy="701675"/>
            <a:chOff x="3648" y="2784"/>
            <a:chExt cx="576" cy="442"/>
          </a:xfrm>
        </p:grpSpPr>
        <p:sp>
          <p:nvSpPr>
            <p:cNvPr id="44" name="AutoShape 42"/>
            <p:cNvSpPr>
              <a:spLocks noChangeArrowheads="1"/>
            </p:cNvSpPr>
            <p:nvPr/>
          </p:nvSpPr>
          <p:spPr bwMode="auto">
            <a:xfrm>
              <a:off x="3744" y="2784"/>
              <a:ext cx="336" cy="288"/>
            </a:xfrm>
            <a:prstGeom prst="triangle">
              <a:avLst>
                <a:gd name="adj" fmla="val 50000"/>
              </a:avLst>
            </a:prstGeom>
            <a:solidFill>
              <a:srgbClr val="339933"/>
            </a:solidFill>
            <a:ln w="28575">
              <a:noFill/>
              <a:prstDash val="dash"/>
              <a:miter lim="800000"/>
              <a:headEnd/>
              <a:tailEnd/>
            </a:ln>
            <a:effectLst/>
          </p:spPr>
          <p:txBody>
            <a:bodyPr wrap="none" anchor="ctr">
              <a:prstTxWarp prst="textNoShape">
                <a:avLst/>
              </a:prstTxWarp>
            </a:bodyPr>
            <a:lstStyle/>
            <a:p>
              <a:pPr algn="r"/>
              <a:r>
                <a:rPr lang="en-GB" sz="3200">
                  <a:latin typeface="Helvetica" pitchFamily="-110" charset="0"/>
                </a:rPr>
                <a:t>!</a:t>
              </a:r>
              <a:endParaRPr lang="en-US" altLang="zh-CN" sz="3200">
                <a:latin typeface="Helvetica" pitchFamily="-110" charset="0"/>
                <a:ea typeface="宋体" pitchFamily="-110" charset="-122"/>
                <a:cs typeface="宋体" pitchFamily="-110" charset="-122"/>
              </a:endParaRPr>
            </a:p>
          </p:txBody>
        </p:sp>
        <p:sp>
          <p:nvSpPr>
            <p:cNvPr id="45" name="Text Box 43"/>
            <p:cNvSpPr txBox="1">
              <a:spLocks noChangeArrowheads="1"/>
            </p:cNvSpPr>
            <p:nvPr/>
          </p:nvSpPr>
          <p:spPr bwMode="auto">
            <a:xfrm>
              <a:off x="3648" y="3072"/>
              <a:ext cx="576" cy="154"/>
            </a:xfrm>
            <a:prstGeom prst="rect">
              <a:avLst/>
            </a:prstGeom>
            <a:solidFill>
              <a:schemeClr val="bg1"/>
            </a:solidFill>
            <a:ln w="3175">
              <a:noFill/>
              <a:miter lim="800000"/>
              <a:headEnd/>
              <a:tailEnd/>
            </a:ln>
            <a:effectLst/>
          </p:spPr>
          <p:txBody>
            <a:bodyPr>
              <a:prstTxWarp prst="textNoShape">
                <a:avLst/>
              </a:prstTxWarp>
              <a:spAutoFit/>
            </a:bodyPr>
            <a:lstStyle/>
            <a:p>
              <a:r>
                <a:rPr lang="en-GB" sz="1000" b="0">
                  <a:latin typeface="Helvetica" pitchFamily="-110" charset="0"/>
                </a:rPr>
                <a:t>ALLOWED</a:t>
              </a:r>
              <a:endParaRPr lang="en-US" altLang="zh-CN" sz="1000" b="0">
                <a:latin typeface="Helvetica" pitchFamily="-110" charset="0"/>
                <a:ea typeface="宋体" pitchFamily="-110" charset="-122"/>
                <a:cs typeface="宋体" pitchFamily="-110"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par>
                          <p:cTn id="8" fill="hold">
                            <p:stCondLst>
                              <p:cond delay="500"/>
                            </p:stCondLst>
                            <p:childTnLst>
                              <p:par>
                                <p:cTn id="9" presetID="49" presetClass="entr" presetSubtype="0" decel="100000" fill="hold" grpId="0" nodeType="afterEffect">
                                  <p:stCondLst>
                                    <p:cond delay="1000"/>
                                  </p:stCondLst>
                                  <p:childTnLst>
                                    <p:set>
                                      <p:cBhvr>
                                        <p:cTn id="10" dur="1" fill="hold">
                                          <p:stCondLst>
                                            <p:cond delay="0"/>
                                          </p:stCondLst>
                                        </p:cTn>
                                        <p:tgtEl>
                                          <p:spTgt spid="33"/>
                                        </p:tgtEl>
                                        <p:attrNameLst>
                                          <p:attrName>style.visibility</p:attrName>
                                        </p:attrNameLst>
                                      </p:cBhvr>
                                      <p:to>
                                        <p:strVal val="visible"/>
                                      </p:to>
                                    </p:set>
                                    <p:anim calcmode="lin" valueType="num">
                                      <p:cBhvr>
                                        <p:cTn id="11" dur="500" fill="hold"/>
                                        <p:tgtEl>
                                          <p:spTgt spid="33"/>
                                        </p:tgtEl>
                                        <p:attrNameLst>
                                          <p:attrName>ppt_w</p:attrName>
                                        </p:attrNameLst>
                                      </p:cBhvr>
                                      <p:tavLst>
                                        <p:tav tm="0">
                                          <p:val>
                                            <p:fltVal val="0"/>
                                          </p:val>
                                        </p:tav>
                                        <p:tav tm="100000">
                                          <p:val>
                                            <p:strVal val="#ppt_w"/>
                                          </p:val>
                                        </p:tav>
                                      </p:tavLst>
                                    </p:anim>
                                    <p:anim calcmode="lin" valueType="num">
                                      <p:cBhvr>
                                        <p:cTn id="12" dur="500" fill="hold"/>
                                        <p:tgtEl>
                                          <p:spTgt spid="33"/>
                                        </p:tgtEl>
                                        <p:attrNameLst>
                                          <p:attrName>ppt_h</p:attrName>
                                        </p:attrNameLst>
                                      </p:cBhvr>
                                      <p:tavLst>
                                        <p:tav tm="0">
                                          <p:val>
                                            <p:fltVal val="0"/>
                                          </p:val>
                                        </p:tav>
                                        <p:tav tm="100000">
                                          <p:val>
                                            <p:strVal val="#ppt_h"/>
                                          </p:val>
                                        </p:tav>
                                      </p:tavLst>
                                    </p:anim>
                                    <p:anim calcmode="lin" valueType="num">
                                      <p:cBhvr>
                                        <p:cTn id="13" dur="500" fill="hold"/>
                                        <p:tgtEl>
                                          <p:spTgt spid="33"/>
                                        </p:tgtEl>
                                        <p:attrNameLst>
                                          <p:attrName>style.rotation</p:attrName>
                                        </p:attrNameLst>
                                      </p:cBhvr>
                                      <p:tavLst>
                                        <p:tav tm="0">
                                          <p:val>
                                            <p:fltVal val="360"/>
                                          </p:val>
                                        </p:tav>
                                        <p:tav tm="100000">
                                          <p:val>
                                            <p:fltVal val="0"/>
                                          </p:val>
                                        </p:tav>
                                      </p:tavLst>
                                    </p:anim>
                                    <p:animEffect transition="in" filter="fade">
                                      <p:cBhvr>
                                        <p:cTn id="14" dur="500"/>
                                        <p:tgtEl>
                                          <p:spTgt spid="33"/>
                                        </p:tgtEl>
                                      </p:cBhvr>
                                    </p:animEffect>
                                  </p:childTnLst>
                                </p:cTn>
                              </p:par>
                            </p:childTnLst>
                          </p:cTn>
                        </p:par>
                        <p:par>
                          <p:cTn id="15" fill="hold">
                            <p:stCondLst>
                              <p:cond delay="2000"/>
                            </p:stCondLst>
                            <p:childTnLst>
                              <p:par>
                                <p:cTn id="16" presetID="2" presetClass="entr" presetSubtype="4"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ppt_x"/>
                                          </p:val>
                                        </p:tav>
                                        <p:tav tm="100000">
                                          <p:val>
                                            <p:strVal val="#ppt_x"/>
                                          </p:val>
                                        </p:tav>
                                      </p:tavLst>
                                    </p:anim>
                                    <p:anim calcmode="lin" valueType="num">
                                      <p:cBhvr additive="base">
                                        <p:cTn id="19"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grpId="1" nodeType="clickEffect">
                                  <p:stCondLst>
                                    <p:cond delay="0"/>
                                  </p:stCondLst>
                                  <p:childTnLst>
                                    <p:animEffect transition="out" filter="dissolve">
                                      <p:cBhvr>
                                        <p:cTn id="23" dur="500"/>
                                        <p:tgtEl>
                                          <p:spTgt spid="33"/>
                                        </p:tgtEl>
                                      </p:cBhvr>
                                    </p:animEffect>
                                    <p:set>
                                      <p:cBhvr>
                                        <p:cTn id="24" dur="1" fill="hold">
                                          <p:stCondLst>
                                            <p:cond delay="499"/>
                                          </p:stCondLst>
                                        </p:cTn>
                                        <p:tgtEl>
                                          <p:spTgt spid="33"/>
                                        </p:tgtEl>
                                        <p:attrNameLst>
                                          <p:attrName>style.visibility</p:attrName>
                                        </p:attrNameLst>
                                      </p:cBhvr>
                                      <p:to>
                                        <p:strVal val="hidden"/>
                                      </p:to>
                                    </p:set>
                                  </p:childTnLst>
                                </p:cTn>
                              </p:par>
                              <p:par>
                                <p:cTn id="25" presetID="9" presetClass="exit" presetSubtype="0" fill="hold" nodeType="withEffect">
                                  <p:stCondLst>
                                    <p:cond delay="0"/>
                                  </p:stCondLst>
                                  <p:childTnLst>
                                    <p:animEffect transition="out" filter="dissolve">
                                      <p:cBhvr>
                                        <p:cTn id="26" dur="500"/>
                                        <p:tgtEl>
                                          <p:spTgt spid="24"/>
                                        </p:tgtEl>
                                      </p:cBhvr>
                                    </p:animEffect>
                                    <p:set>
                                      <p:cBhvr>
                                        <p:cTn id="27" dur="1" fill="hold">
                                          <p:stCondLst>
                                            <p:cond delay="499"/>
                                          </p:stCondLst>
                                        </p:cTn>
                                        <p:tgtEl>
                                          <p:spTgt spid="24"/>
                                        </p:tgtEl>
                                        <p:attrNameLst>
                                          <p:attrName>style.visibility</p:attrName>
                                        </p:attrNameLst>
                                      </p:cBhvr>
                                      <p:to>
                                        <p:strVal val="hidden"/>
                                      </p:to>
                                    </p:set>
                                  </p:childTnLst>
                                </p:cTn>
                              </p:par>
                              <p:par>
                                <p:cTn id="28" presetID="9" presetClass="exit" presetSubtype="0" fill="hold" grpId="1" nodeType="withEffect">
                                  <p:stCondLst>
                                    <p:cond delay="0"/>
                                  </p:stCondLst>
                                  <p:childTnLst>
                                    <p:animEffect transition="out" filter="dissolve">
                                      <p:cBhvr>
                                        <p:cTn id="29" dur="500"/>
                                        <p:tgtEl>
                                          <p:spTgt spid="34"/>
                                        </p:tgtEl>
                                      </p:cBhvr>
                                    </p:animEffect>
                                    <p:set>
                                      <p:cBhvr>
                                        <p:cTn id="30" dur="1" fill="hold">
                                          <p:stCondLst>
                                            <p:cond delay="499"/>
                                          </p:stCondLst>
                                        </p:cTn>
                                        <p:tgtEl>
                                          <p:spTgt spid="34"/>
                                        </p:tgtEl>
                                        <p:attrNameLst>
                                          <p:attrName>style.visibility</p:attrName>
                                        </p:attrNameLst>
                                      </p:cBhvr>
                                      <p:to>
                                        <p:strVal val="hidden"/>
                                      </p:to>
                                    </p:set>
                                  </p:childTnLst>
                                </p:cTn>
                              </p:par>
                            </p:childTnLst>
                          </p:cTn>
                        </p:par>
                        <p:par>
                          <p:cTn id="31" fill="hold">
                            <p:stCondLst>
                              <p:cond delay="500"/>
                            </p:stCondLst>
                            <p:childTnLst>
                              <p:par>
                                <p:cTn id="32" presetID="2" presetClass="entr" presetSubtype="2"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1+#ppt_w/2"/>
                                          </p:val>
                                        </p:tav>
                                        <p:tav tm="100000">
                                          <p:val>
                                            <p:strVal val="#ppt_x"/>
                                          </p:val>
                                        </p:tav>
                                      </p:tavLst>
                                    </p:anim>
                                    <p:anim calcmode="lin" valueType="num">
                                      <p:cBhvr additive="base">
                                        <p:cTn id="35"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500"/>
                                        <p:tgtEl>
                                          <p:spTgt spid="25"/>
                                        </p:tgtEl>
                                      </p:cBhvr>
                                    </p:animEffect>
                                  </p:childTnLst>
                                </p:cTn>
                              </p:par>
                            </p:childTnLst>
                          </p:cTn>
                        </p:par>
                        <p:par>
                          <p:cTn id="41" fill="hold">
                            <p:stCondLst>
                              <p:cond delay="500"/>
                            </p:stCondLst>
                            <p:childTnLst>
                              <p:par>
                                <p:cTn id="42" presetID="49" presetClass="entr" presetSubtype="0" decel="100000" fill="hold"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ppt_w</p:attrName>
                                        </p:attrNameLst>
                                      </p:cBhvr>
                                      <p:tavLst>
                                        <p:tav tm="0">
                                          <p:val>
                                            <p:fltVal val="0"/>
                                          </p:val>
                                        </p:tav>
                                        <p:tav tm="100000">
                                          <p:val>
                                            <p:strVal val="#ppt_w"/>
                                          </p:val>
                                        </p:tav>
                                      </p:tavLst>
                                    </p:anim>
                                    <p:anim calcmode="lin" valueType="num">
                                      <p:cBhvr>
                                        <p:cTn id="45" dur="500" fill="hold"/>
                                        <p:tgtEl>
                                          <p:spTgt spid="27"/>
                                        </p:tgtEl>
                                        <p:attrNameLst>
                                          <p:attrName>ppt_h</p:attrName>
                                        </p:attrNameLst>
                                      </p:cBhvr>
                                      <p:tavLst>
                                        <p:tav tm="0">
                                          <p:val>
                                            <p:fltVal val="0"/>
                                          </p:val>
                                        </p:tav>
                                        <p:tav tm="100000">
                                          <p:val>
                                            <p:strVal val="#ppt_h"/>
                                          </p:val>
                                        </p:tav>
                                      </p:tavLst>
                                    </p:anim>
                                    <p:anim calcmode="lin" valueType="num">
                                      <p:cBhvr>
                                        <p:cTn id="46" dur="500" fill="hold"/>
                                        <p:tgtEl>
                                          <p:spTgt spid="27"/>
                                        </p:tgtEl>
                                        <p:attrNameLst>
                                          <p:attrName>style.rotation</p:attrName>
                                        </p:attrNameLst>
                                      </p:cBhvr>
                                      <p:tavLst>
                                        <p:tav tm="0">
                                          <p:val>
                                            <p:fltVal val="360"/>
                                          </p:val>
                                        </p:tav>
                                        <p:tav tm="100000">
                                          <p:val>
                                            <p:fltVal val="0"/>
                                          </p:val>
                                        </p:tav>
                                      </p:tavLst>
                                    </p:anim>
                                    <p:animEffect transition="in" filter="fade">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xit" presetSubtype="0" fill="hold" nodeType="clickEffect">
                                  <p:stCondLst>
                                    <p:cond delay="0"/>
                                  </p:stCondLst>
                                  <p:childTnLst>
                                    <p:animEffect transition="out" filter="dissolve">
                                      <p:cBhvr>
                                        <p:cTn id="51" dur="500"/>
                                        <p:tgtEl>
                                          <p:spTgt spid="25"/>
                                        </p:tgtEl>
                                      </p:cBhvr>
                                    </p:animEffect>
                                    <p:set>
                                      <p:cBhvr>
                                        <p:cTn id="52" dur="1" fill="hold">
                                          <p:stCondLst>
                                            <p:cond delay="499"/>
                                          </p:stCondLst>
                                        </p:cTn>
                                        <p:tgtEl>
                                          <p:spTgt spid="25"/>
                                        </p:tgtEl>
                                        <p:attrNameLst>
                                          <p:attrName>style.visibility</p:attrName>
                                        </p:attrNameLst>
                                      </p:cBhvr>
                                      <p:to>
                                        <p:strVal val="hidden"/>
                                      </p:to>
                                    </p:set>
                                  </p:childTnLst>
                                </p:cTn>
                              </p:par>
                              <p:par>
                                <p:cTn id="53" presetID="9" presetClass="exit" presetSubtype="0" fill="hold" nodeType="withEffect">
                                  <p:stCondLst>
                                    <p:cond delay="0"/>
                                  </p:stCondLst>
                                  <p:childTnLst>
                                    <p:animEffect transition="out" filter="dissolve">
                                      <p:cBhvr>
                                        <p:cTn id="54" dur="500"/>
                                        <p:tgtEl>
                                          <p:spTgt spid="27"/>
                                        </p:tgtEl>
                                      </p:cBhvr>
                                    </p:animEffect>
                                    <p:set>
                                      <p:cBhvr>
                                        <p:cTn id="55" dur="1" fill="hold">
                                          <p:stCondLst>
                                            <p:cond delay="499"/>
                                          </p:stCondLst>
                                        </p:cTn>
                                        <p:tgtEl>
                                          <p:spTgt spid="27"/>
                                        </p:tgtEl>
                                        <p:attrNameLst>
                                          <p:attrName>style.visibility</p:attrName>
                                        </p:attrNameLst>
                                      </p:cBhvr>
                                      <p:to>
                                        <p:strVal val="hidden"/>
                                      </p:to>
                                    </p:se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childTnLst>
                          </p:cTn>
                        </p:par>
                        <p:par>
                          <p:cTn id="60" fill="hold">
                            <p:stCondLst>
                              <p:cond delay="1000"/>
                            </p:stCondLst>
                            <p:childTnLst>
                              <p:par>
                                <p:cTn id="61" presetID="49" presetClass="entr" presetSubtype="0" decel="100000" fill="hold" nodeType="after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p:cTn id="63" dur="500" fill="hold"/>
                                        <p:tgtEl>
                                          <p:spTgt spid="3"/>
                                        </p:tgtEl>
                                        <p:attrNameLst>
                                          <p:attrName>ppt_w</p:attrName>
                                        </p:attrNameLst>
                                      </p:cBhvr>
                                      <p:tavLst>
                                        <p:tav tm="0">
                                          <p:val>
                                            <p:fltVal val="0"/>
                                          </p:val>
                                        </p:tav>
                                        <p:tav tm="100000">
                                          <p:val>
                                            <p:strVal val="#ppt_w"/>
                                          </p:val>
                                        </p:tav>
                                      </p:tavLst>
                                    </p:anim>
                                    <p:anim calcmode="lin" valueType="num">
                                      <p:cBhvr>
                                        <p:cTn id="64" dur="500" fill="hold"/>
                                        <p:tgtEl>
                                          <p:spTgt spid="3"/>
                                        </p:tgtEl>
                                        <p:attrNameLst>
                                          <p:attrName>ppt_h</p:attrName>
                                        </p:attrNameLst>
                                      </p:cBhvr>
                                      <p:tavLst>
                                        <p:tav tm="0">
                                          <p:val>
                                            <p:fltVal val="0"/>
                                          </p:val>
                                        </p:tav>
                                        <p:tav tm="100000">
                                          <p:val>
                                            <p:strVal val="#ppt_h"/>
                                          </p:val>
                                        </p:tav>
                                      </p:tavLst>
                                    </p:anim>
                                    <p:anim calcmode="lin" valueType="num">
                                      <p:cBhvr>
                                        <p:cTn id="65" dur="500" fill="hold"/>
                                        <p:tgtEl>
                                          <p:spTgt spid="3"/>
                                        </p:tgtEl>
                                        <p:attrNameLst>
                                          <p:attrName>style.rotation</p:attrName>
                                        </p:attrNameLst>
                                      </p:cBhvr>
                                      <p:tavLst>
                                        <p:tav tm="0">
                                          <p:val>
                                            <p:fltVal val="360"/>
                                          </p:val>
                                        </p:tav>
                                        <p:tav tm="100000">
                                          <p:val>
                                            <p:fltVal val="0"/>
                                          </p:val>
                                        </p:tav>
                                      </p:tavLst>
                                    </p:anim>
                                    <p:animEffect transition="in" filter="fade">
                                      <p:cBhvr>
                                        <p:cTn id="66" dur="500"/>
                                        <p:tgtEl>
                                          <p:spTgt spid="3"/>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xit" presetSubtype="0" fill="hold" nodeType="clickEffect">
                                  <p:stCondLst>
                                    <p:cond delay="0"/>
                                  </p:stCondLst>
                                  <p:childTnLst>
                                    <p:animEffect transition="out" filter="dissolve">
                                      <p:cBhvr>
                                        <p:cTn id="70" dur="500"/>
                                        <p:tgtEl>
                                          <p:spTgt spid="26"/>
                                        </p:tgtEl>
                                      </p:cBhvr>
                                    </p:animEffect>
                                    <p:set>
                                      <p:cBhvr>
                                        <p:cTn id="71" dur="1" fill="hold">
                                          <p:stCondLst>
                                            <p:cond delay="499"/>
                                          </p:stCondLst>
                                        </p:cTn>
                                        <p:tgtEl>
                                          <p:spTgt spid="26"/>
                                        </p:tgtEl>
                                        <p:attrNameLst>
                                          <p:attrName>style.visibility</p:attrName>
                                        </p:attrNameLst>
                                      </p:cBhvr>
                                      <p:to>
                                        <p:strVal val="hidden"/>
                                      </p:to>
                                    </p:set>
                                  </p:childTnLst>
                                </p:cTn>
                              </p:par>
                              <p:par>
                                <p:cTn id="72" presetID="9" presetClass="exit" presetSubtype="0" fill="hold" nodeType="withEffect">
                                  <p:stCondLst>
                                    <p:cond delay="0"/>
                                  </p:stCondLst>
                                  <p:childTnLst>
                                    <p:animEffect transition="out" filter="dissolve">
                                      <p:cBhvr>
                                        <p:cTn id="73" dur="500"/>
                                        <p:tgtEl>
                                          <p:spTgt spid="3"/>
                                        </p:tgtEl>
                                      </p:cBhvr>
                                    </p:animEffect>
                                    <p:set>
                                      <p:cBhvr>
                                        <p:cTn id="74" dur="1" fill="hold">
                                          <p:stCondLst>
                                            <p:cond delay="499"/>
                                          </p:stCondLst>
                                        </p:cTn>
                                        <p:tgtEl>
                                          <p:spTgt spid="3"/>
                                        </p:tgtEl>
                                        <p:attrNameLst>
                                          <p:attrName>style.visibility</p:attrName>
                                        </p:attrNameLst>
                                      </p:cBhvr>
                                      <p:to>
                                        <p:strVal val="hidden"/>
                                      </p:to>
                                    </p:set>
                                  </p:childTnLst>
                                </p:cTn>
                              </p:par>
                            </p:childTnLst>
                          </p:cTn>
                        </p:par>
                        <p:par>
                          <p:cTn id="75" fill="hold">
                            <p:stCondLst>
                              <p:cond delay="500"/>
                            </p:stCondLst>
                            <p:childTnLst>
                              <p:par>
                                <p:cTn id="76" presetID="22" presetClass="entr" presetSubtype="8" fill="hold" nodeType="after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wipe(left)">
                                      <p:cBhvr>
                                        <p:cTn id="78" dur="500"/>
                                        <p:tgtEl>
                                          <p:spTgt spid="42"/>
                                        </p:tgtEl>
                                      </p:cBhvr>
                                    </p:animEffect>
                                  </p:childTnLst>
                                </p:cTn>
                              </p:par>
                            </p:childTnLst>
                          </p:cTn>
                        </p:par>
                        <p:par>
                          <p:cTn id="79" fill="hold">
                            <p:stCondLst>
                              <p:cond delay="1000"/>
                            </p:stCondLst>
                            <p:childTnLst>
                              <p:par>
                                <p:cTn id="80" presetID="49" presetClass="entr" presetSubtype="0" decel="100000" fill="hold" nodeType="afterEffect">
                                  <p:stCondLst>
                                    <p:cond delay="0"/>
                                  </p:stCondLst>
                                  <p:childTnLst>
                                    <p:set>
                                      <p:cBhvr>
                                        <p:cTn id="81" dur="1" fill="hold">
                                          <p:stCondLst>
                                            <p:cond delay="0"/>
                                          </p:stCondLst>
                                        </p:cTn>
                                        <p:tgtEl>
                                          <p:spTgt spid="30"/>
                                        </p:tgtEl>
                                        <p:attrNameLst>
                                          <p:attrName>style.visibility</p:attrName>
                                        </p:attrNameLst>
                                      </p:cBhvr>
                                      <p:to>
                                        <p:strVal val="visible"/>
                                      </p:to>
                                    </p:set>
                                    <p:anim calcmode="lin" valueType="num">
                                      <p:cBhvr>
                                        <p:cTn id="82" dur="500" fill="hold"/>
                                        <p:tgtEl>
                                          <p:spTgt spid="30"/>
                                        </p:tgtEl>
                                        <p:attrNameLst>
                                          <p:attrName>ppt_w</p:attrName>
                                        </p:attrNameLst>
                                      </p:cBhvr>
                                      <p:tavLst>
                                        <p:tav tm="0">
                                          <p:val>
                                            <p:fltVal val="0"/>
                                          </p:val>
                                        </p:tav>
                                        <p:tav tm="100000">
                                          <p:val>
                                            <p:strVal val="#ppt_w"/>
                                          </p:val>
                                        </p:tav>
                                      </p:tavLst>
                                    </p:anim>
                                    <p:anim calcmode="lin" valueType="num">
                                      <p:cBhvr>
                                        <p:cTn id="83" dur="500" fill="hold"/>
                                        <p:tgtEl>
                                          <p:spTgt spid="30"/>
                                        </p:tgtEl>
                                        <p:attrNameLst>
                                          <p:attrName>ppt_h</p:attrName>
                                        </p:attrNameLst>
                                      </p:cBhvr>
                                      <p:tavLst>
                                        <p:tav tm="0">
                                          <p:val>
                                            <p:fltVal val="0"/>
                                          </p:val>
                                        </p:tav>
                                        <p:tav tm="100000">
                                          <p:val>
                                            <p:strVal val="#ppt_h"/>
                                          </p:val>
                                        </p:tav>
                                      </p:tavLst>
                                    </p:anim>
                                    <p:anim calcmode="lin" valueType="num">
                                      <p:cBhvr>
                                        <p:cTn id="84" dur="500" fill="hold"/>
                                        <p:tgtEl>
                                          <p:spTgt spid="30"/>
                                        </p:tgtEl>
                                        <p:attrNameLst>
                                          <p:attrName>style.rotation</p:attrName>
                                        </p:attrNameLst>
                                      </p:cBhvr>
                                      <p:tavLst>
                                        <p:tav tm="0">
                                          <p:val>
                                            <p:fltVal val="360"/>
                                          </p:val>
                                        </p:tav>
                                        <p:tav tm="100000">
                                          <p:val>
                                            <p:fltVal val="0"/>
                                          </p:val>
                                        </p:tav>
                                      </p:tavLst>
                                    </p:anim>
                                    <p:animEffect transition="in" filter="fade">
                                      <p:cBhvr>
                                        <p:cTn id="85" dur="500"/>
                                        <p:tgtEl>
                                          <p:spTgt spid="30"/>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nodeType="clickEffect">
                                  <p:stCondLst>
                                    <p:cond delay="0"/>
                                  </p:stCondLst>
                                  <p:childTnLst>
                                    <p:animEffect transition="out" filter="dissolve">
                                      <p:cBhvr>
                                        <p:cTn id="89" dur="500"/>
                                        <p:tgtEl>
                                          <p:spTgt spid="42"/>
                                        </p:tgtEl>
                                      </p:cBhvr>
                                    </p:animEffect>
                                    <p:set>
                                      <p:cBhvr>
                                        <p:cTn id="90" dur="1" fill="hold">
                                          <p:stCondLst>
                                            <p:cond delay="499"/>
                                          </p:stCondLst>
                                        </p:cTn>
                                        <p:tgtEl>
                                          <p:spTgt spid="42"/>
                                        </p:tgtEl>
                                        <p:attrNameLst>
                                          <p:attrName>style.visibility</p:attrName>
                                        </p:attrNameLst>
                                      </p:cBhvr>
                                      <p:to>
                                        <p:strVal val="hidden"/>
                                      </p:to>
                                    </p:set>
                                  </p:childTnLst>
                                </p:cTn>
                              </p:par>
                              <p:par>
                                <p:cTn id="91" presetID="9" presetClass="exit" presetSubtype="0" fill="hold" nodeType="withEffect">
                                  <p:stCondLst>
                                    <p:cond delay="0"/>
                                  </p:stCondLst>
                                  <p:childTnLst>
                                    <p:animEffect transition="out" filter="dissolve">
                                      <p:cBhvr>
                                        <p:cTn id="92" dur="500"/>
                                        <p:tgtEl>
                                          <p:spTgt spid="30"/>
                                        </p:tgtEl>
                                      </p:cBhvr>
                                    </p:animEffect>
                                    <p:set>
                                      <p:cBhvr>
                                        <p:cTn id="93"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4" grpId="0"/>
      <p:bldP spid="34" grpId="1"/>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cstate="print"/>
          <a:srcRect/>
          <a:stretch>
            <a:fillRect/>
          </a:stretch>
        </p:blipFill>
        <p:spPr bwMode="auto">
          <a:xfrm>
            <a:off x="936625" y="1971675"/>
            <a:ext cx="7261225" cy="4141788"/>
          </a:xfrm>
          <a:prstGeom prst="rect">
            <a:avLst/>
          </a:prstGeom>
          <a:noFill/>
          <a:ln w="9525">
            <a:noFill/>
            <a:miter lim="800000"/>
            <a:headEnd/>
            <a:tailEnd/>
          </a:ln>
        </p:spPr>
      </p:pic>
      <p:sp>
        <p:nvSpPr>
          <p:cNvPr id="34819" name="Rectangle 3"/>
          <p:cNvSpPr>
            <a:spLocks noChangeArrowheads="1"/>
          </p:cNvSpPr>
          <p:nvPr/>
        </p:nvSpPr>
        <p:spPr bwMode="auto">
          <a:xfrm>
            <a:off x="971550" y="2403475"/>
            <a:ext cx="7378700" cy="3709988"/>
          </a:xfrm>
          <a:prstGeom prst="rect">
            <a:avLst/>
          </a:prstGeom>
          <a:solidFill>
            <a:schemeClr val="bg1">
              <a:alpha val="50195"/>
            </a:schemeClr>
          </a:solidFill>
          <a:ln w="9525">
            <a:noFill/>
            <a:miter lim="800000"/>
            <a:headEnd/>
            <a:tailEnd/>
          </a:ln>
        </p:spPr>
        <p:txBody>
          <a:bodyPr wrap="none" anchor="ctr">
            <a:prstTxWarp prst="textNoShape">
              <a:avLst/>
            </a:prstTxWarp>
          </a:bodyPr>
          <a:lstStyle/>
          <a:p>
            <a:pPr algn="ctr" eaLnBrk="0" hangingPunct="0"/>
            <a:endParaRPr lang="de-DE" altLang="zh-CN" sz="1800"/>
          </a:p>
        </p:txBody>
      </p:sp>
      <p:sp>
        <p:nvSpPr>
          <p:cNvPr id="34820" name="Rectangle 4"/>
          <p:cNvSpPr>
            <a:spLocks noGrp="1" noChangeArrowheads="1"/>
          </p:cNvSpPr>
          <p:nvPr>
            <p:ph type="title"/>
          </p:nvPr>
        </p:nvSpPr>
        <p:spPr>
          <a:xfrm>
            <a:off x="304800" y="381000"/>
            <a:ext cx="9144000" cy="990600"/>
          </a:xfrm>
        </p:spPr>
        <p:txBody>
          <a:bodyPr/>
          <a:lstStyle/>
          <a:p>
            <a:r>
              <a:rPr lang="zh-CN" altLang="en-US" sz="3600" dirty="0" smtClean="0">
                <a:cs typeface="MS PGothic" pitchFamily="34" charset="-128"/>
              </a:rPr>
              <a:t>传统安全设备和</a:t>
            </a:r>
            <a:r>
              <a:rPr lang="en-US" altLang="zh-CN" sz="3600" dirty="0" smtClean="0">
                <a:cs typeface="MS PGothic" pitchFamily="34" charset="-128"/>
              </a:rPr>
              <a:t>ASM</a:t>
            </a:r>
            <a:r>
              <a:rPr lang="zh-CN" altLang="en-US" sz="3600" dirty="0" smtClean="0">
                <a:cs typeface="MS PGothic" pitchFamily="34" charset="-128"/>
              </a:rPr>
              <a:t>的比较</a:t>
            </a:r>
            <a:endParaRPr lang="en-US" altLang="zh-CN" sz="3600" dirty="0">
              <a:cs typeface="MS PGothic" pitchFamily="34" charset="-128"/>
            </a:endParaRPr>
          </a:p>
        </p:txBody>
      </p:sp>
      <p:sp>
        <p:nvSpPr>
          <p:cNvPr id="34821" name="Text Box 5"/>
          <p:cNvSpPr txBox="1">
            <a:spLocks noChangeArrowheads="1"/>
          </p:cNvSpPr>
          <p:nvPr/>
        </p:nvSpPr>
        <p:spPr bwMode="auto">
          <a:xfrm>
            <a:off x="1111250" y="2414588"/>
            <a:ext cx="2981325" cy="3683000"/>
          </a:xfrm>
          <a:prstGeom prst="rect">
            <a:avLst/>
          </a:prstGeom>
          <a:noFill/>
          <a:ln w="9525">
            <a:noFill/>
            <a:miter lim="800000"/>
            <a:headEnd/>
            <a:tailEnd/>
          </a:ln>
        </p:spPr>
        <p:txBody>
          <a:bodyPr wrap="none">
            <a:prstTxWarp prst="textNoShape">
              <a:avLst/>
            </a:prstTxWarp>
            <a:spAutoFit/>
          </a:bodyPr>
          <a:lstStyle/>
          <a:p>
            <a:pPr algn="ctr" eaLnBrk="0" hangingPunct="0">
              <a:lnSpc>
                <a:spcPct val="130000"/>
              </a:lnSpc>
            </a:pPr>
            <a:r>
              <a:rPr lang="en-US" altLang="zh-CN" sz="1400" dirty="0">
                <a:latin typeface="Helvetica" pitchFamily="-110" charset="0"/>
                <a:ea typeface="宋体" pitchFamily="-110" charset="-122"/>
                <a:cs typeface="宋体" pitchFamily="-110" charset="-122"/>
              </a:rPr>
              <a:t>Known Web Worms</a:t>
            </a:r>
          </a:p>
          <a:p>
            <a:pPr algn="ctr" eaLnBrk="0" hangingPunct="0">
              <a:lnSpc>
                <a:spcPct val="130000"/>
              </a:lnSpc>
            </a:pPr>
            <a:r>
              <a:rPr lang="en-US" altLang="zh-CN" sz="1400" dirty="0">
                <a:latin typeface="Helvetica" pitchFamily="-110" charset="0"/>
                <a:ea typeface="宋体" pitchFamily="-110" charset="-122"/>
                <a:cs typeface="宋体" pitchFamily="-110" charset="-122"/>
              </a:rPr>
              <a:t>Unknown Web Worms</a:t>
            </a:r>
          </a:p>
          <a:p>
            <a:pPr algn="ctr" eaLnBrk="0" hangingPunct="0">
              <a:lnSpc>
                <a:spcPct val="130000"/>
              </a:lnSpc>
            </a:pPr>
            <a:r>
              <a:rPr lang="en-US" altLang="zh-CN" sz="1400" dirty="0">
                <a:latin typeface="Helvetica" pitchFamily="-110" charset="0"/>
                <a:ea typeface="宋体" pitchFamily="-110" charset="-122"/>
                <a:cs typeface="宋体" pitchFamily="-110" charset="-122"/>
              </a:rPr>
              <a:t>Known Web Vulnerabilities</a:t>
            </a:r>
          </a:p>
          <a:p>
            <a:pPr algn="ctr" eaLnBrk="0" hangingPunct="0">
              <a:lnSpc>
                <a:spcPct val="130000"/>
              </a:lnSpc>
            </a:pPr>
            <a:r>
              <a:rPr lang="en-US" altLang="zh-CN" sz="1400" dirty="0">
                <a:latin typeface="Helvetica" pitchFamily="-110" charset="0"/>
                <a:ea typeface="宋体" pitchFamily="-110" charset="-122"/>
                <a:cs typeface="宋体" pitchFamily="-110" charset="-122"/>
              </a:rPr>
              <a:t>Unknown Web Vulnerabilities</a:t>
            </a:r>
          </a:p>
          <a:p>
            <a:pPr algn="ctr" eaLnBrk="0" hangingPunct="0">
              <a:lnSpc>
                <a:spcPct val="130000"/>
              </a:lnSpc>
            </a:pPr>
            <a:r>
              <a:rPr lang="en-US" altLang="zh-CN" sz="1400" dirty="0">
                <a:latin typeface="Helvetica" pitchFamily="-110" charset="0"/>
                <a:ea typeface="宋体" pitchFamily="-110" charset="-122"/>
                <a:cs typeface="宋体" pitchFamily="-110" charset="-122"/>
              </a:rPr>
              <a:t>Illegal Access to Web-server files</a:t>
            </a:r>
          </a:p>
          <a:p>
            <a:pPr algn="ctr" eaLnBrk="0" hangingPunct="0">
              <a:lnSpc>
                <a:spcPct val="130000"/>
              </a:lnSpc>
            </a:pPr>
            <a:r>
              <a:rPr lang="en-US" altLang="zh-CN" sz="1400" dirty="0">
                <a:latin typeface="Helvetica" pitchFamily="-110" charset="0"/>
                <a:ea typeface="宋体" pitchFamily="-110" charset="-122"/>
                <a:cs typeface="宋体" pitchFamily="-110" charset="-122"/>
              </a:rPr>
              <a:t>Forceful Browsing</a:t>
            </a:r>
          </a:p>
          <a:p>
            <a:pPr algn="ctr" eaLnBrk="0" hangingPunct="0">
              <a:lnSpc>
                <a:spcPct val="130000"/>
              </a:lnSpc>
            </a:pPr>
            <a:r>
              <a:rPr lang="en-US" altLang="zh-CN" sz="1400" dirty="0">
                <a:latin typeface="Helvetica" pitchFamily="-110" charset="0"/>
                <a:ea typeface="宋体" pitchFamily="-110" charset="-122"/>
                <a:cs typeface="宋体" pitchFamily="-110" charset="-122"/>
              </a:rPr>
              <a:t>File/Directory Enumerations</a:t>
            </a:r>
          </a:p>
          <a:p>
            <a:pPr algn="ctr" eaLnBrk="0" hangingPunct="0">
              <a:lnSpc>
                <a:spcPct val="130000"/>
              </a:lnSpc>
            </a:pPr>
            <a:r>
              <a:rPr lang="en-US" altLang="zh-CN" sz="1400" dirty="0">
                <a:latin typeface="Helvetica" pitchFamily="-110" charset="0"/>
                <a:ea typeface="宋体" pitchFamily="-110" charset="-122"/>
                <a:cs typeface="宋体" pitchFamily="-110" charset="-122"/>
              </a:rPr>
              <a:t>Buffer Overflow</a:t>
            </a:r>
          </a:p>
          <a:p>
            <a:pPr algn="ctr" eaLnBrk="0" hangingPunct="0">
              <a:lnSpc>
                <a:spcPct val="130000"/>
              </a:lnSpc>
            </a:pPr>
            <a:r>
              <a:rPr lang="en-US" altLang="zh-CN" sz="1400" dirty="0">
                <a:latin typeface="Helvetica" pitchFamily="-110" charset="0"/>
                <a:ea typeface="宋体" pitchFamily="-110" charset="-122"/>
                <a:cs typeface="宋体" pitchFamily="-110" charset="-122"/>
              </a:rPr>
              <a:t>Cross-Site Scripting</a:t>
            </a:r>
          </a:p>
          <a:p>
            <a:pPr algn="ctr" eaLnBrk="0" hangingPunct="0">
              <a:lnSpc>
                <a:spcPct val="130000"/>
              </a:lnSpc>
            </a:pPr>
            <a:r>
              <a:rPr lang="en-US" altLang="zh-CN" sz="1400" dirty="0">
                <a:latin typeface="Helvetica" pitchFamily="-110" charset="0"/>
                <a:ea typeface="宋体" pitchFamily="-110" charset="-122"/>
                <a:cs typeface="宋体" pitchFamily="-110" charset="-122"/>
              </a:rPr>
              <a:t>SQL/OS Injection</a:t>
            </a:r>
          </a:p>
          <a:p>
            <a:pPr algn="ctr" eaLnBrk="0" hangingPunct="0">
              <a:lnSpc>
                <a:spcPct val="130000"/>
              </a:lnSpc>
            </a:pPr>
            <a:r>
              <a:rPr lang="en-US" altLang="zh-CN" sz="1400" dirty="0">
                <a:latin typeface="Helvetica" pitchFamily="-110" charset="0"/>
                <a:ea typeface="宋体" pitchFamily="-110" charset="-122"/>
                <a:cs typeface="宋体" pitchFamily="-110" charset="-122"/>
              </a:rPr>
              <a:t>Cookie Poisoning </a:t>
            </a:r>
          </a:p>
          <a:p>
            <a:pPr algn="ctr" eaLnBrk="0" hangingPunct="0">
              <a:lnSpc>
                <a:spcPct val="130000"/>
              </a:lnSpc>
            </a:pPr>
            <a:r>
              <a:rPr lang="en-US" altLang="zh-CN" sz="1400" dirty="0">
                <a:latin typeface="Helvetica" pitchFamily="-110" charset="0"/>
                <a:ea typeface="宋体" pitchFamily="-110" charset="-122"/>
                <a:cs typeface="宋体" pitchFamily="-110" charset="-122"/>
              </a:rPr>
              <a:t>Hidden-Field Manipulation</a:t>
            </a:r>
          </a:p>
          <a:p>
            <a:pPr algn="ctr" eaLnBrk="0" hangingPunct="0">
              <a:lnSpc>
                <a:spcPct val="130000"/>
              </a:lnSpc>
            </a:pPr>
            <a:r>
              <a:rPr lang="en-US" altLang="zh-CN" sz="1400" dirty="0">
                <a:latin typeface="Helvetica" pitchFamily="-110" charset="0"/>
                <a:ea typeface="宋体" pitchFamily="-110" charset="-122"/>
                <a:cs typeface="宋体" pitchFamily="-110" charset="-122"/>
              </a:rPr>
              <a:t>Parameter Tampering</a:t>
            </a:r>
          </a:p>
        </p:txBody>
      </p:sp>
      <p:sp>
        <p:nvSpPr>
          <p:cNvPr id="34822" name="Line 6"/>
          <p:cNvSpPr>
            <a:spLocks noChangeShapeType="1"/>
          </p:cNvSpPr>
          <p:nvPr/>
        </p:nvSpPr>
        <p:spPr bwMode="auto">
          <a:xfrm>
            <a:off x="962025" y="2733675"/>
            <a:ext cx="7704138" cy="0"/>
          </a:xfrm>
          <a:prstGeom prst="line">
            <a:avLst/>
          </a:prstGeom>
          <a:noFill/>
          <a:ln w="19050">
            <a:solidFill>
              <a:schemeClr val="bg1"/>
            </a:solidFill>
            <a:round/>
            <a:headEnd/>
            <a:tailEnd/>
          </a:ln>
        </p:spPr>
        <p:txBody>
          <a:bodyPr wrap="none" anchor="ctr">
            <a:prstTxWarp prst="textNoShape">
              <a:avLst/>
            </a:prstTxWarp>
          </a:bodyPr>
          <a:lstStyle/>
          <a:p>
            <a:endParaRPr lang="en-US"/>
          </a:p>
        </p:txBody>
      </p:sp>
      <p:sp>
        <p:nvSpPr>
          <p:cNvPr id="34823" name="Line 7"/>
          <p:cNvSpPr>
            <a:spLocks noChangeShapeType="1"/>
          </p:cNvSpPr>
          <p:nvPr/>
        </p:nvSpPr>
        <p:spPr bwMode="auto">
          <a:xfrm>
            <a:off x="958850" y="3009900"/>
            <a:ext cx="7704138" cy="0"/>
          </a:xfrm>
          <a:prstGeom prst="line">
            <a:avLst/>
          </a:prstGeom>
          <a:noFill/>
          <a:ln w="19050">
            <a:solidFill>
              <a:schemeClr val="bg1"/>
            </a:solidFill>
            <a:round/>
            <a:headEnd/>
            <a:tailEnd/>
          </a:ln>
        </p:spPr>
        <p:txBody>
          <a:bodyPr wrap="none" anchor="ctr">
            <a:prstTxWarp prst="textNoShape">
              <a:avLst/>
            </a:prstTxWarp>
          </a:bodyPr>
          <a:lstStyle/>
          <a:p>
            <a:endParaRPr lang="en-US"/>
          </a:p>
        </p:txBody>
      </p:sp>
      <p:sp>
        <p:nvSpPr>
          <p:cNvPr id="34824" name="Line 8"/>
          <p:cNvSpPr>
            <a:spLocks noChangeShapeType="1"/>
          </p:cNvSpPr>
          <p:nvPr/>
        </p:nvSpPr>
        <p:spPr bwMode="auto">
          <a:xfrm>
            <a:off x="955675" y="3286125"/>
            <a:ext cx="7704138" cy="0"/>
          </a:xfrm>
          <a:prstGeom prst="line">
            <a:avLst/>
          </a:prstGeom>
          <a:noFill/>
          <a:ln w="19050">
            <a:solidFill>
              <a:schemeClr val="bg1"/>
            </a:solidFill>
            <a:round/>
            <a:headEnd/>
            <a:tailEnd/>
          </a:ln>
        </p:spPr>
        <p:txBody>
          <a:bodyPr wrap="none" anchor="ctr">
            <a:prstTxWarp prst="textNoShape">
              <a:avLst/>
            </a:prstTxWarp>
          </a:bodyPr>
          <a:lstStyle/>
          <a:p>
            <a:endParaRPr lang="en-US"/>
          </a:p>
        </p:txBody>
      </p:sp>
      <p:sp>
        <p:nvSpPr>
          <p:cNvPr id="34825" name="Line 9"/>
          <p:cNvSpPr>
            <a:spLocks noChangeShapeType="1"/>
          </p:cNvSpPr>
          <p:nvPr/>
        </p:nvSpPr>
        <p:spPr bwMode="auto">
          <a:xfrm>
            <a:off x="952500" y="3562350"/>
            <a:ext cx="7704138" cy="0"/>
          </a:xfrm>
          <a:prstGeom prst="line">
            <a:avLst/>
          </a:prstGeom>
          <a:noFill/>
          <a:ln w="19050">
            <a:solidFill>
              <a:schemeClr val="bg1"/>
            </a:solidFill>
            <a:round/>
            <a:headEnd/>
            <a:tailEnd/>
          </a:ln>
        </p:spPr>
        <p:txBody>
          <a:bodyPr wrap="none" anchor="ctr">
            <a:prstTxWarp prst="textNoShape">
              <a:avLst/>
            </a:prstTxWarp>
          </a:bodyPr>
          <a:lstStyle/>
          <a:p>
            <a:endParaRPr lang="en-US"/>
          </a:p>
        </p:txBody>
      </p:sp>
      <p:sp>
        <p:nvSpPr>
          <p:cNvPr id="34826" name="Line 10"/>
          <p:cNvSpPr>
            <a:spLocks noChangeShapeType="1"/>
          </p:cNvSpPr>
          <p:nvPr/>
        </p:nvSpPr>
        <p:spPr bwMode="auto">
          <a:xfrm>
            <a:off x="949325" y="3838575"/>
            <a:ext cx="7704138" cy="0"/>
          </a:xfrm>
          <a:prstGeom prst="line">
            <a:avLst/>
          </a:prstGeom>
          <a:noFill/>
          <a:ln w="19050">
            <a:solidFill>
              <a:schemeClr val="bg1"/>
            </a:solidFill>
            <a:round/>
            <a:headEnd/>
            <a:tailEnd/>
          </a:ln>
        </p:spPr>
        <p:txBody>
          <a:bodyPr wrap="none" anchor="ctr">
            <a:prstTxWarp prst="textNoShape">
              <a:avLst/>
            </a:prstTxWarp>
          </a:bodyPr>
          <a:lstStyle/>
          <a:p>
            <a:endParaRPr lang="en-US"/>
          </a:p>
        </p:txBody>
      </p:sp>
      <p:sp>
        <p:nvSpPr>
          <p:cNvPr id="34827" name="Line 11"/>
          <p:cNvSpPr>
            <a:spLocks noChangeShapeType="1"/>
          </p:cNvSpPr>
          <p:nvPr/>
        </p:nvSpPr>
        <p:spPr bwMode="auto">
          <a:xfrm>
            <a:off x="946150" y="4114800"/>
            <a:ext cx="7704138" cy="0"/>
          </a:xfrm>
          <a:prstGeom prst="line">
            <a:avLst/>
          </a:prstGeom>
          <a:noFill/>
          <a:ln w="19050">
            <a:solidFill>
              <a:schemeClr val="bg1"/>
            </a:solidFill>
            <a:round/>
            <a:headEnd/>
            <a:tailEnd/>
          </a:ln>
        </p:spPr>
        <p:txBody>
          <a:bodyPr wrap="none" anchor="ctr">
            <a:prstTxWarp prst="textNoShape">
              <a:avLst/>
            </a:prstTxWarp>
          </a:bodyPr>
          <a:lstStyle/>
          <a:p>
            <a:endParaRPr lang="en-US"/>
          </a:p>
        </p:txBody>
      </p:sp>
      <p:sp>
        <p:nvSpPr>
          <p:cNvPr id="34828" name="Line 12"/>
          <p:cNvSpPr>
            <a:spLocks noChangeShapeType="1"/>
          </p:cNvSpPr>
          <p:nvPr/>
        </p:nvSpPr>
        <p:spPr bwMode="auto">
          <a:xfrm>
            <a:off x="942975" y="4391025"/>
            <a:ext cx="7704138" cy="0"/>
          </a:xfrm>
          <a:prstGeom prst="line">
            <a:avLst/>
          </a:prstGeom>
          <a:noFill/>
          <a:ln w="19050">
            <a:solidFill>
              <a:schemeClr val="bg1"/>
            </a:solidFill>
            <a:round/>
            <a:headEnd/>
            <a:tailEnd/>
          </a:ln>
        </p:spPr>
        <p:txBody>
          <a:bodyPr wrap="none" anchor="ctr">
            <a:prstTxWarp prst="textNoShape">
              <a:avLst/>
            </a:prstTxWarp>
          </a:bodyPr>
          <a:lstStyle/>
          <a:p>
            <a:endParaRPr lang="en-US"/>
          </a:p>
        </p:txBody>
      </p:sp>
      <p:sp>
        <p:nvSpPr>
          <p:cNvPr id="34829" name="Line 13"/>
          <p:cNvSpPr>
            <a:spLocks noChangeShapeType="1"/>
          </p:cNvSpPr>
          <p:nvPr/>
        </p:nvSpPr>
        <p:spPr bwMode="auto">
          <a:xfrm>
            <a:off x="939800" y="4667250"/>
            <a:ext cx="7704138" cy="0"/>
          </a:xfrm>
          <a:prstGeom prst="line">
            <a:avLst/>
          </a:prstGeom>
          <a:noFill/>
          <a:ln w="19050">
            <a:solidFill>
              <a:schemeClr val="bg1"/>
            </a:solidFill>
            <a:round/>
            <a:headEnd/>
            <a:tailEnd/>
          </a:ln>
        </p:spPr>
        <p:txBody>
          <a:bodyPr wrap="none" anchor="ctr">
            <a:prstTxWarp prst="textNoShape">
              <a:avLst/>
            </a:prstTxWarp>
          </a:bodyPr>
          <a:lstStyle/>
          <a:p>
            <a:endParaRPr lang="en-US"/>
          </a:p>
        </p:txBody>
      </p:sp>
      <p:sp>
        <p:nvSpPr>
          <p:cNvPr id="34830" name="Line 14"/>
          <p:cNvSpPr>
            <a:spLocks noChangeShapeType="1"/>
          </p:cNvSpPr>
          <p:nvPr/>
        </p:nvSpPr>
        <p:spPr bwMode="auto">
          <a:xfrm>
            <a:off x="936625" y="4943475"/>
            <a:ext cx="7704138" cy="0"/>
          </a:xfrm>
          <a:prstGeom prst="line">
            <a:avLst/>
          </a:prstGeom>
          <a:noFill/>
          <a:ln w="19050">
            <a:solidFill>
              <a:schemeClr val="bg1"/>
            </a:solidFill>
            <a:round/>
            <a:headEnd/>
            <a:tailEnd/>
          </a:ln>
        </p:spPr>
        <p:txBody>
          <a:bodyPr wrap="none" anchor="ctr">
            <a:prstTxWarp prst="textNoShape">
              <a:avLst/>
            </a:prstTxWarp>
          </a:bodyPr>
          <a:lstStyle/>
          <a:p>
            <a:endParaRPr lang="en-US"/>
          </a:p>
        </p:txBody>
      </p:sp>
      <p:sp>
        <p:nvSpPr>
          <p:cNvPr id="34831" name="Line 15"/>
          <p:cNvSpPr>
            <a:spLocks noChangeShapeType="1"/>
          </p:cNvSpPr>
          <p:nvPr/>
        </p:nvSpPr>
        <p:spPr bwMode="auto">
          <a:xfrm>
            <a:off x="933450" y="5219700"/>
            <a:ext cx="7704138" cy="0"/>
          </a:xfrm>
          <a:prstGeom prst="line">
            <a:avLst/>
          </a:prstGeom>
          <a:noFill/>
          <a:ln w="19050">
            <a:solidFill>
              <a:schemeClr val="bg1"/>
            </a:solidFill>
            <a:round/>
            <a:headEnd/>
            <a:tailEnd/>
          </a:ln>
        </p:spPr>
        <p:txBody>
          <a:bodyPr wrap="none" anchor="ctr">
            <a:prstTxWarp prst="textNoShape">
              <a:avLst/>
            </a:prstTxWarp>
          </a:bodyPr>
          <a:lstStyle/>
          <a:p>
            <a:endParaRPr lang="en-US"/>
          </a:p>
        </p:txBody>
      </p:sp>
      <p:sp>
        <p:nvSpPr>
          <p:cNvPr id="34832" name="Line 16"/>
          <p:cNvSpPr>
            <a:spLocks noChangeShapeType="1"/>
          </p:cNvSpPr>
          <p:nvPr/>
        </p:nvSpPr>
        <p:spPr bwMode="auto">
          <a:xfrm>
            <a:off x="930275" y="5495925"/>
            <a:ext cx="7704138" cy="0"/>
          </a:xfrm>
          <a:prstGeom prst="line">
            <a:avLst/>
          </a:prstGeom>
          <a:noFill/>
          <a:ln w="19050">
            <a:solidFill>
              <a:schemeClr val="bg1"/>
            </a:solidFill>
            <a:round/>
            <a:headEnd/>
            <a:tailEnd/>
          </a:ln>
        </p:spPr>
        <p:txBody>
          <a:bodyPr wrap="none" anchor="ctr">
            <a:prstTxWarp prst="textNoShape">
              <a:avLst/>
            </a:prstTxWarp>
          </a:bodyPr>
          <a:lstStyle/>
          <a:p>
            <a:endParaRPr lang="en-US"/>
          </a:p>
        </p:txBody>
      </p:sp>
      <p:sp>
        <p:nvSpPr>
          <p:cNvPr id="34833" name="Line 17"/>
          <p:cNvSpPr>
            <a:spLocks noChangeShapeType="1"/>
          </p:cNvSpPr>
          <p:nvPr/>
        </p:nvSpPr>
        <p:spPr bwMode="auto">
          <a:xfrm>
            <a:off x="927100" y="5772150"/>
            <a:ext cx="7704138" cy="0"/>
          </a:xfrm>
          <a:prstGeom prst="line">
            <a:avLst/>
          </a:prstGeom>
          <a:noFill/>
          <a:ln w="19050">
            <a:solidFill>
              <a:schemeClr val="bg1"/>
            </a:solidFill>
            <a:round/>
            <a:headEnd/>
            <a:tailEnd/>
          </a:ln>
        </p:spPr>
        <p:txBody>
          <a:bodyPr wrap="none" anchor="ctr">
            <a:prstTxWarp prst="textNoShape">
              <a:avLst/>
            </a:prstTxWarp>
          </a:bodyPr>
          <a:lstStyle/>
          <a:p>
            <a:endParaRPr lang="en-US"/>
          </a:p>
        </p:txBody>
      </p:sp>
      <p:sp>
        <p:nvSpPr>
          <p:cNvPr id="34834" name="Line 18"/>
          <p:cNvSpPr>
            <a:spLocks noChangeShapeType="1"/>
          </p:cNvSpPr>
          <p:nvPr/>
        </p:nvSpPr>
        <p:spPr bwMode="auto">
          <a:xfrm>
            <a:off x="923925" y="6048375"/>
            <a:ext cx="7704138" cy="0"/>
          </a:xfrm>
          <a:prstGeom prst="line">
            <a:avLst/>
          </a:prstGeom>
          <a:noFill/>
          <a:ln w="19050">
            <a:solidFill>
              <a:schemeClr val="bg1"/>
            </a:solidFill>
            <a:round/>
            <a:headEnd/>
            <a:tailEnd/>
          </a:ln>
        </p:spPr>
        <p:txBody>
          <a:bodyPr wrap="none" anchor="ctr">
            <a:prstTxWarp prst="textNoShape">
              <a:avLst/>
            </a:prstTxWarp>
          </a:bodyPr>
          <a:lstStyle/>
          <a:p>
            <a:endParaRPr lang="en-US"/>
          </a:p>
        </p:txBody>
      </p:sp>
      <p:sp>
        <p:nvSpPr>
          <p:cNvPr id="34835" name="Line 19"/>
          <p:cNvSpPr>
            <a:spLocks noChangeShapeType="1"/>
          </p:cNvSpPr>
          <p:nvPr/>
        </p:nvSpPr>
        <p:spPr bwMode="auto">
          <a:xfrm>
            <a:off x="920750" y="6324600"/>
            <a:ext cx="7704138" cy="0"/>
          </a:xfrm>
          <a:prstGeom prst="line">
            <a:avLst/>
          </a:prstGeom>
          <a:noFill/>
          <a:ln w="19050">
            <a:solidFill>
              <a:schemeClr val="bg1"/>
            </a:solidFill>
            <a:round/>
            <a:headEnd/>
            <a:tailEnd/>
          </a:ln>
        </p:spPr>
        <p:txBody>
          <a:bodyPr wrap="none" anchor="ctr">
            <a:prstTxWarp prst="textNoShape">
              <a:avLst/>
            </a:prstTxWarp>
          </a:bodyPr>
          <a:lstStyle/>
          <a:p>
            <a:endParaRPr lang="en-US"/>
          </a:p>
        </p:txBody>
      </p:sp>
      <p:sp>
        <p:nvSpPr>
          <p:cNvPr id="34836" name="Line 20"/>
          <p:cNvSpPr>
            <a:spLocks noChangeShapeType="1"/>
          </p:cNvSpPr>
          <p:nvPr/>
        </p:nvSpPr>
        <p:spPr bwMode="auto">
          <a:xfrm>
            <a:off x="914400" y="6324600"/>
            <a:ext cx="7704138" cy="0"/>
          </a:xfrm>
          <a:prstGeom prst="line">
            <a:avLst/>
          </a:prstGeom>
          <a:noFill/>
          <a:ln w="19050">
            <a:solidFill>
              <a:schemeClr val="bg1"/>
            </a:solidFill>
            <a:round/>
            <a:headEnd/>
            <a:tailEnd/>
          </a:ln>
        </p:spPr>
        <p:txBody>
          <a:bodyPr wrap="none" anchor="ctr">
            <a:prstTxWarp prst="textNoShape">
              <a:avLst/>
            </a:prstTxWarp>
          </a:bodyPr>
          <a:lstStyle/>
          <a:p>
            <a:endParaRPr lang="en-US"/>
          </a:p>
        </p:txBody>
      </p:sp>
      <p:sp>
        <p:nvSpPr>
          <p:cNvPr id="34837" name="Line 21"/>
          <p:cNvSpPr>
            <a:spLocks noChangeShapeType="1"/>
          </p:cNvSpPr>
          <p:nvPr/>
        </p:nvSpPr>
        <p:spPr bwMode="auto">
          <a:xfrm>
            <a:off x="914400" y="6581775"/>
            <a:ext cx="7704138" cy="0"/>
          </a:xfrm>
          <a:prstGeom prst="line">
            <a:avLst/>
          </a:prstGeom>
          <a:noFill/>
          <a:ln w="19050">
            <a:solidFill>
              <a:schemeClr val="bg1"/>
            </a:solidFill>
            <a:round/>
            <a:headEnd/>
            <a:tailEnd/>
          </a:ln>
        </p:spPr>
        <p:txBody>
          <a:bodyPr wrap="none" anchor="ctr">
            <a:prstTxWarp prst="textNoShape">
              <a:avLst/>
            </a:prstTxWarp>
          </a:bodyPr>
          <a:lstStyle/>
          <a:p>
            <a:endParaRPr lang="en-US"/>
          </a:p>
        </p:txBody>
      </p:sp>
      <p:sp>
        <p:nvSpPr>
          <p:cNvPr id="34838" name="Text Box 22"/>
          <p:cNvSpPr txBox="1">
            <a:spLocks noChangeArrowheads="1"/>
          </p:cNvSpPr>
          <p:nvPr/>
        </p:nvSpPr>
        <p:spPr bwMode="auto">
          <a:xfrm>
            <a:off x="7391400" y="2417763"/>
            <a:ext cx="381000" cy="4211637"/>
          </a:xfrm>
          <a:prstGeom prst="rect">
            <a:avLst/>
          </a:prstGeom>
          <a:noFill/>
          <a:ln w="9525">
            <a:noFill/>
            <a:miter lim="800000"/>
            <a:headEnd/>
            <a:tailEnd/>
          </a:ln>
        </p:spPr>
        <p:txBody>
          <a:bodyPr>
            <a:prstTxWarp prst="textNoShape">
              <a:avLst/>
            </a:prstTxWarp>
            <a:spAutoFit/>
          </a:bodyPr>
          <a:lstStyle/>
          <a:p>
            <a:pPr algn="ctr" eaLnBrk="0" hangingPunct="0">
              <a:lnSpc>
                <a:spcPct val="90000"/>
              </a:lnSpc>
              <a:spcBef>
                <a:spcPct val="50000"/>
              </a:spcBef>
            </a:pPr>
            <a:r>
              <a:rPr lang="zh-CN" altLang="en-US" sz="2000">
                <a:solidFill>
                  <a:srgbClr val="009900"/>
                </a:solidFill>
                <a:latin typeface="Helvetica" pitchFamily="-110" charset="0"/>
                <a:ea typeface="宋体" pitchFamily="-110" charset="-122"/>
                <a:cs typeface="宋体" pitchFamily="-110" charset="-122"/>
                <a:sym typeface="Wingdings" pitchFamily="-110" charset="2"/>
              </a:rPr>
              <a:t></a:t>
            </a:r>
          </a:p>
          <a:p>
            <a:pPr algn="ctr" eaLnBrk="0" hangingPunct="0">
              <a:lnSpc>
                <a:spcPct val="90000"/>
              </a:lnSpc>
            </a:pPr>
            <a:r>
              <a:rPr lang="zh-CN" altLang="en-US" sz="2000">
                <a:solidFill>
                  <a:srgbClr val="009900"/>
                </a:solidFill>
                <a:latin typeface="Helvetica" pitchFamily="-110" charset="0"/>
                <a:ea typeface="宋体" pitchFamily="-110" charset="-122"/>
                <a:cs typeface="宋体" pitchFamily="-110" charset="-122"/>
                <a:sym typeface="Wingdings" pitchFamily="-110" charset="2"/>
              </a:rPr>
              <a:t></a:t>
            </a:r>
          </a:p>
          <a:p>
            <a:pPr algn="ctr" eaLnBrk="0" hangingPunct="0">
              <a:lnSpc>
                <a:spcPct val="90000"/>
              </a:lnSpc>
            </a:pPr>
            <a:r>
              <a:rPr lang="zh-CN" altLang="en-US" sz="2000">
                <a:solidFill>
                  <a:srgbClr val="009900"/>
                </a:solidFill>
                <a:latin typeface="Helvetica" pitchFamily="-110" charset="0"/>
                <a:ea typeface="宋体" pitchFamily="-110" charset="-122"/>
                <a:cs typeface="宋体" pitchFamily="-110" charset="-122"/>
                <a:sym typeface="Wingdings" pitchFamily="-110" charset="2"/>
              </a:rPr>
              <a:t></a:t>
            </a:r>
          </a:p>
          <a:p>
            <a:pPr algn="ctr" eaLnBrk="0" hangingPunct="0">
              <a:lnSpc>
                <a:spcPct val="90000"/>
              </a:lnSpc>
            </a:pPr>
            <a:r>
              <a:rPr lang="zh-CN" altLang="en-US" sz="2000">
                <a:solidFill>
                  <a:srgbClr val="009900"/>
                </a:solidFill>
                <a:latin typeface="Helvetica" pitchFamily="-110" charset="0"/>
                <a:ea typeface="宋体" pitchFamily="-110" charset="-122"/>
                <a:cs typeface="宋体" pitchFamily="-110" charset="-122"/>
                <a:sym typeface="Wingdings" pitchFamily="-110" charset="2"/>
              </a:rPr>
              <a:t></a:t>
            </a:r>
          </a:p>
          <a:p>
            <a:pPr algn="ctr" eaLnBrk="0" hangingPunct="0">
              <a:lnSpc>
                <a:spcPct val="90000"/>
              </a:lnSpc>
            </a:pPr>
            <a:r>
              <a:rPr lang="zh-CN" altLang="en-US" sz="2000">
                <a:solidFill>
                  <a:srgbClr val="009900"/>
                </a:solidFill>
                <a:latin typeface="Helvetica" pitchFamily="-110" charset="0"/>
                <a:ea typeface="宋体" pitchFamily="-110" charset="-122"/>
                <a:cs typeface="宋体" pitchFamily="-110" charset="-122"/>
                <a:sym typeface="Wingdings" pitchFamily="-110" charset="2"/>
              </a:rPr>
              <a:t></a:t>
            </a:r>
            <a:endParaRPr lang="zh-CN" altLang="en-US" sz="2000">
              <a:solidFill>
                <a:srgbClr val="009900"/>
              </a:solidFill>
              <a:latin typeface="Helvetica" pitchFamily="-110" charset="0"/>
              <a:ea typeface="宋体" pitchFamily="-110" charset="-122"/>
              <a:cs typeface="宋体" pitchFamily="-110" charset="-122"/>
            </a:endParaRPr>
          </a:p>
          <a:p>
            <a:pPr algn="ctr" eaLnBrk="0" hangingPunct="0">
              <a:lnSpc>
                <a:spcPct val="90000"/>
              </a:lnSpc>
            </a:pPr>
            <a:r>
              <a:rPr lang="zh-CN" altLang="en-US" sz="2000">
                <a:solidFill>
                  <a:srgbClr val="009900"/>
                </a:solidFill>
                <a:latin typeface="Helvetica" pitchFamily="-110" charset="0"/>
                <a:ea typeface="宋体" pitchFamily="-110" charset="-122"/>
                <a:cs typeface="宋体" pitchFamily="-110" charset="-122"/>
                <a:sym typeface="Wingdings" pitchFamily="-110" charset="2"/>
              </a:rPr>
              <a:t></a:t>
            </a:r>
            <a:endParaRPr lang="zh-CN" altLang="en-US" sz="2000">
              <a:solidFill>
                <a:srgbClr val="009900"/>
              </a:solidFill>
              <a:latin typeface="Helvetica" pitchFamily="-110" charset="0"/>
              <a:ea typeface="宋体" pitchFamily="-110" charset="-122"/>
              <a:cs typeface="宋体" pitchFamily="-110" charset="-122"/>
            </a:endParaRPr>
          </a:p>
          <a:p>
            <a:pPr algn="ctr" eaLnBrk="0" hangingPunct="0">
              <a:lnSpc>
                <a:spcPct val="90000"/>
              </a:lnSpc>
            </a:pPr>
            <a:r>
              <a:rPr lang="zh-CN" altLang="en-US" sz="2000">
                <a:solidFill>
                  <a:srgbClr val="009900"/>
                </a:solidFill>
                <a:latin typeface="Helvetica" pitchFamily="-110" charset="0"/>
                <a:ea typeface="宋体" pitchFamily="-110" charset="-122"/>
                <a:cs typeface="宋体" pitchFamily="-110" charset="-122"/>
                <a:sym typeface="Wingdings" pitchFamily="-110" charset="2"/>
              </a:rPr>
              <a:t></a:t>
            </a:r>
            <a:endParaRPr lang="zh-CN" altLang="en-US" sz="2000">
              <a:solidFill>
                <a:srgbClr val="009900"/>
              </a:solidFill>
              <a:latin typeface="Helvetica" pitchFamily="-110" charset="0"/>
              <a:ea typeface="宋体" pitchFamily="-110" charset="-122"/>
              <a:cs typeface="宋体" pitchFamily="-110" charset="-122"/>
            </a:endParaRPr>
          </a:p>
          <a:p>
            <a:pPr algn="ctr" eaLnBrk="0" hangingPunct="0">
              <a:lnSpc>
                <a:spcPct val="90000"/>
              </a:lnSpc>
            </a:pPr>
            <a:r>
              <a:rPr lang="zh-CN" altLang="en-US" sz="2000">
                <a:solidFill>
                  <a:srgbClr val="009900"/>
                </a:solidFill>
                <a:latin typeface="Helvetica" pitchFamily="-110" charset="0"/>
                <a:ea typeface="宋体" pitchFamily="-110" charset="-122"/>
                <a:cs typeface="宋体" pitchFamily="-110" charset="-122"/>
                <a:sym typeface="Wingdings" pitchFamily="-110" charset="2"/>
              </a:rPr>
              <a:t></a:t>
            </a:r>
            <a:endParaRPr lang="zh-CN" altLang="en-US" sz="2000">
              <a:solidFill>
                <a:srgbClr val="009900"/>
              </a:solidFill>
              <a:latin typeface="Helvetica" pitchFamily="-110" charset="0"/>
              <a:ea typeface="宋体" pitchFamily="-110" charset="-122"/>
              <a:cs typeface="宋体" pitchFamily="-110" charset="-122"/>
            </a:endParaRPr>
          </a:p>
          <a:p>
            <a:pPr algn="ctr" eaLnBrk="0" hangingPunct="0">
              <a:lnSpc>
                <a:spcPct val="90000"/>
              </a:lnSpc>
            </a:pPr>
            <a:r>
              <a:rPr lang="zh-CN" altLang="en-US" sz="2000">
                <a:solidFill>
                  <a:srgbClr val="009900"/>
                </a:solidFill>
                <a:latin typeface="Helvetica" pitchFamily="-110" charset="0"/>
                <a:ea typeface="宋体" pitchFamily="-110" charset="-122"/>
                <a:cs typeface="宋体" pitchFamily="-110" charset="-122"/>
                <a:sym typeface="Wingdings" pitchFamily="-110" charset="2"/>
              </a:rPr>
              <a:t></a:t>
            </a:r>
            <a:endParaRPr lang="zh-CN" altLang="en-US" sz="2000">
              <a:solidFill>
                <a:srgbClr val="009900"/>
              </a:solidFill>
              <a:latin typeface="Helvetica" pitchFamily="-110" charset="0"/>
              <a:ea typeface="宋体" pitchFamily="-110" charset="-122"/>
              <a:cs typeface="宋体" pitchFamily="-110" charset="-122"/>
            </a:endParaRPr>
          </a:p>
          <a:p>
            <a:pPr algn="ctr" eaLnBrk="0" hangingPunct="0">
              <a:lnSpc>
                <a:spcPct val="90000"/>
              </a:lnSpc>
            </a:pPr>
            <a:r>
              <a:rPr lang="zh-CN" altLang="en-US" sz="2000">
                <a:solidFill>
                  <a:srgbClr val="009900"/>
                </a:solidFill>
                <a:latin typeface="Helvetica" pitchFamily="-110" charset="0"/>
                <a:ea typeface="宋体" pitchFamily="-110" charset="-122"/>
                <a:cs typeface="宋体" pitchFamily="-110" charset="-122"/>
                <a:sym typeface="Wingdings" pitchFamily="-110" charset="2"/>
              </a:rPr>
              <a:t></a:t>
            </a:r>
            <a:endParaRPr lang="zh-CN" altLang="en-US" sz="2000">
              <a:solidFill>
                <a:srgbClr val="009900"/>
              </a:solidFill>
              <a:latin typeface="Helvetica" pitchFamily="-110" charset="0"/>
              <a:ea typeface="宋体" pitchFamily="-110" charset="-122"/>
              <a:cs typeface="宋体" pitchFamily="-110" charset="-122"/>
            </a:endParaRPr>
          </a:p>
          <a:p>
            <a:pPr algn="ctr" eaLnBrk="0" hangingPunct="0">
              <a:lnSpc>
                <a:spcPct val="90000"/>
              </a:lnSpc>
            </a:pPr>
            <a:r>
              <a:rPr lang="zh-CN" altLang="en-US" sz="2000">
                <a:solidFill>
                  <a:srgbClr val="009900"/>
                </a:solidFill>
                <a:latin typeface="Helvetica" pitchFamily="-110" charset="0"/>
                <a:ea typeface="宋体" pitchFamily="-110" charset="-122"/>
                <a:cs typeface="宋体" pitchFamily="-110" charset="-122"/>
                <a:sym typeface="Wingdings" pitchFamily="-110" charset="2"/>
              </a:rPr>
              <a:t></a:t>
            </a:r>
          </a:p>
          <a:p>
            <a:pPr algn="ctr" eaLnBrk="0" hangingPunct="0">
              <a:lnSpc>
                <a:spcPct val="90000"/>
              </a:lnSpc>
            </a:pPr>
            <a:r>
              <a:rPr lang="zh-CN" altLang="en-US" sz="2000">
                <a:solidFill>
                  <a:srgbClr val="009900"/>
                </a:solidFill>
                <a:latin typeface="Helvetica" pitchFamily="-110" charset="0"/>
                <a:ea typeface="宋体" pitchFamily="-110" charset="-122"/>
                <a:cs typeface="宋体" pitchFamily="-110" charset="-122"/>
                <a:sym typeface="Wingdings" pitchFamily="-110" charset="2"/>
              </a:rPr>
              <a:t></a:t>
            </a:r>
            <a:endParaRPr lang="zh-CN" altLang="en-US" sz="2000">
              <a:solidFill>
                <a:srgbClr val="009900"/>
              </a:solidFill>
              <a:latin typeface="Helvetica" pitchFamily="-110" charset="0"/>
              <a:ea typeface="宋体" pitchFamily="-110" charset="-122"/>
              <a:cs typeface="宋体" pitchFamily="-110" charset="-122"/>
            </a:endParaRPr>
          </a:p>
          <a:p>
            <a:pPr algn="ctr" eaLnBrk="0" hangingPunct="0">
              <a:lnSpc>
                <a:spcPct val="90000"/>
              </a:lnSpc>
            </a:pPr>
            <a:r>
              <a:rPr lang="zh-CN" altLang="en-US" sz="2000">
                <a:solidFill>
                  <a:srgbClr val="009900"/>
                </a:solidFill>
                <a:latin typeface="Helvetica" pitchFamily="-110" charset="0"/>
                <a:ea typeface="宋体" pitchFamily="-110" charset="-122"/>
                <a:cs typeface="宋体" pitchFamily="-110" charset="-122"/>
                <a:sym typeface="Wingdings" pitchFamily="-110" charset="2"/>
              </a:rPr>
              <a:t></a:t>
            </a:r>
            <a:endParaRPr lang="zh-CN" altLang="en-US" sz="2000">
              <a:solidFill>
                <a:srgbClr val="009900"/>
              </a:solidFill>
              <a:latin typeface="Helvetica" pitchFamily="-110" charset="0"/>
              <a:ea typeface="宋体" pitchFamily="-110" charset="-122"/>
              <a:cs typeface="宋体" pitchFamily="-110" charset="-122"/>
            </a:endParaRPr>
          </a:p>
          <a:p>
            <a:pPr algn="ctr" eaLnBrk="0" hangingPunct="0">
              <a:lnSpc>
                <a:spcPct val="90000"/>
              </a:lnSpc>
            </a:pPr>
            <a:endParaRPr lang="zh-CN" altLang="en-US" sz="2000">
              <a:solidFill>
                <a:srgbClr val="009900"/>
              </a:solidFill>
              <a:latin typeface="Helvetica" pitchFamily="-110" charset="0"/>
              <a:ea typeface="宋体" pitchFamily="-110" charset="-122"/>
              <a:cs typeface="宋体" pitchFamily="-110" charset="-122"/>
            </a:endParaRPr>
          </a:p>
          <a:p>
            <a:pPr algn="ctr" eaLnBrk="0" hangingPunct="0">
              <a:lnSpc>
                <a:spcPct val="90000"/>
              </a:lnSpc>
            </a:pPr>
            <a:endParaRPr lang="zh-CN" altLang="en-US" sz="2000">
              <a:solidFill>
                <a:srgbClr val="009900"/>
              </a:solidFill>
              <a:latin typeface="Helvetica" pitchFamily="-110" charset="0"/>
              <a:ea typeface="宋体" pitchFamily="-110" charset="-122"/>
              <a:cs typeface="宋体" pitchFamily="-110" charset="-122"/>
              <a:sym typeface="Wingdings" pitchFamily="-110" charset="2"/>
            </a:endParaRPr>
          </a:p>
        </p:txBody>
      </p:sp>
      <p:sp>
        <p:nvSpPr>
          <p:cNvPr id="34839" name="Text Box 23"/>
          <p:cNvSpPr txBox="1">
            <a:spLocks noChangeArrowheads="1"/>
          </p:cNvSpPr>
          <p:nvPr/>
        </p:nvSpPr>
        <p:spPr bwMode="auto">
          <a:xfrm>
            <a:off x="7315200" y="2047875"/>
            <a:ext cx="576263" cy="261938"/>
          </a:xfrm>
          <a:prstGeom prst="rect">
            <a:avLst/>
          </a:prstGeom>
          <a:noFill/>
          <a:ln w="9525">
            <a:noFill/>
            <a:miter lim="800000"/>
            <a:headEnd/>
            <a:tailEnd/>
          </a:ln>
        </p:spPr>
        <p:txBody>
          <a:bodyPr wrap="none">
            <a:prstTxWarp prst="textNoShape">
              <a:avLst/>
            </a:prstTxWarp>
            <a:spAutoFit/>
          </a:bodyPr>
          <a:lstStyle/>
          <a:p>
            <a:pPr algn="ctr" eaLnBrk="0" hangingPunct="0">
              <a:lnSpc>
                <a:spcPct val="80000"/>
              </a:lnSpc>
            </a:pPr>
            <a:r>
              <a:rPr lang="en-US" altLang="zh-CN" sz="1400" i="1">
                <a:latin typeface="Helvetica" pitchFamily="-110" charset="0"/>
                <a:ea typeface="宋体" pitchFamily="-110" charset="-122"/>
                <a:cs typeface="宋体" pitchFamily="-110" charset="-122"/>
              </a:rPr>
              <a:t>ASM</a:t>
            </a:r>
          </a:p>
        </p:txBody>
      </p:sp>
      <p:sp>
        <p:nvSpPr>
          <p:cNvPr id="34840" name="Text Box 24"/>
          <p:cNvSpPr txBox="1">
            <a:spLocks noChangeArrowheads="1"/>
          </p:cNvSpPr>
          <p:nvPr/>
        </p:nvSpPr>
        <p:spPr bwMode="auto">
          <a:xfrm>
            <a:off x="4800600" y="2733675"/>
            <a:ext cx="381000" cy="287338"/>
          </a:xfrm>
          <a:prstGeom prst="rect">
            <a:avLst/>
          </a:prstGeom>
          <a:noFill/>
          <a:ln w="9525">
            <a:noFill/>
            <a:miter lim="800000"/>
            <a:headEnd/>
            <a:tailEnd/>
          </a:ln>
        </p:spPr>
        <p:txBody>
          <a:bodyPr>
            <a:prstTxWarp prst="textNoShape">
              <a:avLst/>
            </a:prstTxWarp>
            <a:spAutoFit/>
          </a:bodyPr>
          <a:lstStyle/>
          <a:p>
            <a:pPr algn="ctr" eaLnBrk="0" hangingPunct="0">
              <a:lnSpc>
                <a:spcPct val="80000"/>
              </a:lnSpc>
              <a:spcBef>
                <a:spcPct val="50000"/>
              </a:spcBef>
            </a:pPr>
            <a:r>
              <a:rPr lang="en-US" altLang="zh-CN">
                <a:solidFill>
                  <a:srgbClr val="CC0000"/>
                </a:solidFill>
                <a:latin typeface="Helvetica" pitchFamily="-110" charset="0"/>
                <a:ea typeface="宋体" pitchFamily="-110" charset="-122"/>
                <a:cs typeface="宋体" pitchFamily="-110" charset="-122"/>
                <a:sym typeface="Wingdings" pitchFamily="-110" charset="2"/>
              </a:rPr>
              <a:t>X</a:t>
            </a:r>
          </a:p>
        </p:txBody>
      </p:sp>
      <p:sp>
        <p:nvSpPr>
          <p:cNvPr id="34841" name="Text Box 25"/>
          <p:cNvSpPr txBox="1">
            <a:spLocks noChangeArrowheads="1"/>
          </p:cNvSpPr>
          <p:nvPr/>
        </p:nvSpPr>
        <p:spPr bwMode="auto">
          <a:xfrm>
            <a:off x="5743575" y="3090863"/>
            <a:ext cx="184150" cy="366712"/>
          </a:xfrm>
          <a:prstGeom prst="rect">
            <a:avLst/>
          </a:prstGeom>
          <a:noFill/>
          <a:ln w="9525">
            <a:noFill/>
            <a:miter lim="800000"/>
            <a:headEnd/>
            <a:tailEnd/>
          </a:ln>
        </p:spPr>
        <p:txBody>
          <a:bodyPr wrap="none">
            <a:prstTxWarp prst="textNoShape">
              <a:avLst/>
            </a:prstTxWarp>
            <a:spAutoFit/>
          </a:bodyPr>
          <a:lstStyle/>
          <a:p>
            <a:pPr algn="ctr" eaLnBrk="0" hangingPunct="0"/>
            <a:endParaRPr lang="de-DE" altLang="zh-CN" sz="1800"/>
          </a:p>
        </p:txBody>
      </p:sp>
      <p:grpSp>
        <p:nvGrpSpPr>
          <p:cNvPr id="2" name="Group 26"/>
          <p:cNvGrpSpPr>
            <a:grpSpLocks/>
          </p:cNvGrpSpPr>
          <p:nvPr/>
        </p:nvGrpSpPr>
        <p:grpSpPr bwMode="auto">
          <a:xfrm>
            <a:off x="4495800" y="1971675"/>
            <a:ext cx="1131888" cy="4092575"/>
            <a:chOff x="3711" y="1081"/>
            <a:chExt cx="713" cy="2578"/>
          </a:xfrm>
        </p:grpSpPr>
        <p:sp>
          <p:nvSpPr>
            <p:cNvPr id="34861" name="Text Box 27"/>
            <p:cNvSpPr txBox="1">
              <a:spLocks noChangeArrowheads="1"/>
            </p:cNvSpPr>
            <p:nvPr/>
          </p:nvSpPr>
          <p:spPr bwMode="auto">
            <a:xfrm>
              <a:off x="3916" y="1890"/>
              <a:ext cx="240" cy="181"/>
            </a:xfrm>
            <a:prstGeom prst="rect">
              <a:avLst/>
            </a:prstGeom>
            <a:noFill/>
            <a:ln w="9525">
              <a:noFill/>
              <a:miter lim="800000"/>
              <a:headEnd/>
              <a:tailEnd/>
            </a:ln>
          </p:spPr>
          <p:txBody>
            <a:bodyPr>
              <a:prstTxWarp prst="textNoShape">
                <a:avLst/>
              </a:prstTxWarp>
              <a:spAutoFit/>
            </a:bodyPr>
            <a:lstStyle/>
            <a:p>
              <a:pPr algn="ctr" eaLnBrk="0" hangingPunct="0">
                <a:lnSpc>
                  <a:spcPct val="80000"/>
                </a:lnSpc>
                <a:spcBef>
                  <a:spcPct val="50000"/>
                </a:spcBef>
              </a:pPr>
              <a:r>
                <a:rPr lang="en-US" altLang="zh-CN">
                  <a:solidFill>
                    <a:srgbClr val="CC0000"/>
                  </a:solidFill>
                  <a:latin typeface="Helvetica" pitchFamily="-110" charset="0"/>
                  <a:ea typeface="宋体" pitchFamily="-110" charset="-122"/>
                  <a:cs typeface="宋体" pitchFamily="-110" charset="-122"/>
                  <a:sym typeface="Wingdings" pitchFamily="-110" charset="2"/>
                </a:rPr>
                <a:t>X</a:t>
              </a:r>
            </a:p>
          </p:txBody>
        </p:sp>
        <p:sp>
          <p:nvSpPr>
            <p:cNvPr id="34862" name="Text Box 28"/>
            <p:cNvSpPr txBox="1">
              <a:spLocks noChangeArrowheads="1"/>
            </p:cNvSpPr>
            <p:nvPr/>
          </p:nvSpPr>
          <p:spPr bwMode="auto">
            <a:xfrm>
              <a:off x="3916" y="2244"/>
              <a:ext cx="240" cy="181"/>
            </a:xfrm>
            <a:prstGeom prst="rect">
              <a:avLst/>
            </a:prstGeom>
            <a:noFill/>
            <a:ln w="9525">
              <a:noFill/>
              <a:miter lim="800000"/>
              <a:headEnd/>
              <a:tailEnd/>
            </a:ln>
          </p:spPr>
          <p:txBody>
            <a:bodyPr>
              <a:prstTxWarp prst="textNoShape">
                <a:avLst/>
              </a:prstTxWarp>
              <a:spAutoFit/>
            </a:bodyPr>
            <a:lstStyle/>
            <a:p>
              <a:pPr algn="ctr" eaLnBrk="0" hangingPunct="0">
                <a:lnSpc>
                  <a:spcPct val="80000"/>
                </a:lnSpc>
                <a:spcBef>
                  <a:spcPct val="50000"/>
                </a:spcBef>
              </a:pPr>
              <a:r>
                <a:rPr lang="en-US" altLang="zh-CN">
                  <a:solidFill>
                    <a:srgbClr val="CC0000"/>
                  </a:solidFill>
                  <a:latin typeface="Helvetica" pitchFamily="-110" charset="0"/>
                  <a:ea typeface="宋体" pitchFamily="-110" charset="-122"/>
                  <a:cs typeface="宋体" pitchFamily="-110" charset="-122"/>
                  <a:sym typeface="Wingdings" pitchFamily="-110" charset="2"/>
                </a:rPr>
                <a:t>X</a:t>
              </a:r>
            </a:p>
          </p:txBody>
        </p:sp>
        <p:sp>
          <p:nvSpPr>
            <p:cNvPr id="34863" name="Text Box 29"/>
            <p:cNvSpPr txBox="1">
              <a:spLocks noChangeArrowheads="1"/>
            </p:cNvSpPr>
            <p:nvPr/>
          </p:nvSpPr>
          <p:spPr bwMode="auto">
            <a:xfrm>
              <a:off x="3916" y="2417"/>
              <a:ext cx="240" cy="181"/>
            </a:xfrm>
            <a:prstGeom prst="rect">
              <a:avLst/>
            </a:prstGeom>
            <a:noFill/>
            <a:ln w="9525">
              <a:noFill/>
              <a:miter lim="800000"/>
              <a:headEnd/>
              <a:tailEnd/>
            </a:ln>
          </p:spPr>
          <p:txBody>
            <a:bodyPr>
              <a:prstTxWarp prst="textNoShape">
                <a:avLst/>
              </a:prstTxWarp>
              <a:spAutoFit/>
            </a:bodyPr>
            <a:lstStyle/>
            <a:p>
              <a:pPr algn="ctr" eaLnBrk="0" hangingPunct="0">
                <a:lnSpc>
                  <a:spcPct val="80000"/>
                </a:lnSpc>
                <a:spcBef>
                  <a:spcPct val="50000"/>
                </a:spcBef>
              </a:pPr>
              <a:r>
                <a:rPr lang="en-US" altLang="zh-CN" i="1">
                  <a:solidFill>
                    <a:srgbClr val="CC0000"/>
                  </a:solidFill>
                  <a:latin typeface="Helvetica" pitchFamily="-110" charset="0"/>
                  <a:ea typeface="宋体" pitchFamily="-110" charset="-122"/>
                  <a:cs typeface="宋体" pitchFamily="-110" charset="-122"/>
                  <a:sym typeface="Wingdings" pitchFamily="-110" charset="2"/>
                </a:rPr>
                <a:t>X</a:t>
              </a:r>
            </a:p>
          </p:txBody>
        </p:sp>
        <p:sp>
          <p:nvSpPr>
            <p:cNvPr id="34864" name="Text Box 30"/>
            <p:cNvSpPr txBox="1">
              <a:spLocks noChangeArrowheads="1"/>
            </p:cNvSpPr>
            <p:nvPr/>
          </p:nvSpPr>
          <p:spPr bwMode="auto">
            <a:xfrm>
              <a:off x="3916" y="2938"/>
              <a:ext cx="240" cy="181"/>
            </a:xfrm>
            <a:prstGeom prst="rect">
              <a:avLst/>
            </a:prstGeom>
            <a:noFill/>
            <a:ln w="9525">
              <a:noFill/>
              <a:miter lim="800000"/>
              <a:headEnd/>
              <a:tailEnd/>
            </a:ln>
          </p:spPr>
          <p:txBody>
            <a:bodyPr>
              <a:prstTxWarp prst="textNoShape">
                <a:avLst/>
              </a:prstTxWarp>
              <a:spAutoFit/>
            </a:bodyPr>
            <a:lstStyle/>
            <a:p>
              <a:pPr algn="ctr" eaLnBrk="0" hangingPunct="0">
                <a:lnSpc>
                  <a:spcPct val="80000"/>
                </a:lnSpc>
                <a:spcBef>
                  <a:spcPct val="50000"/>
                </a:spcBef>
              </a:pPr>
              <a:r>
                <a:rPr lang="en-US" altLang="zh-CN">
                  <a:solidFill>
                    <a:srgbClr val="CC0000"/>
                  </a:solidFill>
                  <a:latin typeface="Helvetica" pitchFamily="-110" charset="0"/>
                  <a:ea typeface="宋体" pitchFamily="-110" charset="-122"/>
                  <a:cs typeface="宋体" pitchFamily="-110" charset="-122"/>
                  <a:sym typeface="Wingdings" pitchFamily="-110" charset="2"/>
                </a:rPr>
                <a:t>X</a:t>
              </a:r>
            </a:p>
          </p:txBody>
        </p:sp>
        <p:sp>
          <p:nvSpPr>
            <p:cNvPr id="34865" name="Text Box 31"/>
            <p:cNvSpPr txBox="1">
              <a:spLocks noChangeArrowheads="1"/>
            </p:cNvSpPr>
            <p:nvPr/>
          </p:nvSpPr>
          <p:spPr bwMode="auto">
            <a:xfrm>
              <a:off x="3916" y="3118"/>
              <a:ext cx="240" cy="181"/>
            </a:xfrm>
            <a:prstGeom prst="rect">
              <a:avLst/>
            </a:prstGeom>
            <a:noFill/>
            <a:ln w="9525">
              <a:noFill/>
              <a:miter lim="800000"/>
              <a:headEnd/>
              <a:tailEnd/>
            </a:ln>
          </p:spPr>
          <p:txBody>
            <a:bodyPr>
              <a:prstTxWarp prst="textNoShape">
                <a:avLst/>
              </a:prstTxWarp>
              <a:spAutoFit/>
            </a:bodyPr>
            <a:lstStyle/>
            <a:p>
              <a:pPr algn="ctr" eaLnBrk="0" hangingPunct="0">
                <a:lnSpc>
                  <a:spcPct val="80000"/>
                </a:lnSpc>
                <a:spcBef>
                  <a:spcPct val="50000"/>
                </a:spcBef>
              </a:pPr>
              <a:r>
                <a:rPr lang="en-US" altLang="zh-CN">
                  <a:solidFill>
                    <a:srgbClr val="CC0000"/>
                  </a:solidFill>
                  <a:latin typeface="Helvetica" pitchFamily="-110" charset="0"/>
                  <a:ea typeface="宋体" pitchFamily="-110" charset="-122"/>
                  <a:cs typeface="宋体" pitchFamily="-110" charset="-122"/>
                  <a:sym typeface="Wingdings" pitchFamily="-110" charset="2"/>
                </a:rPr>
                <a:t>X</a:t>
              </a:r>
            </a:p>
          </p:txBody>
        </p:sp>
        <p:sp>
          <p:nvSpPr>
            <p:cNvPr id="34866" name="Text Box 32"/>
            <p:cNvSpPr txBox="1">
              <a:spLocks noChangeArrowheads="1"/>
            </p:cNvSpPr>
            <p:nvPr/>
          </p:nvSpPr>
          <p:spPr bwMode="auto">
            <a:xfrm>
              <a:off x="3916" y="3292"/>
              <a:ext cx="240" cy="181"/>
            </a:xfrm>
            <a:prstGeom prst="rect">
              <a:avLst/>
            </a:prstGeom>
            <a:noFill/>
            <a:ln w="9525">
              <a:noFill/>
              <a:miter lim="800000"/>
              <a:headEnd/>
              <a:tailEnd/>
            </a:ln>
          </p:spPr>
          <p:txBody>
            <a:bodyPr>
              <a:prstTxWarp prst="textNoShape">
                <a:avLst/>
              </a:prstTxWarp>
              <a:spAutoFit/>
            </a:bodyPr>
            <a:lstStyle/>
            <a:p>
              <a:pPr algn="ctr" eaLnBrk="0" hangingPunct="0">
                <a:lnSpc>
                  <a:spcPct val="80000"/>
                </a:lnSpc>
                <a:spcBef>
                  <a:spcPct val="50000"/>
                </a:spcBef>
              </a:pPr>
              <a:r>
                <a:rPr lang="en-US" altLang="zh-CN">
                  <a:solidFill>
                    <a:srgbClr val="CC0000"/>
                  </a:solidFill>
                  <a:latin typeface="Helvetica" pitchFamily="-110" charset="0"/>
                  <a:ea typeface="宋体" pitchFamily="-110" charset="-122"/>
                  <a:cs typeface="宋体" pitchFamily="-110" charset="-122"/>
                  <a:sym typeface="Wingdings" pitchFamily="-110" charset="2"/>
                </a:rPr>
                <a:t>X</a:t>
              </a:r>
            </a:p>
          </p:txBody>
        </p:sp>
        <p:sp>
          <p:nvSpPr>
            <p:cNvPr id="34867" name="Text Box 33"/>
            <p:cNvSpPr txBox="1">
              <a:spLocks noChangeArrowheads="1"/>
            </p:cNvSpPr>
            <p:nvPr/>
          </p:nvSpPr>
          <p:spPr bwMode="auto">
            <a:xfrm>
              <a:off x="3916" y="3478"/>
              <a:ext cx="240" cy="181"/>
            </a:xfrm>
            <a:prstGeom prst="rect">
              <a:avLst/>
            </a:prstGeom>
            <a:noFill/>
            <a:ln w="9525">
              <a:noFill/>
              <a:miter lim="800000"/>
              <a:headEnd/>
              <a:tailEnd/>
            </a:ln>
          </p:spPr>
          <p:txBody>
            <a:bodyPr>
              <a:prstTxWarp prst="textNoShape">
                <a:avLst/>
              </a:prstTxWarp>
              <a:spAutoFit/>
            </a:bodyPr>
            <a:lstStyle/>
            <a:p>
              <a:pPr algn="ctr" eaLnBrk="0" hangingPunct="0">
                <a:lnSpc>
                  <a:spcPct val="80000"/>
                </a:lnSpc>
                <a:spcBef>
                  <a:spcPct val="50000"/>
                </a:spcBef>
              </a:pPr>
              <a:r>
                <a:rPr lang="en-US" altLang="zh-CN">
                  <a:solidFill>
                    <a:srgbClr val="CC0000"/>
                  </a:solidFill>
                  <a:latin typeface="Helvetica" pitchFamily="-110" charset="0"/>
                  <a:ea typeface="宋体" pitchFamily="-110" charset="-122"/>
                  <a:cs typeface="宋体" pitchFamily="-110" charset="-122"/>
                  <a:sym typeface="Wingdings" pitchFamily="-110" charset="2"/>
                </a:rPr>
                <a:t>X</a:t>
              </a:r>
            </a:p>
          </p:txBody>
        </p:sp>
        <p:sp>
          <p:nvSpPr>
            <p:cNvPr id="34868" name="Text Box 34"/>
            <p:cNvSpPr txBox="1">
              <a:spLocks noChangeArrowheads="1"/>
            </p:cNvSpPr>
            <p:nvPr/>
          </p:nvSpPr>
          <p:spPr bwMode="auto">
            <a:xfrm>
              <a:off x="3711" y="1081"/>
              <a:ext cx="713" cy="272"/>
            </a:xfrm>
            <a:prstGeom prst="rect">
              <a:avLst/>
            </a:prstGeom>
            <a:noFill/>
            <a:ln w="9525">
              <a:noFill/>
              <a:miter lim="800000"/>
              <a:headEnd/>
              <a:tailEnd/>
            </a:ln>
          </p:spPr>
          <p:txBody>
            <a:bodyPr>
              <a:prstTxWarp prst="textNoShape">
                <a:avLst/>
              </a:prstTxWarp>
              <a:spAutoFit/>
            </a:bodyPr>
            <a:lstStyle/>
            <a:p>
              <a:pPr algn="ctr" eaLnBrk="0" hangingPunct="0">
                <a:lnSpc>
                  <a:spcPct val="80000"/>
                </a:lnSpc>
              </a:pPr>
              <a:r>
                <a:rPr lang="en-US" altLang="zh-CN" sz="1400" i="1">
                  <a:latin typeface="Helvetica" pitchFamily="-110" charset="0"/>
                  <a:ea typeface="宋体" pitchFamily="-110" charset="-122"/>
                  <a:cs typeface="宋体" pitchFamily="-110" charset="-122"/>
                </a:rPr>
                <a:t>Network Firewall</a:t>
              </a:r>
            </a:p>
          </p:txBody>
        </p:sp>
        <p:sp>
          <p:nvSpPr>
            <p:cNvPr id="34869" name="Rectangle 35"/>
            <p:cNvSpPr>
              <a:spLocks noChangeArrowheads="1"/>
            </p:cNvSpPr>
            <p:nvPr/>
          </p:nvSpPr>
          <p:spPr bwMode="auto">
            <a:xfrm>
              <a:off x="3820" y="1370"/>
              <a:ext cx="458" cy="173"/>
            </a:xfrm>
            <a:prstGeom prst="rect">
              <a:avLst/>
            </a:prstGeom>
            <a:noFill/>
            <a:ln w="9525">
              <a:noFill/>
              <a:miter lim="800000"/>
              <a:headEnd/>
              <a:tailEnd/>
            </a:ln>
          </p:spPr>
          <p:txBody>
            <a:bodyPr wrap="none">
              <a:prstTxWarp prst="textNoShape">
                <a:avLst/>
              </a:prstTxWarp>
              <a:spAutoFit/>
            </a:bodyPr>
            <a:lstStyle/>
            <a:p>
              <a:pPr algn="ctr" eaLnBrk="0" hangingPunct="0">
                <a:spcAft>
                  <a:spcPct val="25000"/>
                </a:spcAft>
              </a:pPr>
              <a:r>
                <a:rPr lang="en-US" altLang="zh-CN" sz="1200">
                  <a:ea typeface="宋体" pitchFamily="-110" charset="-122"/>
                  <a:cs typeface="宋体" pitchFamily="-110" charset="-122"/>
                </a:rPr>
                <a:t>Limited</a:t>
              </a:r>
            </a:p>
          </p:txBody>
        </p:sp>
        <p:sp>
          <p:nvSpPr>
            <p:cNvPr id="34870" name="Rectangle 36"/>
            <p:cNvSpPr>
              <a:spLocks noChangeArrowheads="1"/>
            </p:cNvSpPr>
            <p:nvPr/>
          </p:nvSpPr>
          <p:spPr bwMode="auto">
            <a:xfrm>
              <a:off x="3820" y="1714"/>
              <a:ext cx="458" cy="173"/>
            </a:xfrm>
            <a:prstGeom prst="rect">
              <a:avLst/>
            </a:prstGeom>
            <a:noFill/>
            <a:ln w="9525">
              <a:noFill/>
              <a:miter lim="800000"/>
              <a:headEnd/>
              <a:tailEnd/>
            </a:ln>
          </p:spPr>
          <p:txBody>
            <a:bodyPr wrap="none">
              <a:prstTxWarp prst="textNoShape">
                <a:avLst/>
              </a:prstTxWarp>
              <a:spAutoFit/>
            </a:bodyPr>
            <a:lstStyle/>
            <a:p>
              <a:pPr algn="ctr" eaLnBrk="0" hangingPunct="0">
                <a:spcAft>
                  <a:spcPct val="25000"/>
                </a:spcAft>
              </a:pPr>
              <a:r>
                <a:rPr lang="en-US" altLang="zh-CN" sz="1200">
                  <a:ea typeface="宋体" pitchFamily="-110" charset="-122"/>
                  <a:cs typeface="宋体" pitchFamily="-110" charset="-122"/>
                </a:rPr>
                <a:t>Limited</a:t>
              </a:r>
            </a:p>
          </p:txBody>
        </p:sp>
        <p:sp>
          <p:nvSpPr>
            <p:cNvPr id="34871" name="Rectangle 37"/>
            <p:cNvSpPr>
              <a:spLocks noChangeArrowheads="1"/>
            </p:cNvSpPr>
            <p:nvPr/>
          </p:nvSpPr>
          <p:spPr bwMode="auto">
            <a:xfrm>
              <a:off x="3820" y="2066"/>
              <a:ext cx="458" cy="173"/>
            </a:xfrm>
            <a:prstGeom prst="rect">
              <a:avLst/>
            </a:prstGeom>
            <a:noFill/>
            <a:ln w="9525">
              <a:noFill/>
              <a:miter lim="800000"/>
              <a:headEnd/>
              <a:tailEnd/>
            </a:ln>
          </p:spPr>
          <p:txBody>
            <a:bodyPr wrap="none">
              <a:prstTxWarp prst="textNoShape">
                <a:avLst/>
              </a:prstTxWarp>
              <a:spAutoFit/>
            </a:bodyPr>
            <a:lstStyle/>
            <a:p>
              <a:pPr algn="ctr" eaLnBrk="0" hangingPunct="0">
                <a:spcAft>
                  <a:spcPct val="25000"/>
                </a:spcAft>
              </a:pPr>
              <a:r>
                <a:rPr lang="en-US" altLang="zh-CN" sz="1200">
                  <a:ea typeface="宋体" pitchFamily="-110" charset="-122"/>
                  <a:cs typeface="宋体" pitchFamily="-110" charset="-122"/>
                </a:rPr>
                <a:t>Limited</a:t>
              </a:r>
            </a:p>
          </p:txBody>
        </p:sp>
        <p:sp>
          <p:nvSpPr>
            <p:cNvPr id="34872" name="Rectangle 38"/>
            <p:cNvSpPr>
              <a:spLocks noChangeArrowheads="1"/>
            </p:cNvSpPr>
            <p:nvPr/>
          </p:nvSpPr>
          <p:spPr bwMode="auto">
            <a:xfrm>
              <a:off x="3820" y="2582"/>
              <a:ext cx="458" cy="173"/>
            </a:xfrm>
            <a:prstGeom prst="rect">
              <a:avLst/>
            </a:prstGeom>
            <a:noFill/>
            <a:ln w="9525">
              <a:noFill/>
              <a:miter lim="800000"/>
              <a:headEnd/>
              <a:tailEnd/>
            </a:ln>
          </p:spPr>
          <p:txBody>
            <a:bodyPr wrap="none">
              <a:prstTxWarp prst="textNoShape">
                <a:avLst/>
              </a:prstTxWarp>
              <a:spAutoFit/>
            </a:bodyPr>
            <a:lstStyle/>
            <a:p>
              <a:pPr algn="ctr" eaLnBrk="0" hangingPunct="0">
                <a:spcAft>
                  <a:spcPct val="25000"/>
                </a:spcAft>
              </a:pPr>
              <a:r>
                <a:rPr lang="en-US" altLang="zh-CN" sz="1200">
                  <a:ea typeface="宋体" pitchFamily="-110" charset="-122"/>
                  <a:cs typeface="宋体" pitchFamily="-110" charset="-122"/>
                </a:rPr>
                <a:t>Limited</a:t>
              </a:r>
            </a:p>
          </p:txBody>
        </p:sp>
        <p:sp>
          <p:nvSpPr>
            <p:cNvPr id="34873" name="Rectangle 39"/>
            <p:cNvSpPr>
              <a:spLocks noChangeArrowheads="1"/>
            </p:cNvSpPr>
            <p:nvPr/>
          </p:nvSpPr>
          <p:spPr bwMode="auto">
            <a:xfrm>
              <a:off x="3820" y="2764"/>
              <a:ext cx="458" cy="173"/>
            </a:xfrm>
            <a:prstGeom prst="rect">
              <a:avLst/>
            </a:prstGeom>
            <a:noFill/>
            <a:ln w="9525">
              <a:noFill/>
              <a:miter lim="800000"/>
              <a:headEnd/>
              <a:tailEnd/>
            </a:ln>
          </p:spPr>
          <p:txBody>
            <a:bodyPr wrap="none">
              <a:prstTxWarp prst="textNoShape">
                <a:avLst/>
              </a:prstTxWarp>
              <a:spAutoFit/>
            </a:bodyPr>
            <a:lstStyle/>
            <a:p>
              <a:pPr algn="ctr" eaLnBrk="0" hangingPunct="0">
                <a:spcAft>
                  <a:spcPct val="25000"/>
                </a:spcAft>
              </a:pPr>
              <a:r>
                <a:rPr lang="en-US" altLang="zh-CN" sz="1200">
                  <a:ea typeface="宋体" pitchFamily="-110" charset="-122"/>
                  <a:cs typeface="宋体" pitchFamily="-110" charset="-122"/>
                </a:rPr>
                <a:t>Limited</a:t>
              </a:r>
            </a:p>
          </p:txBody>
        </p:sp>
      </p:grpSp>
      <p:sp>
        <p:nvSpPr>
          <p:cNvPr id="34843" name="Line 40"/>
          <p:cNvSpPr>
            <a:spLocks noChangeShapeType="1"/>
          </p:cNvSpPr>
          <p:nvPr/>
        </p:nvSpPr>
        <p:spPr bwMode="auto">
          <a:xfrm flipV="1">
            <a:off x="5911850" y="1600200"/>
            <a:ext cx="0" cy="5105400"/>
          </a:xfrm>
          <a:prstGeom prst="line">
            <a:avLst/>
          </a:prstGeom>
          <a:noFill/>
          <a:ln w="19050">
            <a:solidFill>
              <a:schemeClr val="bg1"/>
            </a:solidFill>
            <a:round/>
            <a:headEnd/>
            <a:tailEnd/>
          </a:ln>
        </p:spPr>
        <p:txBody>
          <a:bodyPr wrap="none" anchor="ctr">
            <a:prstTxWarp prst="textNoShape">
              <a:avLst/>
            </a:prstTxWarp>
          </a:bodyPr>
          <a:lstStyle/>
          <a:p>
            <a:endParaRPr lang="en-US"/>
          </a:p>
        </p:txBody>
      </p:sp>
      <p:sp>
        <p:nvSpPr>
          <p:cNvPr id="34844" name="Line 41"/>
          <p:cNvSpPr>
            <a:spLocks noChangeShapeType="1"/>
          </p:cNvSpPr>
          <p:nvPr/>
        </p:nvSpPr>
        <p:spPr bwMode="auto">
          <a:xfrm flipV="1">
            <a:off x="6978650" y="1641475"/>
            <a:ext cx="0" cy="5064125"/>
          </a:xfrm>
          <a:prstGeom prst="line">
            <a:avLst/>
          </a:prstGeom>
          <a:noFill/>
          <a:ln w="19050">
            <a:solidFill>
              <a:schemeClr val="bg1"/>
            </a:solidFill>
            <a:round/>
            <a:headEnd/>
            <a:tailEnd/>
          </a:ln>
        </p:spPr>
        <p:txBody>
          <a:bodyPr wrap="none" anchor="ctr">
            <a:prstTxWarp prst="textNoShape">
              <a:avLst/>
            </a:prstTxWarp>
          </a:bodyPr>
          <a:lstStyle/>
          <a:p>
            <a:endParaRPr lang="en-US"/>
          </a:p>
        </p:txBody>
      </p:sp>
      <p:sp>
        <p:nvSpPr>
          <p:cNvPr id="34845" name="Line 42"/>
          <p:cNvSpPr>
            <a:spLocks noChangeShapeType="1"/>
          </p:cNvSpPr>
          <p:nvPr/>
        </p:nvSpPr>
        <p:spPr bwMode="auto">
          <a:xfrm flipV="1">
            <a:off x="4235450" y="1676400"/>
            <a:ext cx="0" cy="4953000"/>
          </a:xfrm>
          <a:prstGeom prst="line">
            <a:avLst/>
          </a:prstGeom>
          <a:noFill/>
          <a:ln w="19050">
            <a:solidFill>
              <a:schemeClr val="bg1"/>
            </a:solidFill>
            <a:round/>
            <a:headEnd/>
            <a:tailEnd/>
          </a:ln>
        </p:spPr>
        <p:txBody>
          <a:bodyPr wrap="none" anchor="ctr">
            <a:prstTxWarp prst="textNoShape">
              <a:avLst/>
            </a:prstTxWarp>
          </a:bodyPr>
          <a:lstStyle/>
          <a:p>
            <a:endParaRPr lang="en-US"/>
          </a:p>
        </p:txBody>
      </p:sp>
      <p:grpSp>
        <p:nvGrpSpPr>
          <p:cNvPr id="3" name="Group 43"/>
          <p:cNvGrpSpPr>
            <a:grpSpLocks/>
          </p:cNvGrpSpPr>
          <p:nvPr/>
        </p:nvGrpSpPr>
        <p:grpSpPr bwMode="auto">
          <a:xfrm>
            <a:off x="6019800" y="1971675"/>
            <a:ext cx="896938" cy="4110038"/>
            <a:chOff x="4503" y="1070"/>
            <a:chExt cx="565" cy="2589"/>
          </a:xfrm>
        </p:grpSpPr>
        <p:sp>
          <p:nvSpPr>
            <p:cNvPr id="34847" name="Text Box 44"/>
            <p:cNvSpPr txBox="1">
              <a:spLocks noChangeArrowheads="1"/>
            </p:cNvSpPr>
            <p:nvPr/>
          </p:nvSpPr>
          <p:spPr bwMode="auto">
            <a:xfrm>
              <a:off x="4588" y="1070"/>
              <a:ext cx="480" cy="232"/>
            </a:xfrm>
            <a:prstGeom prst="rect">
              <a:avLst/>
            </a:prstGeom>
            <a:noFill/>
            <a:ln w="9525">
              <a:noFill/>
              <a:miter lim="800000"/>
              <a:headEnd/>
              <a:tailEnd/>
            </a:ln>
          </p:spPr>
          <p:txBody>
            <a:bodyPr>
              <a:prstTxWarp prst="textNoShape">
                <a:avLst/>
              </a:prstTxWarp>
              <a:spAutoFit/>
            </a:bodyPr>
            <a:lstStyle/>
            <a:p>
              <a:pPr algn="ctr" eaLnBrk="0" hangingPunct="0">
                <a:lnSpc>
                  <a:spcPct val="130000"/>
                </a:lnSpc>
              </a:pPr>
              <a:r>
                <a:rPr lang="en-US" altLang="zh-CN" sz="1400" i="1">
                  <a:latin typeface="Helvetica" pitchFamily="-110" charset="0"/>
                  <a:ea typeface="宋体" pitchFamily="-110" charset="-122"/>
                  <a:cs typeface="宋体" pitchFamily="-110" charset="-122"/>
                </a:rPr>
                <a:t>IPS</a:t>
              </a:r>
            </a:p>
          </p:txBody>
        </p:sp>
        <p:sp>
          <p:nvSpPr>
            <p:cNvPr id="34848" name="Text Box 45"/>
            <p:cNvSpPr txBox="1">
              <a:spLocks noChangeArrowheads="1"/>
            </p:cNvSpPr>
            <p:nvPr/>
          </p:nvSpPr>
          <p:spPr bwMode="auto">
            <a:xfrm>
              <a:off x="4612" y="2069"/>
              <a:ext cx="240" cy="181"/>
            </a:xfrm>
            <a:prstGeom prst="rect">
              <a:avLst/>
            </a:prstGeom>
            <a:noFill/>
            <a:ln w="9525">
              <a:noFill/>
              <a:miter lim="800000"/>
              <a:headEnd/>
              <a:tailEnd/>
            </a:ln>
          </p:spPr>
          <p:txBody>
            <a:bodyPr>
              <a:prstTxWarp prst="textNoShape">
                <a:avLst/>
              </a:prstTxWarp>
              <a:spAutoFit/>
            </a:bodyPr>
            <a:lstStyle/>
            <a:p>
              <a:pPr algn="ctr" eaLnBrk="0" hangingPunct="0">
                <a:lnSpc>
                  <a:spcPct val="80000"/>
                </a:lnSpc>
                <a:spcBef>
                  <a:spcPct val="50000"/>
                </a:spcBef>
              </a:pPr>
              <a:r>
                <a:rPr lang="en-US" altLang="zh-CN">
                  <a:solidFill>
                    <a:srgbClr val="CC0000"/>
                  </a:solidFill>
                  <a:latin typeface="Helvetica" pitchFamily="-110" charset="0"/>
                  <a:ea typeface="宋体" pitchFamily="-110" charset="-122"/>
                  <a:cs typeface="宋体" pitchFamily="-110" charset="-122"/>
                  <a:sym typeface="Wingdings" pitchFamily="-110" charset="2"/>
                </a:rPr>
                <a:t>X</a:t>
              </a:r>
            </a:p>
          </p:txBody>
        </p:sp>
        <p:sp>
          <p:nvSpPr>
            <p:cNvPr id="34849" name="Text Box 46"/>
            <p:cNvSpPr txBox="1">
              <a:spLocks noChangeArrowheads="1"/>
            </p:cNvSpPr>
            <p:nvPr/>
          </p:nvSpPr>
          <p:spPr bwMode="auto">
            <a:xfrm>
              <a:off x="4612" y="3118"/>
              <a:ext cx="240" cy="181"/>
            </a:xfrm>
            <a:prstGeom prst="rect">
              <a:avLst/>
            </a:prstGeom>
            <a:noFill/>
            <a:ln w="9525">
              <a:noFill/>
              <a:miter lim="800000"/>
              <a:headEnd/>
              <a:tailEnd/>
            </a:ln>
          </p:spPr>
          <p:txBody>
            <a:bodyPr>
              <a:prstTxWarp prst="textNoShape">
                <a:avLst/>
              </a:prstTxWarp>
              <a:spAutoFit/>
            </a:bodyPr>
            <a:lstStyle/>
            <a:p>
              <a:pPr algn="ctr" eaLnBrk="0" hangingPunct="0">
                <a:lnSpc>
                  <a:spcPct val="80000"/>
                </a:lnSpc>
                <a:spcBef>
                  <a:spcPct val="50000"/>
                </a:spcBef>
              </a:pPr>
              <a:r>
                <a:rPr lang="en-US" altLang="zh-CN">
                  <a:solidFill>
                    <a:srgbClr val="CC0000"/>
                  </a:solidFill>
                  <a:latin typeface="Helvetica" pitchFamily="-110" charset="0"/>
                  <a:ea typeface="宋体" pitchFamily="-110" charset="-122"/>
                  <a:cs typeface="宋体" pitchFamily="-110" charset="-122"/>
                  <a:sym typeface="Wingdings" pitchFamily="-110" charset="2"/>
                </a:rPr>
                <a:t>X</a:t>
              </a:r>
            </a:p>
          </p:txBody>
        </p:sp>
        <p:sp>
          <p:nvSpPr>
            <p:cNvPr id="34850" name="Text Box 47"/>
            <p:cNvSpPr txBox="1">
              <a:spLocks noChangeArrowheads="1"/>
            </p:cNvSpPr>
            <p:nvPr/>
          </p:nvSpPr>
          <p:spPr bwMode="auto">
            <a:xfrm>
              <a:off x="4612" y="3292"/>
              <a:ext cx="240" cy="181"/>
            </a:xfrm>
            <a:prstGeom prst="rect">
              <a:avLst/>
            </a:prstGeom>
            <a:noFill/>
            <a:ln w="9525">
              <a:noFill/>
              <a:miter lim="800000"/>
              <a:headEnd/>
              <a:tailEnd/>
            </a:ln>
          </p:spPr>
          <p:txBody>
            <a:bodyPr>
              <a:prstTxWarp prst="textNoShape">
                <a:avLst/>
              </a:prstTxWarp>
              <a:spAutoFit/>
            </a:bodyPr>
            <a:lstStyle/>
            <a:p>
              <a:pPr algn="ctr" eaLnBrk="0" hangingPunct="0">
                <a:lnSpc>
                  <a:spcPct val="80000"/>
                </a:lnSpc>
                <a:spcBef>
                  <a:spcPct val="50000"/>
                </a:spcBef>
              </a:pPr>
              <a:r>
                <a:rPr lang="en-US" altLang="zh-CN">
                  <a:solidFill>
                    <a:srgbClr val="CC0000"/>
                  </a:solidFill>
                  <a:latin typeface="Helvetica" pitchFamily="-110" charset="0"/>
                  <a:ea typeface="宋体" pitchFamily="-110" charset="-122"/>
                  <a:cs typeface="宋体" pitchFamily="-110" charset="-122"/>
                  <a:sym typeface="Wingdings" pitchFamily="-110" charset="2"/>
                </a:rPr>
                <a:t>X</a:t>
              </a:r>
            </a:p>
          </p:txBody>
        </p:sp>
        <p:sp>
          <p:nvSpPr>
            <p:cNvPr id="34851" name="Text Box 48"/>
            <p:cNvSpPr txBox="1">
              <a:spLocks noChangeArrowheads="1"/>
            </p:cNvSpPr>
            <p:nvPr/>
          </p:nvSpPr>
          <p:spPr bwMode="auto">
            <a:xfrm>
              <a:off x="4612" y="3478"/>
              <a:ext cx="240" cy="181"/>
            </a:xfrm>
            <a:prstGeom prst="rect">
              <a:avLst/>
            </a:prstGeom>
            <a:noFill/>
            <a:ln w="9525">
              <a:noFill/>
              <a:miter lim="800000"/>
              <a:headEnd/>
              <a:tailEnd/>
            </a:ln>
          </p:spPr>
          <p:txBody>
            <a:bodyPr>
              <a:prstTxWarp prst="textNoShape">
                <a:avLst/>
              </a:prstTxWarp>
              <a:spAutoFit/>
            </a:bodyPr>
            <a:lstStyle/>
            <a:p>
              <a:pPr algn="ctr" eaLnBrk="0" hangingPunct="0">
                <a:lnSpc>
                  <a:spcPct val="80000"/>
                </a:lnSpc>
                <a:spcBef>
                  <a:spcPct val="50000"/>
                </a:spcBef>
              </a:pPr>
              <a:r>
                <a:rPr lang="en-US" altLang="zh-CN">
                  <a:solidFill>
                    <a:srgbClr val="CC0000"/>
                  </a:solidFill>
                  <a:latin typeface="Helvetica" pitchFamily="-110" charset="0"/>
                  <a:ea typeface="宋体" pitchFamily="-110" charset="-122"/>
                  <a:cs typeface="宋体" pitchFamily="-110" charset="-122"/>
                  <a:sym typeface="Wingdings" pitchFamily="-110" charset="2"/>
                </a:rPr>
                <a:t>X</a:t>
              </a:r>
            </a:p>
          </p:txBody>
        </p:sp>
        <p:sp>
          <p:nvSpPr>
            <p:cNvPr id="34852" name="Text Box 49"/>
            <p:cNvSpPr txBox="1">
              <a:spLocks noChangeArrowheads="1"/>
            </p:cNvSpPr>
            <p:nvPr/>
          </p:nvSpPr>
          <p:spPr bwMode="auto">
            <a:xfrm>
              <a:off x="4615" y="1329"/>
              <a:ext cx="234" cy="231"/>
            </a:xfrm>
            <a:prstGeom prst="rect">
              <a:avLst/>
            </a:prstGeom>
            <a:noFill/>
            <a:ln w="9525">
              <a:noFill/>
              <a:miter lim="800000"/>
              <a:headEnd/>
              <a:tailEnd/>
            </a:ln>
          </p:spPr>
          <p:txBody>
            <a:bodyPr>
              <a:prstTxWarp prst="textNoShape">
                <a:avLst/>
              </a:prstTxWarp>
              <a:spAutoFit/>
            </a:bodyPr>
            <a:lstStyle/>
            <a:p>
              <a:pPr algn="ctr" eaLnBrk="0" hangingPunct="0">
                <a:lnSpc>
                  <a:spcPct val="90000"/>
                </a:lnSpc>
                <a:spcBef>
                  <a:spcPct val="50000"/>
                </a:spcBef>
              </a:pPr>
              <a:r>
                <a:rPr lang="zh-CN" altLang="en-US" sz="2000">
                  <a:solidFill>
                    <a:srgbClr val="009900"/>
                  </a:solidFill>
                  <a:latin typeface="Helvetica" pitchFamily="-110" charset="0"/>
                  <a:ea typeface="宋体" pitchFamily="-110" charset="-122"/>
                  <a:cs typeface="宋体" pitchFamily="-110" charset="-122"/>
                  <a:sym typeface="Wingdings" pitchFamily="-110" charset="2"/>
                </a:rPr>
                <a:t></a:t>
              </a:r>
              <a:endParaRPr lang="zh-CN" altLang="en-US" sz="1800">
                <a:ea typeface="宋体" pitchFamily="-110" charset="-122"/>
                <a:cs typeface="宋体" pitchFamily="-110" charset="-122"/>
              </a:endParaRPr>
            </a:p>
          </p:txBody>
        </p:sp>
        <p:sp>
          <p:nvSpPr>
            <p:cNvPr id="34853" name="Rectangle 50"/>
            <p:cNvSpPr>
              <a:spLocks noChangeArrowheads="1"/>
            </p:cNvSpPr>
            <p:nvPr/>
          </p:nvSpPr>
          <p:spPr bwMode="auto">
            <a:xfrm>
              <a:off x="4503" y="1534"/>
              <a:ext cx="458" cy="173"/>
            </a:xfrm>
            <a:prstGeom prst="rect">
              <a:avLst/>
            </a:prstGeom>
            <a:noFill/>
            <a:ln w="9525">
              <a:noFill/>
              <a:miter lim="800000"/>
              <a:headEnd/>
              <a:tailEnd/>
            </a:ln>
          </p:spPr>
          <p:txBody>
            <a:bodyPr wrap="none">
              <a:prstTxWarp prst="textNoShape">
                <a:avLst/>
              </a:prstTxWarp>
              <a:spAutoFit/>
            </a:bodyPr>
            <a:lstStyle/>
            <a:p>
              <a:pPr algn="ctr" eaLnBrk="0" hangingPunct="0">
                <a:spcAft>
                  <a:spcPct val="25000"/>
                </a:spcAft>
              </a:pPr>
              <a:r>
                <a:rPr lang="en-US" altLang="zh-CN" sz="1200">
                  <a:ea typeface="宋体" pitchFamily="-110" charset="-122"/>
                  <a:cs typeface="宋体" pitchFamily="-110" charset="-122"/>
                </a:rPr>
                <a:t>Limited</a:t>
              </a:r>
            </a:p>
          </p:txBody>
        </p:sp>
        <p:sp>
          <p:nvSpPr>
            <p:cNvPr id="34854" name="Rectangle 51"/>
            <p:cNvSpPr>
              <a:spLocks noChangeArrowheads="1"/>
            </p:cNvSpPr>
            <p:nvPr/>
          </p:nvSpPr>
          <p:spPr bwMode="auto">
            <a:xfrm>
              <a:off x="4527" y="1714"/>
              <a:ext cx="409" cy="173"/>
            </a:xfrm>
            <a:prstGeom prst="rect">
              <a:avLst/>
            </a:prstGeom>
            <a:noFill/>
            <a:ln w="9525">
              <a:noFill/>
              <a:miter lim="800000"/>
              <a:headEnd/>
              <a:tailEnd/>
            </a:ln>
          </p:spPr>
          <p:txBody>
            <a:bodyPr wrap="none">
              <a:prstTxWarp prst="textNoShape">
                <a:avLst/>
              </a:prstTxWarp>
              <a:spAutoFit/>
            </a:bodyPr>
            <a:lstStyle/>
            <a:p>
              <a:pPr algn="ctr" eaLnBrk="0" hangingPunct="0">
                <a:spcAft>
                  <a:spcPct val="25000"/>
                </a:spcAft>
              </a:pPr>
              <a:r>
                <a:rPr lang="en-US" altLang="zh-CN" sz="1200" dirty="0">
                  <a:ea typeface="宋体" pitchFamily="-110" charset="-122"/>
                  <a:cs typeface="宋体" pitchFamily="-110" charset="-122"/>
                </a:rPr>
                <a:t>Partial</a:t>
              </a:r>
            </a:p>
          </p:txBody>
        </p:sp>
        <p:sp>
          <p:nvSpPr>
            <p:cNvPr id="34855" name="Text Box 52"/>
            <p:cNvSpPr txBox="1">
              <a:spLocks noChangeArrowheads="1"/>
            </p:cNvSpPr>
            <p:nvPr/>
          </p:nvSpPr>
          <p:spPr bwMode="auto">
            <a:xfrm>
              <a:off x="4612" y="2244"/>
              <a:ext cx="240" cy="181"/>
            </a:xfrm>
            <a:prstGeom prst="rect">
              <a:avLst/>
            </a:prstGeom>
            <a:noFill/>
            <a:ln w="9525">
              <a:noFill/>
              <a:miter lim="800000"/>
              <a:headEnd/>
              <a:tailEnd/>
            </a:ln>
          </p:spPr>
          <p:txBody>
            <a:bodyPr>
              <a:prstTxWarp prst="textNoShape">
                <a:avLst/>
              </a:prstTxWarp>
              <a:spAutoFit/>
            </a:bodyPr>
            <a:lstStyle/>
            <a:p>
              <a:pPr algn="ctr" eaLnBrk="0" hangingPunct="0">
                <a:lnSpc>
                  <a:spcPct val="80000"/>
                </a:lnSpc>
                <a:spcBef>
                  <a:spcPct val="50000"/>
                </a:spcBef>
              </a:pPr>
              <a:r>
                <a:rPr lang="en-US" altLang="zh-CN">
                  <a:solidFill>
                    <a:srgbClr val="CC0000"/>
                  </a:solidFill>
                  <a:latin typeface="Helvetica" pitchFamily="-110" charset="0"/>
                  <a:ea typeface="宋体" pitchFamily="-110" charset="-122"/>
                  <a:cs typeface="宋体" pitchFamily="-110" charset="-122"/>
                  <a:sym typeface="Wingdings" pitchFamily="-110" charset="2"/>
                </a:rPr>
                <a:t>X</a:t>
              </a:r>
            </a:p>
          </p:txBody>
        </p:sp>
        <p:sp>
          <p:nvSpPr>
            <p:cNvPr id="34856" name="Rectangle 53"/>
            <p:cNvSpPr>
              <a:spLocks noChangeArrowheads="1"/>
            </p:cNvSpPr>
            <p:nvPr/>
          </p:nvSpPr>
          <p:spPr bwMode="auto">
            <a:xfrm>
              <a:off x="4503" y="2414"/>
              <a:ext cx="458" cy="173"/>
            </a:xfrm>
            <a:prstGeom prst="rect">
              <a:avLst/>
            </a:prstGeom>
            <a:noFill/>
            <a:ln w="9525">
              <a:noFill/>
              <a:miter lim="800000"/>
              <a:headEnd/>
              <a:tailEnd/>
            </a:ln>
          </p:spPr>
          <p:txBody>
            <a:bodyPr wrap="none">
              <a:prstTxWarp prst="textNoShape">
                <a:avLst/>
              </a:prstTxWarp>
              <a:spAutoFit/>
            </a:bodyPr>
            <a:lstStyle/>
            <a:p>
              <a:pPr algn="ctr" eaLnBrk="0" hangingPunct="0">
                <a:spcAft>
                  <a:spcPct val="25000"/>
                </a:spcAft>
              </a:pPr>
              <a:r>
                <a:rPr lang="en-US" altLang="zh-CN" sz="1200">
                  <a:ea typeface="宋体" pitchFamily="-110" charset="-122"/>
                  <a:cs typeface="宋体" pitchFamily="-110" charset="-122"/>
                </a:rPr>
                <a:t>Limited</a:t>
              </a:r>
            </a:p>
          </p:txBody>
        </p:sp>
        <p:sp>
          <p:nvSpPr>
            <p:cNvPr id="34857" name="Rectangle 54"/>
            <p:cNvSpPr>
              <a:spLocks noChangeArrowheads="1"/>
            </p:cNvSpPr>
            <p:nvPr/>
          </p:nvSpPr>
          <p:spPr bwMode="auto">
            <a:xfrm>
              <a:off x="4503" y="1882"/>
              <a:ext cx="458" cy="173"/>
            </a:xfrm>
            <a:prstGeom prst="rect">
              <a:avLst/>
            </a:prstGeom>
            <a:noFill/>
            <a:ln w="9525">
              <a:noFill/>
              <a:miter lim="800000"/>
              <a:headEnd/>
              <a:tailEnd/>
            </a:ln>
          </p:spPr>
          <p:txBody>
            <a:bodyPr wrap="none">
              <a:prstTxWarp prst="textNoShape">
                <a:avLst/>
              </a:prstTxWarp>
              <a:spAutoFit/>
            </a:bodyPr>
            <a:lstStyle/>
            <a:p>
              <a:pPr algn="ctr" eaLnBrk="0" hangingPunct="0">
                <a:spcAft>
                  <a:spcPct val="25000"/>
                </a:spcAft>
              </a:pPr>
              <a:r>
                <a:rPr lang="en-US" altLang="zh-CN" sz="1200">
                  <a:ea typeface="宋体" pitchFamily="-110" charset="-122"/>
                  <a:cs typeface="宋体" pitchFamily="-110" charset="-122"/>
                </a:rPr>
                <a:t>Limited</a:t>
              </a:r>
            </a:p>
          </p:txBody>
        </p:sp>
        <p:sp>
          <p:nvSpPr>
            <p:cNvPr id="34858" name="Rectangle 55"/>
            <p:cNvSpPr>
              <a:spLocks noChangeArrowheads="1"/>
            </p:cNvSpPr>
            <p:nvPr/>
          </p:nvSpPr>
          <p:spPr bwMode="auto">
            <a:xfrm>
              <a:off x="4503" y="2582"/>
              <a:ext cx="458" cy="173"/>
            </a:xfrm>
            <a:prstGeom prst="rect">
              <a:avLst/>
            </a:prstGeom>
            <a:noFill/>
            <a:ln w="9525">
              <a:noFill/>
              <a:miter lim="800000"/>
              <a:headEnd/>
              <a:tailEnd/>
            </a:ln>
          </p:spPr>
          <p:txBody>
            <a:bodyPr wrap="none">
              <a:prstTxWarp prst="textNoShape">
                <a:avLst/>
              </a:prstTxWarp>
              <a:spAutoFit/>
            </a:bodyPr>
            <a:lstStyle/>
            <a:p>
              <a:pPr algn="ctr" eaLnBrk="0" hangingPunct="0">
                <a:spcAft>
                  <a:spcPct val="25000"/>
                </a:spcAft>
              </a:pPr>
              <a:r>
                <a:rPr lang="en-US" altLang="zh-CN" sz="1200">
                  <a:ea typeface="宋体" pitchFamily="-110" charset="-122"/>
                  <a:cs typeface="宋体" pitchFamily="-110" charset="-122"/>
                </a:rPr>
                <a:t>Limited</a:t>
              </a:r>
            </a:p>
          </p:txBody>
        </p:sp>
        <p:sp>
          <p:nvSpPr>
            <p:cNvPr id="34859" name="Rectangle 56"/>
            <p:cNvSpPr>
              <a:spLocks noChangeArrowheads="1"/>
            </p:cNvSpPr>
            <p:nvPr/>
          </p:nvSpPr>
          <p:spPr bwMode="auto">
            <a:xfrm>
              <a:off x="4503" y="2764"/>
              <a:ext cx="458" cy="173"/>
            </a:xfrm>
            <a:prstGeom prst="rect">
              <a:avLst/>
            </a:prstGeom>
            <a:noFill/>
            <a:ln w="9525">
              <a:noFill/>
              <a:miter lim="800000"/>
              <a:headEnd/>
              <a:tailEnd/>
            </a:ln>
          </p:spPr>
          <p:txBody>
            <a:bodyPr wrap="none">
              <a:prstTxWarp prst="textNoShape">
                <a:avLst/>
              </a:prstTxWarp>
              <a:spAutoFit/>
            </a:bodyPr>
            <a:lstStyle/>
            <a:p>
              <a:pPr algn="ctr" eaLnBrk="0" hangingPunct="0">
                <a:spcAft>
                  <a:spcPct val="25000"/>
                </a:spcAft>
              </a:pPr>
              <a:r>
                <a:rPr lang="en-US" altLang="zh-CN" sz="1200">
                  <a:ea typeface="宋体" pitchFamily="-110" charset="-122"/>
                  <a:cs typeface="宋体" pitchFamily="-110" charset="-122"/>
                </a:rPr>
                <a:t>Limited</a:t>
              </a:r>
            </a:p>
          </p:txBody>
        </p:sp>
        <p:sp>
          <p:nvSpPr>
            <p:cNvPr id="34860" name="Rectangle 57"/>
            <p:cNvSpPr>
              <a:spLocks noChangeArrowheads="1"/>
            </p:cNvSpPr>
            <p:nvPr/>
          </p:nvSpPr>
          <p:spPr bwMode="auto">
            <a:xfrm>
              <a:off x="4503" y="2928"/>
              <a:ext cx="458" cy="173"/>
            </a:xfrm>
            <a:prstGeom prst="rect">
              <a:avLst/>
            </a:prstGeom>
            <a:noFill/>
            <a:ln w="9525">
              <a:noFill/>
              <a:miter lim="800000"/>
              <a:headEnd/>
              <a:tailEnd/>
            </a:ln>
          </p:spPr>
          <p:txBody>
            <a:bodyPr wrap="none">
              <a:prstTxWarp prst="textNoShape">
                <a:avLst/>
              </a:prstTxWarp>
              <a:spAutoFit/>
            </a:bodyPr>
            <a:lstStyle/>
            <a:p>
              <a:pPr algn="ctr" eaLnBrk="0" hangingPunct="0">
                <a:spcAft>
                  <a:spcPct val="25000"/>
                </a:spcAft>
              </a:pPr>
              <a:r>
                <a:rPr lang="en-US" altLang="zh-CN" sz="1200">
                  <a:ea typeface="宋体" pitchFamily="-110" charset="-122"/>
                  <a:cs typeface="宋体" pitchFamily="-110" charset="-122"/>
                </a:rPr>
                <a:t>Limited</a:t>
              </a:r>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5938" name="Picture 2"/>
          <p:cNvPicPr>
            <a:picLocks noChangeAspect="1" noChangeArrowheads="1"/>
          </p:cNvPicPr>
          <p:nvPr/>
        </p:nvPicPr>
        <p:blipFill>
          <a:blip r:embed="rId3" cstate="print"/>
          <a:srcRect l="10088" t="6952" r="2008"/>
          <a:stretch>
            <a:fillRect/>
          </a:stretch>
        </p:blipFill>
        <p:spPr bwMode="auto">
          <a:xfrm>
            <a:off x="5715000" y="3733800"/>
            <a:ext cx="3200400" cy="2860675"/>
          </a:xfrm>
          <a:prstGeom prst="rect">
            <a:avLst/>
          </a:prstGeom>
          <a:noFill/>
          <a:ln w="9525">
            <a:noFill/>
            <a:miter lim="800000"/>
            <a:headEnd/>
            <a:tailEnd/>
          </a:ln>
          <a:effectLst>
            <a:outerShdw dist="143684" dir="2700000" algn="ctr" rotWithShape="0">
              <a:srgbClr val="969696"/>
            </a:outerShdw>
          </a:effectLst>
        </p:spPr>
      </p:pic>
      <p:sp>
        <p:nvSpPr>
          <p:cNvPr id="935939" name="Rectangle 3"/>
          <p:cNvSpPr>
            <a:spLocks noGrp="1" noChangeArrowheads="1"/>
          </p:cNvSpPr>
          <p:nvPr>
            <p:ph type="title"/>
          </p:nvPr>
        </p:nvSpPr>
        <p:spPr>
          <a:xfrm>
            <a:off x="152400" y="228600"/>
            <a:ext cx="7315200" cy="609600"/>
          </a:xfrm>
        </p:spPr>
        <p:txBody>
          <a:bodyPr/>
          <a:lstStyle/>
          <a:p>
            <a:r>
              <a:rPr lang="zh-CN" altLang="en-GB" sz="3600">
                <a:ea typeface="宋体" pitchFamily="2" charset="-122"/>
              </a:rPr>
              <a:t>公司介绍</a:t>
            </a:r>
            <a:endParaRPr lang="en-GB" altLang="zh-CN" sz="3600">
              <a:ea typeface="宋体" pitchFamily="2" charset="-122"/>
            </a:endParaRPr>
          </a:p>
        </p:txBody>
      </p:sp>
      <p:sp>
        <p:nvSpPr>
          <p:cNvPr id="935940" name="Rectangle 4"/>
          <p:cNvSpPr>
            <a:spLocks noGrp="1" noChangeArrowheads="1"/>
          </p:cNvSpPr>
          <p:nvPr>
            <p:ph type="body" sz="half" idx="1"/>
          </p:nvPr>
        </p:nvSpPr>
        <p:spPr>
          <a:xfrm>
            <a:off x="228600" y="914400"/>
            <a:ext cx="5410200" cy="5715000"/>
          </a:xfrm>
        </p:spPr>
        <p:txBody>
          <a:bodyPr/>
          <a:lstStyle/>
          <a:p>
            <a:pPr>
              <a:lnSpc>
                <a:spcPct val="110000"/>
              </a:lnSpc>
            </a:pPr>
            <a:r>
              <a:rPr lang="zh-CN" altLang="en-GB" sz="1500" b="1" dirty="0">
                <a:effectLst>
                  <a:outerShdw blurRad="38100" dist="38100" dir="2700000" algn="tl">
                    <a:srgbClr val="C0C0C0"/>
                  </a:outerShdw>
                </a:effectLst>
                <a:ea typeface="宋体" pitchFamily="2" charset="-122"/>
              </a:rPr>
              <a:t>全球应用交付网络的领导型公司</a:t>
            </a:r>
            <a:endParaRPr lang="en-GB" altLang="zh-CN" sz="1500" b="1" dirty="0">
              <a:effectLst>
                <a:outerShdw blurRad="38100" dist="38100" dir="2700000" algn="tl">
                  <a:srgbClr val="C0C0C0"/>
                </a:outerShdw>
              </a:effectLst>
              <a:ea typeface="宋体" pitchFamily="2" charset="-122"/>
            </a:endParaRPr>
          </a:p>
          <a:p>
            <a:pPr>
              <a:lnSpc>
                <a:spcPct val="110000"/>
              </a:lnSpc>
            </a:pPr>
            <a:r>
              <a:rPr lang="zh-CN" altLang="en-GB" sz="1500" b="1" dirty="0">
                <a:effectLst>
                  <a:outerShdw blurRad="38100" dist="38100" dir="2700000" algn="tl">
                    <a:srgbClr val="C0C0C0"/>
                  </a:outerShdw>
                </a:effectLst>
                <a:ea typeface="宋体" pitchFamily="2" charset="-122"/>
              </a:rPr>
              <a:t>成立于</a:t>
            </a:r>
            <a:r>
              <a:rPr lang="en-GB" sz="1500" b="1" dirty="0">
                <a:effectLst>
                  <a:outerShdw blurRad="38100" dist="38100" dir="2700000" algn="tl">
                    <a:srgbClr val="C0C0C0"/>
                  </a:outerShdw>
                </a:effectLst>
                <a:ea typeface="宋体" pitchFamily="2" charset="-122"/>
              </a:rPr>
              <a:t>1996</a:t>
            </a:r>
            <a:r>
              <a:rPr lang="zh-CN" altLang="en-GB" sz="1500" b="1" dirty="0">
                <a:effectLst>
                  <a:outerShdw blurRad="38100" dist="38100" dir="2700000" algn="tl">
                    <a:srgbClr val="C0C0C0"/>
                  </a:outerShdw>
                </a:effectLst>
                <a:ea typeface="宋体" pitchFamily="2" charset="-122"/>
              </a:rPr>
              <a:t>年</a:t>
            </a:r>
            <a:r>
              <a:rPr lang="en-GB" sz="1500" b="1" dirty="0">
                <a:effectLst>
                  <a:outerShdw blurRad="38100" dist="38100" dir="2700000" algn="tl">
                    <a:srgbClr val="C0C0C0"/>
                  </a:outerShdw>
                </a:effectLst>
                <a:ea typeface="宋体" pitchFamily="2" charset="-122"/>
              </a:rPr>
              <a:t>, </a:t>
            </a:r>
            <a:r>
              <a:rPr lang="zh-CN" altLang="en-GB" sz="1500" b="1" dirty="0">
                <a:effectLst>
                  <a:outerShdw blurRad="38100" dist="38100" dir="2700000" algn="tl">
                    <a:srgbClr val="C0C0C0"/>
                  </a:outerShdw>
                </a:effectLst>
                <a:ea typeface="宋体" pitchFamily="2" charset="-122"/>
              </a:rPr>
              <a:t>在</a:t>
            </a:r>
            <a:r>
              <a:rPr lang="en-GB" sz="1500" b="1" dirty="0">
                <a:effectLst>
                  <a:outerShdw blurRad="38100" dist="38100" dir="2700000" algn="tl">
                    <a:srgbClr val="C0C0C0"/>
                  </a:outerShdw>
                </a:effectLst>
                <a:ea typeface="宋体" pitchFamily="2" charset="-122"/>
              </a:rPr>
              <a:t>1999</a:t>
            </a:r>
            <a:r>
              <a:rPr lang="zh-CN" altLang="en-GB" sz="1500" b="1" dirty="0">
                <a:effectLst>
                  <a:outerShdw blurRad="38100" dist="38100" dir="2700000" algn="tl">
                    <a:srgbClr val="C0C0C0"/>
                  </a:outerShdw>
                </a:effectLst>
                <a:ea typeface="宋体" pitchFamily="2" charset="-122"/>
              </a:rPr>
              <a:t>年上市</a:t>
            </a:r>
            <a:r>
              <a:rPr lang="de-DE" sz="1500" b="1" dirty="0">
                <a:effectLst>
                  <a:outerShdw blurRad="38100" dist="38100" dir="2700000" algn="tl">
                    <a:srgbClr val="C0C0C0"/>
                  </a:outerShdw>
                </a:effectLst>
                <a:ea typeface="宋体" pitchFamily="2" charset="-122"/>
              </a:rPr>
              <a:t>, </a:t>
            </a:r>
            <a:r>
              <a:rPr lang="en-GB" sz="1500" b="1" dirty="0" err="1">
                <a:effectLst>
                  <a:outerShdw blurRad="38100" dist="38100" dir="2700000" algn="tl">
                    <a:srgbClr val="C0C0C0"/>
                  </a:outerShdw>
                </a:effectLst>
                <a:ea typeface="宋体" pitchFamily="2" charset="-122"/>
              </a:rPr>
              <a:t>Nasdaq</a:t>
            </a:r>
            <a:r>
              <a:rPr lang="en-GB" sz="1500" b="1" dirty="0">
                <a:effectLst>
                  <a:outerShdw blurRad="38100" dist="38100" dir="2700000" algn="tl">
                    <a:srgbClr val="C0C0C0"/>
                  </a:outerShdw>
                </a:effectLst>
                <a:ea typeface="宋体" pitchFamily="2" charset="-122"/>
              </a:rPr>
              <a:t> (FFIV)</a:t>
            </a:r>
          </a:p>
          <a:p>
            <a:pPr>
              <a:lnSpc>
                <a:spcPct val="110000"/>
              </a:lnSpc>
            </a:pPr>
            <a:r>
              <a:rPr lang="en-GB" altLang="zh-CN" sz="1500" b="1" dirty="0">
                <a:effectLst>
                  <a:outerShdw blurRad="38100" dist="38100" dir="2700000" algn="tl">
                    <a:srgbClr val="C0C0C0"/>
                  </a:outerShdw>
                </a:effectLst>
                <a:ea typeface="宋体" pitchFamily="2" charset="-122"/>
              </a:rPr>
              <a:t>2009</a:t>
            </a:r>
            <a:r>
              <a:rPr lang="zh-CN" altLang="en-GB" sz="1500" b="1" dirty="0">
                <a:effectLst>
                  <a:outerShdw blurRad="38100" dist="38100" dir="2700000" algn="tl">
                    <a:srgbClr val="C0C0C0"/>
                  </a:outerShdw>
                </a:effectLst>
                <a:ea typeface="宋体" pitchFamily="2" charset="-122"/>
              </a:rPr>
              <a:t>年连续被评为</a:t>
            </a:r>
            <a:r>
              <a:rPr lang="en-GB" sz="1500" b="1" dirty="0">
                <a:effectLst>
                  <a:outerShdw blurRad="38100" dist="38100" dir="2700000" algn="tl">
                    <a:srgbClr val="C0C0C0"/>
                  </a:outerShdw>
                </a:effectLst>
                <a:ea typeface="宋体" pitchFamily="2" charset="-122"/>
              </a:rPr>
              <a:t>Deloitte &amp; </a:t>
            </a:r>
            <a:r>
              <a:rPr lang="en-GB" sz="1500" b="1" dirty="0" err="1">
                <a:effectLst>
                  <a:outerShdw blurRad="38100" dist="38100" dir="2700000" algn="tl">
                    <a:srgbClr val="C0C0C0"/>
                  </a:outerShdw>
                </a:effectLst>
                <a:ea typeface="宋体" pitchFamily="2" charset="-122"/>
              </a:rPr>
              <a:t>Touche</a:t>
            </a:r>
            <a:r>
              <a:rPr lang="en-GB" sz="1500" b="1" dirty="0">
                <a:effectLst>
                  <a:outerShdw blurRad="38100" dist="38100" dir="2700000" algn="tl">
                    <a:srgbClr val="C0C0C0"/>
                  </a:outerShdw>
                </a:effectLst>
                <a:ea typeface="宋体" pitchFamily="2" charset="-122"/>
              </a:rPr>
              <a:t> </a:t>
            </a:r>
            <a:r>
              <a:rPr lang="zh-CN" altLang="en-GB" sz="1500" b="1" dirty="0">
                <a:effectLst>
                  <a:outerShdw blurRad="38100" dist="38100" dir="2700000" algn="tl">
                    <a:srgbClr val="C0C0C0"/>
                  </a:outerShdw>
                </a:effectLst>
                <a:ea typeface="宋体" pitchFamily="2" charset="-122"/>
              </a:rPr>
              <a:t>全球技术发展最快的</a:t>
            </a:r>
            <a:r>
              <a:rPr lang="en-GB" altLang="zh-CN" sz="1500" b="1" dirty="0">
                <a:effectLst>
                  <a:outerShdw blurRad="38100" dist="38100" dir="2700000" algn="tl">
                    <a:srgbClr val="C0C0C0"/>
                  </a:outerShdw>
                </a:effectLst>
                <a:ea typeface="宋体" pitchFamily="2" charset="-122"/>
              </a:rPr>
              <a:t>500</a:t>
            </a:r>
            <a:r>
              <a:rPr lang="zh-CN" altLang="en-GB" sz="1500" b="1" dirty="0">
                <a:effectLst>
                  <a:outerShdw blurRad="38100" dist="38100" dir="2700000" algn="tl">
                    <a:srgbClr val="C0C0C0"/>
                  </a:outerShdw>
                </a:effectLst>
                <a:ea typeface="宋体" pitchFamily="2" charset="-122"/>
              </a:rPr>
              <a:t>家企业之一</a:t>
            </a:r>
          </a:p>
          <a:p>
            <a:pPr>
              <a:lnSpc>
                <a:spcPct val="110000"/>
              </a:lnSpc>
            </a:pPr>
            <a:r>
              <a:rPr lang="zh-CN" altLang="en-GB" sz="1500" b="1" dirty="0">
                <a:effectLst>
                  <a:outerShdw blurRad="38100" dist="38100" dir="2700000" algn="tl">
                    <a:srgbClr val="C0C0C0"/>
                  </a:outerShdw>
                </a:effectLst>
                <a:ea typeface="宋体" pitchFamily="2" charset="-122"/>
              </a:rPr>
              <a:t>总部在西雅图</a:t>
            </a:r>
            <a:r>
              <a:rPr lang="en-GB" sz="1500" b="1" dirty="0">
                <a:effectLst>
                  <a:outerShdw blurRad="38100" dist="38100" dir="2700000" algn="tl">
                    <a:srgbClr val="C0C0C0"/>
                  </a:outerShdw>
                </a:effectLst>
                <a:ea typeface="宋体" pitchFamily="2" charset="-122"/>
              </a:rPr>
              <a:t>, </a:t>
            </a:r>
            <a:r>
              <a:rPr lang="zh-CN" altLang="en-GB" sz="1500" b="1" dirty="0">
                <a:effectLst>
                  <a:outerShdw blurRad="38100" dist="38100" dir="2700000" algn="tl">
                    <a:srgbClr val="C0C0C0"/>
                  </a:outerShdw>
                </a:effectLst>
                <a:ea typeface="宋体" pitchFamily="2" charset="-122"/>
              </a:rPr>
              <a:t>分支机构遍布北美，欧洲，日本和亚太地区</a:t>
            </a:r>
            <a:endParaRPr lang="en-GB" sz="1500" b="1" dirty="0">
              <a:effectLst>
                <a:outerShdw blurRad="38100" dist="38100" dir="2700000" algn="tl">
                  <a:srgbClr val="C0C0C0"/>
                </a:outerShdw>
              </a:effectLst>
              <a:ea typeface="宋体" pitchFamily="2" charset="-122"/>
            </a:endParaRPr>
          </a:p>
          <a:p>
            <a:pPr>
              <a:lnSpc>
                <a:spcPct val="110000"/>
              </a:lnSpc>
            </a:pPr>
            <a:r>
              <a:rPr lang="zh-CN" altLang="en-GB" sz="1500" b="1" dirty="0">
                <a:effectLst>
                  <a:outerShdw blurRad="38100" dist="38100" dir="2700000" algn="tl">
                    <a:srgbClr val="C0C0C0"/>
                  </a:outerShdw>
                </a:effectLst>
                <a:ea typeface="宋体" pitchFamily="2" charset="-122"/>
              </a:rPr>
              <a:t>全球负载均衡</a:t>
            </a:r>
            <a:r>
              <a:rPr lang="en-GB" altLang="zh-CN" sz="1500" b="1" dirty="0">
                <a:effectLst>
                  <a:outerShdw blurRad="38100" dist="38100" dir="2700000" algn="tl">
                    <a:srgbClr val="C0C0C0"/>
                  </a:outerShdw>
                </a:effectLst>
                <a:ea typeface="宋体" pitchFamily="2" charset="-122"/>
              </a:rPr>
              <a:t>+SSL</a:t>
            </a:r>
            <a:r>
              <a:rPr lang="zh-CN" altLang="en-GB" sz="1500" b="1" dirty="0">
                <a:effectLst>
                  <a:outerShdw blurRad="38100" dist="38100" dir="2700000" algn="tl">
                    <a:srgbClr val="C0C0C0"/>
                  </a:outerShdw>
                </a:effectLst>
                <a:ea typeface="宋体" pitchFamily="2" charset="-122"/>
              </a:rPr>
              <a:t>加速产品市场中占据</a:t>
            </a:r>
            <a:r>
              <a:rPr lang="en-GB" altLang="zh-CN" sz="1500" b="1" dirty="0">
                <a:effectLst>
                  <a:outerShdw blurRad="38100" dist="38100" dir="2700000" algn="tl">
                    <a:srgbClr val="C0C0C0"/>
                  </a:outerShdw>
                </a:effectLst>
                <a:ea typeface="宋体" pitchFamily="2" charset="-122"/>
              </a:rPr>
              <a:t>56.8%</a:t>
            </a:r>
            <a:r>
              <a:rPr lang="zh-CN" altLang="en-GB" sz="1500" b="1" dirty="0">
                <a:effectLst>
                  <a:outerShdw blurRad="38100" dist="38100" dir="2700000" algn="tl">
                    <a:srgbClr val="C0C0C0"/>
                  </a:outerShdw>
                </a:effectLst>
                <a:ea typeface="宋体" pitchFamily="2" charset="-122"/>
              </a:rPr>
              <a:t>的市场份额</a:t>
            </a:r>
            <a:endParaRPr lang="en-GB" altLang="zh-CN" sz="1500" b="1" dirty="0">
              <a:effectLst>
                <a:outerShdw blurRad="38100" dist="38100" dir="2700000" algn="tl">
                  <a:srgbClr val="C0C0C0"/>
                </a:outerShdw>
              </a:effectLst>
              <a:ea typeface="宋体" pitchFamily="2" charset="-122"/>
            </a:endParaRPr>
          </a:p>
          <a:p>
            <a:pPr>
              <a:lnSpc>
                <a:spcPct val="110000"/>
              </a:lnSpc>
            </a:pPr>
            <a:r>
              <a:rPr lang="de-DE" altLang="zh-CN" sz="1500" b="1" dirty="0" smtClean="0">
                <a:effectLst>
                  <a:outerShdw blurRad="38100" dist="38100" dir="2700000" algn="tl">
                    <a:srgbClr val="C0C0C0"/>
                  </a:outerShdw>
                </a:effectLst>
                <a:ea typeface="宋体" pitchFamily="2" charset="-122"/>
              </a:rPr>
              <a:t>1500</a:t>
            </a:r>
            <a:r>
              <a:rPr lang="zh-CN" altLang="de-DE" sz="1500" b="1" dirty="0">
                <a:effectLst>
                  <a:outerShdw blurRad="38100" dist="38100" dir="2700000" algn="tl">
                    <a:srgbClr val="C0C0C0"/>
                  </a:outerShdw>
                </a:effectLst>
                <a:ea typeface="宋体" pitchFamily="2" charset="-122"/>
              </a:rPr>
              <a:t>多名</a:t>
            </a:r>
            <a:r>
              <a:rPr lang="zh-CN" altLang="en-GB" sz="1500" b="1" dirty="0">
                <a:effectLst>
                  <a:outerShdw blurRad="38100" dist="38100" dir="2700000" algn="tl">
                    <a:srgbClr val="C0C0C0"/>
                  </a:outerShdw>
                </a:effectLst>
                <a:ea typeface="宋体" pitchFamily="2" charset="-122"/>
              </a:rPr>
              <a:t>员工</a:t>
            </a:r>
            <a:endParaRPr lang="zh-CN" altLang="de-DE" sz="1500" b="1" dirty="0">
              <a:effectLst>
                <a:outerShdw blurRad="38100" dist="38100" dir="2700000" algn="tl">
                  <a:srgbClr val="C0C0C0"/>
                </a:outerShdw>
              </a:effectLst>
              <a:ea typeface="宋体" pitchFamily="2" charset="-122"/>
            </a:endParaRPr>
          </a:p>
          <a:p>
            <a:pPr>
              <a:lnSpc>
                <a:spcPct val="110000"/>
              </a:lnSpc>
            </a:pPr>
            <a:r>
              <a:rPr lang="en-GB" altLang="zh-CN" sz="1500" b="1" dirty="0" smtClean="0">
                <a:effectLst>
                  <a:outerShdw blurRad="38100" dist="38100" dir="2700000" algn="tl">
                    <a:srgbClr val="C0C0C0"/>
                  </a:outerShdw>
                </a:effectLst>
                <a:ea typeface="宋体" pitchFamily="2" charset="-122"/>
              </a:rPr>
              <a:t>2009</a:t>
            </a:r>
            <a:r>
              <a:rPr lang="zh-CN" altLang="en-GB" sz="1500" b="1" dirty="0" smtClean="0">
                <a:effectLst>
                  <a:outerShdw blurRad="38100" dist="38100" dir="2700000" algn="tl">
                    <a:srgbClr val="C0C0C0"/>
                  </a:outerShdw>
                </a:effectLst>
                <a:ea typeface="宋体" pitchFamily="2" charset="-122"/>
              </a:rPr>
              <a:t>年</a:t>
            </a:r>
            <a:r>
              <a:rPr lang="zh-CN" altLang="en-GB" sz="1500" b="1" dirty="0">
                <a:effectLst>
                  <a:outerShdw blurRad="38100" dist="38100" dir="2700000" algn="tl">
                    <a:srgbClr val="C0C0C0"/>
                  </a:outerShdw>
                </a:effectLst>
                <a:ea typeface="宋体" pitchFamily="2" charset="-122"/>
              </a:rPr>
              <a:t>全年营业额</a:t>
            </a:r>
            <a:r>
              <a:rPr lang="zh-CN" altLang="en-GB" sz="1500" b="1" dirty="0" smtClean="0">
                <a:effectLst>
                  <a:outerShdw blurRad="38100" dist="38100" dir="2700000" algn="tl">
                    <a:srgbClr val="C0C0C0"/>
                  </a:outerShdw>
                </a:effectLst>
                <a:ea typeface="宋体" pitchFamily="2" charset="-122"/>
              </a:rPr>
              <a:t>：</a:t>
            </a:r>
            <a:r>
              <a:rPr lang="en-GB" altLang="zh-CN" sz="1500" b="1" dirty="0" smtClean="0">
                <a:effectLst>
                  <a:outerShdw blurRad="38100" dist="38100" dir="2700000" algn="tl">
                    <a:srgbClr val="C0C0C0"/>
                  </a:outerShdw>
                </a:effectLst>
                <a:ea typeface="宋体" pitchFamily="2" charset="-122"/>
              </a:rPr>
              <a:t>850M</a:t>
            </a:r>
            <a:r>
              <a:rPr lang="en-GB" altLang="zh-CN" sz="1500" b="1" dirty="0">
                <a:effectLst>
                  <a:outerShdw blurRad="38100" dist="38100" dir="2700000" algn="tl">
                    <a:srgbClr val="C0C0C0"/>
                  </a:outerShdw>
                </a:effectLst>
                <a:ea typeface="宋体" pitchFamily="2" charset="-122"/>
              </a:rPr>
              <a:t>$</a:t>
            </a:r>
          </a:p>
          <a:p>
            <a:pPr>
              <a:lnSpc>
                <a:spcPct val="110000"/>
              </a:lnSpc>
            </a:pPr>
            <a:r>
              <a:rPr lang="zh-CN" altLang="en-GB" sz="1500" b="1" dirty="0">
                <a:effectLst>
                  <a:outerShdw blurRad="38100" dist="38100" dir="2700000" algn="tl">
                    <a:srgbClr val="C0C0C0"/>
                  </a:outerShdw>
                </a:effectLst>
                <a:ea typeface="宋体" pitchFamily="2" charset="-122"/>
              </a:rPr>
              <a:t>全球客户超过</a:t>
            </a:r>
            <a:r>
              <a:rPr lang="en-GB" altLang="zh-CN" sz="1500" b="1" dirty="0" smtClean="0">
                <a:effectLst>
                  <a:outerShdw blurRad="38100" dist="38100" dir="2700000" algn="tl">
                    <a:srgbClr val="C0C0C0"/>
                  </a:outerShdw>
                </a:effectLst>
                <a:ea typeface="宋体" pitchFamily="2" charset="-122"/>
              </a:rPr>
              <a:t>18000</a:t>
            </a:r>
            <a:r>
              <a:rPr lang="zh-CN" altLang="en-GB" sz="1500" b="1" dirty="0">
                <a:effectLst>
                  <a:outerShdw blurRad="38100" dist="38100" dir="2700000" algn="tl">
                    <a:srgbClr val="C0C0C0"/>
                  </a:outerShdw>
                </a:effectLst>
                <a:ea typeface="宋体" pitchFamily="2" charset="-122"/>
              </a:rPr>
              <a:t>家，中国客户</a:t>
            </a:r>
            <a:r>
              <a:rPr lang="zh-CN" altLang="en-GB" sz="1500" b="1" dirty="0" smtClean="0">
                <a:effectLst>
                  <a:outerShdw blurRad="38100" dist="38100" dir="2700000" algn="tl">
                    <a:srgbClr val="C0C0C0"/>
                  </a:outerShdw>
                </a:effectLst>
                <a:ea typeface="宋体" pitchFamily="2" charset="-122"/>
              </a:rPr>
              <a:t>超过</a:t>
            </a:r>
            <a:r>
              <a:rPr lang="en-GB" altLang="zh-CN" sz="1500" b="1" dirty="0" smtClean="0">
                <a:effectLst>
                  <a:outerShdw blurRad="38100" dist="38100" dir="2700000" algn="tl">
                    <a:srgbClr val="C0C0C0"/>
                  </a:outerShdw>
                </a:effectLst>
                <a:ea typeface="宋体" pitchFamily="2" charset="-122"/>
              </a:rPr>
              <a:t>2000</a:t>
            </a:r>
            <a:r>
              <a:rPr lang="zh-CN" altLang="en-GB" sz="1500" b="1" dirty="0">
                <a:effectLst>
                  <a:outerShdw blurRad="38100" dist="38100" dir="2700000" algn="tl">
                    <a:srgbClr val="C0C0C0"/>
                  </a:outerShdw>
                </a:effectLst>
                <a:ea typeface="宋体" pitchFamily="2" charset="-122"/>
              </a:rPr>
              <a:t>家</a:t>
            </a:r>
          </a:p>
          <a:p>
            <a:pPr>
              <a:lnSpc>
                <a:spcPct val="80000"/>
              </a:lnSpc>
            </a:pPr>
            <a:r>
              <a:rPr lang="en-US" altLang="zh-CN" sz="1500" b="1" dirty="0">
                <a:effectLst>
                  <a:outerShdw blurRad="38100" dist="38100" dir="2700000" algn="tl">
                    <a:srgbClr val="C0C0C0"/>
                  </a:outerShdw>
                </a:effectLst>
                <a:ea typeface="宋体" pitchFamily="2" charset="-122"/>
              </a:rPr>
              <a:t>&gt; </a:t>
            </a:r>
            <a:r>
              <a:rPr lang="en-US" altLang="zh-CN" sz="1500" b="1" dirty="0" smtClean="0">
                <a:effectLst>
                  <a:outerShdw blurRad="38100" dist="38100" dir="2700000" algn="tl">
                    <a:srgbClr val="C0C0C0"/>
                  </a:outerShdw>
                </a:effectLst>
                <a:ea typeface="宋体" pitchFamily="2" charset="-122"/>
              </a:rPr>
              <a:t>60,000 </a:t>
            </a:r>
            <a:r>
              <a:rPr lang="zh-CN" altLang="en-US" sz="1500" b="1" dirty="0">
                <a:effectLst>
                  <a:outerShdw blurRad="38100" dist="38100" dir="2700000" algn="tl">
                    <a:srgbClr val="C0C0C0"/>
                  </a:outerShdw>
                </a:effectLst>
                <a:ea typeface="宋体" pitchFamily="2" charset="-122"/>
              </a:rPr>
              <a:t>系统设备已在用户处安装</a:t>
            </a:r>
          </a:p>
          <a:p>
            <a:pPr>
              <a:lnSpc>
                <a:spcPct val="80000"/>
              </a:lnSpc>
            </a:pPr>
            <a:r>
              <a:rPr lang="zh-CN" altLang="en-US" sz="1500" b="1" dirty="0">
                <a:effectLst>
                  <a:outerShdw blurRad="38100" dist="38100" dir="2700000" algn="tl">
                    <a:srgbClr val="C0C0C0"/>
                  </a:outerShdw>
                </a:effectLst>
                <a:ea typeface="宋体" pitchFamily="2" charset="-122"/>
              </a:rPr>
              <a:t>挺进安全应用管理领域（</a:t>
            </a:r>
            <a:r>
              <a:rPr lang="en-US" altLang="zh-CN" sz="1500" b="1" dirty="0">
                <a:effectLst>
                  <a:outerShdw blurRad="38100" dist="38100" dir="2700000" algn="tl">
                    <a:srgbClr val="C0C0C0"/>
                  </a:outerShdw>
                </a:effectLst>
                <a:ea typeface="宋体" pitchFamily="2" charset="-122"/>
              </a:rPr>
              <a:t>SATM</a:t>
            </a:r>
            <a:r>
              <a:rPr lang="zh-CN" altLang="en-US" sz="1500" b="1" dirty="0">
                <a:effectLst>
                  <a:outerShdw blurRad="38100" dist="38100" dir="2700000" algn="tl">
                    <a:srgbClr val="C0C0C0"/>
                  </a:outerShdw>
                </a:effectLst>
                <a:ea typeface="宋体" pitchFamily="2" charset="-122"/>
              </a:rPr>
              <a:t>）</a:t>
            </a:r>
          </a:p>
          <a:p>
            <a:pPr lvl="1">
              <a:lnSpc>
                <a:spcPct val="80000"/>
              </a:lnSpc>
            </a:pPr>
            <a:r>
              <a:rPr lang="zh-CN" altLang="en-US" sz="1500" b="1" dirty="0">
                <a:effectLst>
                  <a:outerShdw blurRad="38100" dist="38100" dir="2700000" algn="tl">
                    <a:srgbClr val="C0C0C0"/>
                  </a:outerShdw>
                </a:effectLst>
                <a:ea typeface="宋体" pitchFamily="2" charset="-122"/>
              </a:rPr>
              <a:t>收购 </a:t>
            </a:r>
            <a:r>
              <a:rPr lang="en-US" altLang="zh-CN" sz="1500" b="1" dirty="0" err="1">
                <a:effectLst>
                  <a:outerShdw blurRad="38100" dist="38100" dir="2700000" algn="tl">
                    <a:srgbClr val="C0C0C0"/>
                  </a:outerShdw>
                </a:effectLst>
                <a:ea typeface="宋体" pitchFamily="2" charset="-122"/>
              </a:rPr>
              <a:t>uRoam</a:t>
            </a:r>
            <a:r>
              <a:rPr lang="en-US" altLang="zh-CN" sz="1500" b="1" dirty="0">
                <a:effectLst>
                  <a:outerShdw blurRad="38100" dist="38100" dir="2700000" algn="tl">
                    <a:srgbClr val="C0C0C0"/>
                  </a:outerShdw>
                </a:effectLst>
                <a:ea typeface="宋体" pitchFamily="2" charset="-122"/>
              </a:rPr>
              <a:t> </a:t>
            </a:r>
            <a:r>
              <a:rPr lang="zh-CN" altLang="en-US" sz="1500" b="1" dirty="0">
                <a:effectLst>
                  <a:outerShdw blurRad="38100" dist="38100" dir="2700000" algn="tl">
                    <a:srgbClr val="C0C0C0"/>
                  </a:outerShdw>
                </a:effectLst>
                <a:ea typeface="宋体" pitchFamily="2" charset="-122"/>
              </a:rPr>
              <a:t>公司</a:t>
            </a:r>
            <a:r>
              <a:rPr lang="en-US" altLang="zh-CN" sz="1500" b="1" dirty="0">
                <a:effectLst>
                  <a:outerShdw blurRad="38100" dist="38100" dir="2700000" algn="tl">
                    <a:srgbClr val="C0C0C0"/>
                  </a:outerShdw>
                </a:effectLst>
                <a:ea typeface="宋体" pitchFamily="2" charset="-122"/>
              </a:rPr>
              <a:t>	(July 2003)</a:t>
            </a:r>
          </a:p>
          <a:p>
            <a:pPr lvl="1">
              <a:lnSpc>
                <a:spcPct val="80000"/>
              </a:lnSpc>
            </a:pPr>
            <a:r>
              <a:rPr lang="zh-CN" altLang="en-US" sz="1500" b="1" dirty="0">
                <a:effectLst>
                  <a:outerShdw blurRad="38100" dist="38100" dir="2700000" algn="tl">
                    <a:srgbClr val="C0C0C0"/>
                  </a:outerShdw>
                </a:effectLst>
                <a:ea typeface="宋体" pitchFamily="2" charset="-122"/>
              </a:rPr>
              <a:t>收购 </a:t>
            </a:r>
            <a:r>
              <a:rPr lang="en-US" altLang="zh-CN" sz="1500" b="1" dirty="0" err="1">
                <a:effectLst>
                  <a:outerShdw blurRad="38100" dist="38100" dir="2700000" algn="tl">
                    <a:srgbClr val="C0C0C0"/>
                  </a:outerShdw>
                </a:effectLst>
                <a:ea typeface="宋体" pitchFamily="2" charset="-122"/>
              </a:rPr>
              <a:t>MagniFire</a:t>
            </a:r>
            <a:r>
              <a:rPr lang="en-US" altLang="zh-CN" sz="1500" b="1" dirty="0">
                <a:effectLst>
                  <a:outerShdw blurRad="38100" dist="38100" dir="2700000" algn="tl">
                    <a:srgbClr val="C0C0C0"/>
                  </a:outerShdw>
                </a:effectLst>
                <a:ea typeface="宋体" pitchFamily="2" charset="-122"/>
              </a:rPr>
              <a:t> </a:t>
            </a:r>
            <a:r>
              <a:rPr lang="zh-CN" altLang="en-US" sz="1500" b="1" dirty="0">
                <a:effectLst>
                  <a:outerShdw blurRad="38100" dist="38100" dir="2700000" algn="tl">
                    <a:srgbClr val="C0C0C0"/>
                  </a:outerShdw>
                </a:effectLst>
                <a:ea typeface="宋体" pitchFamily="2" charset="-122"/>
              </a:rPr>
              <a:t>公司</a:t>
            </a:r>
            <a:r>
              <a:rPr lang="en-US" altLang="zh-CN" sz="1500" b="1" dirty="0">
                <a:effectLst>
                  <a:outerShdw blurRad="38100" dist="38100" dir="2700000" algn="tl">
                    <a:srgbClr val="C0C0C0"/>
                  </a:outerShdw>
                </a:effectLst>
                <a:ea typeface="宋体" pitchFamily="2" charset="-122"/>
              </a:rPr>
              <a:t>	(June 2004)</a:t>
            </a:r>
          </a:p>
          <a:p>
            <a:pPr>
              <a:lnSpc>
                <a:spcPct val="80000"/>
              </a:lnSpc>
            </a:pPr>
            <a:endParaRPr lang="zh-CN" altLang="en-US" sz="1500" b="1" dirty="0">
              <a:effectLst>
                <a:outerShdw blurRad="38100" dist="38100" dir="2700000" algn="tl">
                  <a:srgbClr val="C0C0C0"/>
                </a:outerShdw>
              </a:effectLst>
              <a:ea typeface="宋体" pitchFamily="2" charset="-122"/>
            </a:endParaRPr>
          </a:p>
          <a:p>
            <a:pPr>
              <a:lnSpc>
                <a:spcPct val="80000"/>
              </a:lnSpc>
            </a:pPr>
            <a:r>
              <a:rPr lang="zh-CN" altLang="en-US" sz="1500" b="1" dirty="0">
                <a:effectLst>
                  <a:outerShdw blurRad="38100" dist="38100" dir="2700000" algn="tl">
                    <a:srgbClr val="C0C0C0"/>
                  </a:outerShdw>
                </a:effectLst>
                <a:ea typeface="宋体" pitchFamily="2" charset="-122"/>
              </a:rPr>
              <a:t>产品涉及</a:t>
            </a:r>
            <a:r>
              <a:rPr lang="en-US" altLang="zh-CN" sz="1500" b="1" dirty="0">
                <a:effectLst>
                  <a:outerShdw blurRad="38100" dist="38100" dir="2700000" algn="tl">
                    <a:srgbClr val="C0C0C0"/>
                  </a:outerShdw>
                </a:effectLst>
                <a:ea typeface="宋体" pitchFamily="2" charset="-122"/>
              </a:rPr>
              <a:t>ATM&amp;SSL VPN&amp;APS</a:t>
            </a:r>
            <a:endParaRPr lang="zh-CN" altLang="en-US" sz="1500" b="1" dirty="0">
              <a:effectLst>
                <a:outerShdw blurRad="38100" dist="38100" dir="2700000" algn="tl">
                  <a:srgbClr val="C0C0C0"/>
                </a:outerShdw>
              </a:effectLst>
              <a:ea typeface="宋体" pitchFamily="2" charset="-122"/>
            </a:endParaRPr>
          </a:p>
          <a:p>
            <a:pPr>
              <a:lnSpc>
                <a:spcPct val="80000"/>
              </a:lnSpc>
            </a:pPr>
            <a:r>
              <a:rPr lang="zh-CN" altLang="en-US" sz="1500" b="1" dirty="0">
                <a:effectLst>
                  <a:outerShdw blurRad="38100" dist="38100" dir="2700000" algn="tl">
                    <a:srgbClr val="C0C0C0"/>
                  </a:outerShdw>
                </a:effectLst>
                <a:ea typeface="宋体" pitchFamily="2" charset="-122"/>
              </a:rPr>
              <a:t>您现在的移动数据业务均要经过</a:t>
            </a:r>
            <a:r>
              <a:rPr lang="en-US" altLang="zh-CN" sz="1500" b="1" dirty="0">
                <a:effectLst>
                  <a:outerShdw blurRad="38100" dist="38100" dir="2700000" algn="tl">
                    <a:srgbClr val="C0C0C0"/>
                  </a:outerShdw>
                </a:effectLst>
                <a:ea typeface="宋体" pitchFamily="2" charset="-122"/>
              </a:rPr>
              <a:t>F5</a:t>
            </a:r>
          </a:p>
          <a:p>
            <a:pPr>
              <a:lnSpc>
                <a:spcPct val="80000"/>
              </a:lnSpc>
            </a:pPr>
            <a:r>
              <a:rPr lang="zh-CN" altLang="en-US" sz="1500" b="1" dirty="0">
                <a:effectLst>
                  <a:outerShdw blurRad="38100" dist="38100" dir="2700000" algn="tl">
                    <a:srgbClr val="C0C0C0"/>
                  </a:outerShdw>
                </a:effectLst>
                <a:ea typeface="宋体" pitchFamily="2" charset="-122"/>
              </a:rPr>
              <a:t>您只要访问互联网一定会经过</a:t>
            </a:r>
            <a:r>
              <a:rPr lang="en-US" altLang="zh-CN" sz="1500" b="1" dirty="0">
                <a:effectLst>
                  <a:outerShdw blurRad="38100" dist="38100" dir="2700000" algn="tl">
                    <a:srgbClr val="C0C0C0"/>
                  </a:outerShdw>
                </a:effectLst>
                <a:ea typeface="宋体" pitchFamily="2" charset="-122"/>
              </a:rPr>
              <a:t>F5</a:t>
            </a:r>
          </a:p>
          <a:p>
            <a:pPr>
              <a:lnSpc>
                <a:spcPct val="80000"/>
              </a:lnSpc>
            </a:pPr>
            <a:r>
              <a:rPr lang="zh-CN" altLang="en-US" sz="1500" b="1" dirty="0">
                <a:effectLst>
                  <a:outerShdw blurRad="38100" dist="38100" dir="2700000" algn="tl">
                    <a:srgbClr val="C0C0C0"/>
                  </a:outerShdw>
                </a:effectLst>
                <a:ea typeface="宋体" pitchFamily="2" charset="-122"/>
              </a:rPr>
              <a:t>几乎所有的</a:t>
            </a:r>
            <a:r>
              <a:rPr lang="en-US" altLang="zh-CN" sz="1500" b="1" dirty="0">
                <a:effectLst>
                  <a:outerShdw blurRad="38100" dist="38100" dir="2700000" algn="tl">
                    <a:srgbClr val="C0C0C0"/>
                  </a:outerShdw>
                </a:effectLst>
                <a:ea typeface="宋体" pitchFamily="2" charset="-122"/>
              </a:rPr>
              <a:t>On-Line-Biz, </a:t>
            </a:r>
            <a:r>
              <a:rPr lang="zh-CN" altLang="en-US" sz="1500" b="1" dirty="0">
                <a:effectLst>
                  <a:outerShdw blurRad="38100" dist="38100" dir="2700000" algn="tl">
                    <a:srgbClr val="C0C0C0"/>
                  </a:outerShdw>
                </a:effectLst>
                <a:ea typeface="宋体" pitchFamily="2" charset="-122"/>
              </a:rPr>
              <a:t>银行</a:t>
            </a:r>
            <a:r>
              <a:rPr lang="en-US" altLang="zh-CN" sz="1500" b="1" dirty="0">
                <a:effectLst>
                  <a:outerShdw blurRad="38100" dist="38100" dir="2700000" algn="tl">
                    <a:srgbClr val="C0C0C0"/>
                  </a:outerShdw>
                </a:effectLst>
                <a:ea typeface="宋体" pitchFamily="2" charset="-122"/>
              </a:rPr>
              <a:t>,</a:t>
            </a:r>
            <a:r>
              <a:rPr lang="zh-CN" altLang="en-US" sz="1500" b="1" dirty="0">
                <a:effectLst>
                  <a:outerShdw blurRad="38100" dist="38100" dir="2700000" algn="tl">
                    <a:srgbClr val="C0C0C0"/>
                  </a:outerShdw>
                </a:effectLst>
                <a:ea typeface="宋体" pitchFamily="2" charset="-122"/>
              </a:rPr>
              <a:t>税务</a:t>
            </a:r>
            <a:r>
              <a:rPr lang="en-US" altLang="zh-CN" sz="1500" b="1" dirty="0">
                <a:effectLst>
                  <a:outerShdw blurRad="38100" dist="38100" dir="2700000" algn="tl">
                    <a:srgbClr val="C0C0C0"/>
                  </a:outerShdw>
                </a:effectLst>
                <a:ea typeface="宋体" pitchFamily="2" charset="-122"/>
              </a:rPr>
              <a:t>,</a:t>
            </a:r>
            <a:r>
              <a:rPr lang="zh-CN" altLang="en-US" sz="1500" b="1" dirty="0">
                <a:effectLst>
                  <a:outerShdw blurRad="38100" dist="38100" dir="2700000" algn="tl">
                    <a:srgbClr val="C0C0C0"/>
                  </a:outerShdw>
                </a:effectLst>
                <a:ea typeface="宋体" pitchFamily="2" charset="-122"/>
              </a:rPr>
              <a:t>证券</a:t>
            </a:r>
            <a:r>
              <a:rPr lang="en-US" altLang="zh-CN" sz="1500" b="1" dirty="0">
                <a:effectLst>
                  <a:outerShdw blurRad="38100" dist="38100" dir="2700000" algn="tl">
                    <a:srgbClr val="C0C0C0"/>
                  </a:outerShdw>
                </a:effectLst>
                <a:ea typeface="宋体" pitchFamily="2" charset="-122"/>
              </a:rPr>
              <a:t>,</a:t>
            </a:r>
            <a:r>
              <a:rPr lang="zh-CN" altLang="en-US" sz="1500" b="1" dirty="0">
                <a:effectLst>
                  <a:outerShdw blurRad="38100" dist="38100" dir="2700000" algn="tl">
                    <a:srgbClr val="C0C0C0"/>
                  </a:outerShdw>
                </a:effectLst>
                <a:ea typeface="宋体" pitchFamily="2" charset="-122"/>
              </a:rPr>
              <a:t>电子商务</a:t>
            </a:r>
            <a:r>
              <a:rPr lang="en-US" altLang="zh-CN" sz="1500" b="1" dirty="0">
                <a:effectLst>
                  <a:outerShdw blurRad="38100" dist="38100" dir="2700000" algn="tl">
                    <a:srgbClr val="C0C0C0"/>
                  </a:outerShdw>
                </a:effectLst>
                <a:ea typeface="宋体" pitchFamily="2" charset="-122"/>
              </a:rPr>
              <a:t>,</a:t>
            </a:r>
            <a:r>
              <a:rPr lang="zh-CN" altLang="en-US" sz="1500" b="1" dirty="0">
                <a:effectLst>
                  <a:outerShdw blurRad="38100" dist="38100" dir="2700000" algn="tl">
                    <a:srgbClr val="C0C0C0"/>
                  </a:outerShdw>
                </a:effectLst>
                <a:ea typeface="宋体" pitchFamily="2" charset="-122"/>
              </a:rPr>
              <a:t>电子政务</a:t>
            </a:r>
            <a:r>
              <a:rPr lang="en-US" altLang="zh-CN" sz="1500" b="1" dirty="0">
                <a:effectLst>
                  <a:outerShdw blurRad="38100" dist="38100" dir="2700000" algn="tl">
                    <a:srgbClr val="C0C0C0"/>
                  </a:outerShdw>
                </a:effectLst>
                <a:ea typeface="宋体" pitchFamily="2" charset="-122"/>
              </a:rPr>
              <a:t>…</a:t>
            </a:r>
            <a:r>
              <a:rPr lang="zh-CN" altLang="en-US" sz="1500" b="1" dirty="0">
                <a:effectLst>
                  <a:outerShdw blurRad="38100" dist="38100" dir="2700000" algn="tl">
                    <a:srgbClr val="C0C0C0"/>
                  </a:outerShdw>
                </a:effectLst>
                <a:ea typeface="宋体" pitchFamily="2" charset="-122"/>
              </a:rPr>
              <a:t>均要经过</a:t>
            </a:r>
            <a:r>
              <a:rPr lang="en-US" altLang="zh-CN" sz="1500" b="1" dirty="0">
                <a:effectLst>
                  <a:outerShdw blurRad="38100" dist="38100" dir="2700000" algn="tl">
                    <a:srgbClr val="C0C0C0"/>
                  </a:outerShdw>
                </a:effectLst>
                <a:ea typeface="宋体" pitchFamily="2" charset="-122"/>
              </a:rPr>
              <a:t>F5</a:t>
            </a:r>
            <a:endParaRPr lang="zh-CN" altLang="en-US" sz="1500" b="1" dirty="0">
              <a:effectLst>
                <a:outerShdw blurRad="38100" dist="38100" dir="2700000" algn="tl">
                  <a:srgbClr val="C0C0C0"/>
                </a:outerShdw>
              </a:effectLst>
              <a:ea typeface="宋体" pitchFamily="2" charset="-122"/>
            </a:endParaRPr>
          </a:p>
          <a:p>
            <a:pPr>
              <a:lnSpc>
                <a:spcPct val="80000"/>
              </a:lnSpc>
            </a:pPr>
            <a:endParaRPr lang="zh-CN" altLang="en-US" sz="1500" b="1" dirty="0">
              <a:effectLst>
                <a:outerShdw blurRad="38100" dist="38100" dir="2700000" algn="tl">
                  <a:srgbClr val="C0C0C0"/>
                </a:outerShdw>
              </a:effectLst>
              <a:ea typeface="宋体" pitchFamily="2" charset="-122"/>
            </a:endParaRPr>
          </a:p>
          <a:p>
            <a:pPr>
              <a:lnSpc>
                <a:spcPct val="110000"/>
              </a:lnSpc>
            </a:pPr>
            <a:endParaRPr lang="en-GB" altLang="zh-CN" sz="1300" b="1" dirty="0">
              <a:effectLst>
                <a:outerShdw blurRad="38100" dist="38100" dir="2700000" algn="tl">
                  <a:srgbClr val="C0C0C0"/>
                </a:outerShdw>
              </a:effectLst>
              <a:ea typeface="宋体" pitchFamily="2" charset="-122"/>
            </a:endParaRPr>
          </a:p>
        </p:txBody>
      </p:sp>
      <p:pic>
        <p:nvPicPr>
          <p:cNvPr id="935941" name="Picture 5"/>
          <p:cNvPicPr>
            <a:picLocks noChangeAspect="1" noChangeArrowheads="1"/>
          </p:cNvPicPr>
          <p:nvPr/>
        </p:nvPicPr>
        <p:blipFill>
          <a:blip r:embed="rId4" cstate="print"/>
          <a:srcRect/>
          <a:stretch>
            <a:fillRect/>
          </a:stretch>
        </p:blipFill>
        <p:spPr bwMode="auto">
          <a:xfrm>
            <a:off x="7315200" y="2057400"/>
            <a:ext cx="1573213" cy="1600200"/>
          </a:xfrm>
          <a:prstGeom prst="rect">
            <a:avLst/>
          </a:prstGeom>
          <a:noFill/>
          <a:ln w="12700">
            <a:noFill/>
            <a:miter lim="800000"/>
            <a:headEnd type="none" w="sm" len="sm"/>
            <a:tailEnd type="none" w="sm" len="sm"/>
          </a:ln>
          <a:effectLst/>
        </p:spPr>
      </p:pic>
      <p:pic>
        <p:nvPicPr>
          <p:cNvPr id="935942" name="Picture 6"/>
          <p:cNvPicPr>
            <a:picLocks noChangeAspect="1" noChangeArrowheads="1"/>
          </p:cNvPicPr>
          <p:nvPr/>
        </p:nvPicPr>
        <p:blipFill>
          <a:blip r:embed="rId5" cstate="print"/>
          <a:srcRect r="290"/>
          <a:stretch>
            <a:fillRect/>
          </a:stretch>
        </p:blipFill>
        <p:spPr bwMode="auto">
          <a:xfrm>
            <a:off x="7010400" y="838200"/>
            <a:ext cx="1905000" cy="560388"/>
          </a:xfrm>
          <a:prstGeom prst="rect">
            <a:avLst/>
          </a:prstGeom>
          <a:noFill/>
          <a:ln w="12700">
            <a:noFill/>
            <a:miter lim="800000"/>
            <a:headEnd type="none" w="sm" len="sm"/>
            <a:tailEnd type="none" w="sm" len="sm"/>
          </a:ln>
          <a:effec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远程SSL VPN安全接入</a:t>
            </a:r>
            <a:endParaRPr lang="en-US" dirty="0"/>
          </a:p>
        </p:txBody>
      </p:sp>
      <p:sp>
        <p:nvSpPr>
          <p:cNvPr id="4" name="Slide Number Placeholder 3"/>
          <p:cNvSpPr>
            <a:spLocks noGrp="1"/>
          </p:cNvSpPr>
          <p:nvPr>
            <p:ph type="sldNum" sz="quarter" idx="10"/>
          </p:nvPr>
        </p:nvSpPr>
        <p:spPr/>
        <p:txBody>
          <a:bodyPr/>
          <a:lstStyle/>
          <a:p>
            <a:fld id="{D0A837A3-AB63-6543-B331-A2675DD81497}" type="slidenum">
              <a:rPr lang="en-US" smtClean="0"/>
              <a:pPr/>
              <a:t>30</a:t>
            </a:fld>
            <a:endParaRPr lang="en-US"/>
          </a:p>
        </p:txBody>
      </p:sp>
      <p:sp>
        <p:nvSpPr>
          <p:cNvPr id="6" name="Text Box 3"/>
          <p:cNvSpPr txBox="1">
            <a:spLocks noChangeArrowheads="1"/>
          </p:cNvSpPr>
          <p:nvPr/>
        </p:nvSpPr>
        <p:spPr bwMode="auto">
          <a:xfrm>
            <a:off x="3336810" y="5880990"/>
            <a:ext cx="2819400" cy="325437"/>
          </a:xfrm>
          <a:prstGeom prst="rect">
            <a:avLst/>
          </a:prstGeom>
          <a:noFill/>
          <a:ln w="12700">
            <a:noFill/>
            <a:miter lim="800000"/>
            <a:headEnd/>
            <a:tailEnd/>
          </a:ln>
          <a:effectLst/>
        </p:spPr>
        <p:txBody>
          <a:bodyPr>
            <a:prstTxWarp prst="textNoShape">
              <a:avLst/>
            </a:prstTxWarp>
            <a:spAutoFit/>
          </a:bodyPr>
          <a:lstStyle/>
          <a:p>
            <a:pPr>
              <a:lnSpc>
                <a:spcPct val="110000"/>
              </a:lnSpc>
              <a:spcBef>
                <a:spcPct val="50000"/>
              </a:spcBef>
              <a:buSzPct val="100000"/>
            </a:pPr>
            <a:endParaRPr lang="de-DE">
              <a:solidFill>
                <a:schemeClr val="tx1"/>
              </a:solidFill>
            </a:endParaRPr>
          </a:p>
        </p:txBody>
      </p:sp>
      <p:sp>
        <p:nvSpPr>
          <p:cNvPr id="7" name="Rectangle 4"/>
          <p:cNvSpPr>
            <a:spLocks noChangeArrowheads="1"/>
          </p:cNvSpPr>
          <p:nvPr/>
        </p:nvSpPr>
        <p:spPr bwMode="auto">
          <a:xfrm>
            <a:off x="6470535" y="1316927"/>
            <a:ext cx="2197206" cy="5105400"/>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dirty="0" smtClean="0">
              <a:solidFill>
                <a:schemeClr val="lt1"/>
              </a:solidFill>
              <a:latin typeface="+mn-lt"/>
            </a:endParaRPr>
          </a:p>
        </p:txBody>
      </p:sp>
      <p:sp>
        <p:nvSpPr>
          <p:cNvPr id="9" name="Rectangle 6"/>
          <p:cNvSpPr>
            <a:spLocks noChangeArrowheads="1"/>
          </p:cNvSpPr>
          <p:nvPr/>
        </p:nvSpPr>
        <p:spPr bwMode="auto">
          <a:xfrm>
            <a:off x="2660535" y="1316927"/>
            <a:ext cx="3657600" cy="3048000"/>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dirty="0" smtClean="0">
              <a:solidFill>
                <a:schemeClr val="lt1"/>
              </a:solidFill>
              <a:latin typeface="+mn-lt"/>
            </a:endParaRPr>
          </a:p>
        </p:txBody>
      </p:sp>
      <p:sp>
        <p:nvSpPr>
          <p:cNvPr id="10" name="Rectangle 7"/>
          <p:cNvSpPr>
            <a:spLocks noChangeArrowheads="1"/>
          </p:cNvSpPr>
          <p:nvPr/>
        </p:nvSpPr>
        <p:spPr bwMode="auto">
          <a:xfrm>
            <a:off x="526935" y="1316927"/>
            <a:ext cx="1981200" cy="5105400"/>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dirty="0" smtClean="0">
              <a:solidFill>
                <a:schemeClr val="lt1"/>
              </a:solidFill>
              <a:latin typeface="+mn-lt"/>
            </a:endParaRPr>
          </a:p>
        </p:txBody>
      </p:sp>
      <p:pic>
        <p:nvPicPr>
          <p:cNvPr id="11" name="Picture 8"/>
          <p:cNvPicPr>
            <a:picLocks noChangeAspect="1" noChangeArrowheads="1"/>
          </p:cNvPicPr>
          <p:nvPr/>
        </p:nvPicPr>
        <p:blipFill>
          <a:blip r:embed="rId2" cstate="print"/>
          <a:srcRect/>
          <a:stretch>
            <a:fillRect/>
          </a:stretch>
        </p:blipFill>
        <p:spPr bwMode="auto">
          <a:xfrm>
            <a:off x="1927236" y="3541078"/>
            <a:ext cx="1366838" cy="892175"/>
          </a:xfrm>
          <a:prstGeom prst="rect">
            <a:avLst/>
          </a:prstGeom>
          <a:noFill/>
        </p:spPr>
      </p:pic>
      <p:sp>
        <p:nvSpPr>
          <p:cNvPr id="12" name="Rectangle 9"/>
          <p:cNvSpPr>
            <a:spLocks noChangeArrowheads="1"/>
          </p:cNvSpPr>
          <p:nvPr/>
        </p:nvSpPr>
        <p:spPr bwMode="auto">
          <a:xfrm>
            <a:off x="6470534" y="1316927"/>
            <a:ext cx="2182855"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en-US" dirty="0" smtClean="0">
              <a:solidFill>
                <a:schemeClr val="lt1"/>
              </a:solidFill>
              <a:latin typeface="+mn-lt"/>
            </a:endParaRPr>
          </a:p>
        </p:txBody>
      </p:sp>
      <p:sp>
        <p:nvSpPr>
          <p:cNvPr id="13" name="Rectangle 10"/>
          <p:cNvSpPr>
            <a:spLocks noChangeArrowheads="1"/>
          </p:cNvSpPr>
          <p:nvPr/>
        </p:nvSpPr>
        <p:spPr bwMode="auto">
          <a:xfrm>
            <a:off x="2660535" y="1316927"/>
            <a:ext cx="36576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en-US" dirty="0" smtClean="0">
              <a:solidFill>
                <a:schemeClr val="lt1"/>
              </a:solidFill>
              <a:latin typeface="+mn-lt"/>
            </a:endParaRPr>
          </a:p>
        </p:txBody>
      </p:sp>
      <p:sp>
        <p:nvSpPr>
          <p:cNvPr id="14" name="Rectangle 11"/>
          <p:cNvSpPr>
            <a:spLocks noChangeArrowheads="1"/>
          </p:cNvSpPr>
          <p:nvPr/>
        </p:nvSpPr>
        <p:spPr bwMode="auto">
          <a:xfrm>
            <a:off x="526935" y="1316927"/>
            <a:ext cx="19812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en-US" dirty="0" smtClean="0">
              <a:solidFill>
                <a:schemeClr val="lt1"/>
              </a:solidFill>
              <a:latin typeface="+mn-lt"/>
            </a:endParaRPr>
          </a:p>
        </p:txBody>
      </p:sp>
      <p:sp>
        <p:nvSpPr>
          <p:cNvPr id="15" name="AutoShape 12"/>
          <p:cNvSpPr>
            <a:spLocks noChangeArrowheads="1"/>
          </p:cNvSpPr>
          <p:nvPr/>
        </p:nvSpPr>
        <p:spPr bwMode="auto">
          <a:xfrm>
            <a:off x="2279535" y="2639315"/>
            <a:ext cx="1206500" cy="485775"/>
          </a:xfrm>
          <a:prstGeom prst="wedgeRectCallout">
            <a:avLst>
              <a:gd name="adj1" fmla="val -34343"/>
              <a:gd name="adj2" fmla="val 136602"/>
            </a:avLst>
          </a:prstGeom>
          <a:solidFill>
            <a:schemeClr val="bg1"/>
          </a:solidFill>
          <a:ln w="19050">
            <a:solidFill>
              <a:srgbClr val="FF4C00"/>
            </a:solidFill>
            <a:miter lim="800000"/>
            <a:headEnd/>
            <a:tailEnd/>
          </a:ln>
          <a:effectLst/>
        </p:spPr>
        <p:txBody>
          <a:bodyPr wrap="none" anchor="ctr">
            <a:prstTxWarp prst="textNoShape">
              <a:avLst/>
            </a:prstTxWarp>
          </a:bodyPr>
          <a:lstStyle/>
          <a:p>
            <a:pPr algn="ctr"/>
            <a:endParaRPr lang="zh-CN" altLang="en-US" sz="2400">
              <a:solidFill>
                <a:schemeClr val="tx1"/>
              </a:solidFill>
              <a:latin typeface="Times" pitchFamily="-106" charset="0"/>
            </a:endParaRPr>
          </a:p>
        </p:txBody>
      </p:sp>
      <p:sp>
        <p:nvSpPr>
          <p:cNvPr id="16" name="Text Box 14"/>
          <p:cNvSpPr txBox="1">
            <a:spLocks noChangeArrowheads="1"/>
          </p:cNvSpPr>
          <p:nvPr/>
        </p:nvSpPr>
        <p:spPr bwMode="auto">
          <a:xfrm>
            <a:off x="2203335" y="3777552"/>
            <a:ext cx="742950" cy="274638"/>
          </a:xfrm>
          <a:prstGeom prst="rect">
            <a:avLst/>
          </a:prstGeom>
          <a:noFill/>
          <a:ln w="9525">
            <a:noFill/>
            <a:miter lim="800000"/>
            <a:headEnd/>
            <a:tailEnd/>
          </a:ln>
          <a:effectLst/>
        </p:spPr>
        <p:txBody>
          <a:bodyPr wrap="none">
            <a:prstTxWarp prst="textNoShape">
              <a:avLst/>
            </a:prstTxWarp>
            <a:spAutoFit/>
          </a:bodyPr>
          <a:lstStyle/>
          <a:p>
            <a:pPr algn="ctr"/>
            <a:r>
              <a:rPr lang="en-US" altLang="zh-CN" sz="1200" b="1" dirty="0">
                <a:solidFill>
                  <a:schemeClr val="tx1"/>
                </a:solidFill>
                <a:latin typeface="Helvetica" pitchFamily="-106" charset="0"/>
              </a:rPr>
              <a:t>Internet</a:t>
            </a:r>
          </a:p>
        </p:txBody>
      </p:sp>
      <p:sp>
        <p:nvSpPr>
          <p:cNvPr id="17" name="Text Box 15"/>
          <p:cNvSpPr txBox="1">
            <a:spLocks noChangeArrowheads="1"/>
          </p:cNvSpPr>
          <p:nvPr/>
        </p:nvSpPr>
        <p:spPr bwMode="auto">
          <a:xfrm>
            <a:off x="1138123" y="3023490"/>
            <a:ext cx="693737" cy="274637"/>
          </a:xfrm>
          <a:prstGeom prst="rect">
            <a:avLst/>
          </a:prstGeom>
          <a:noFill/>
          <a:ln w="9525">
            <a:noFill/>
            <a:miter lim="800000"/>
            <a:headEnd/>
            <a:tailEnd/>
          </a:ln>
          <a:effectLst/>
        </p:spPr>
        <p:txBody>
          <a:bodyPr wrap="none">
            <a:prstTxWarp prst="textNoShape">
              <a:avLst/>
            </a:prstTxWarp>
            <a:spAutoFit/>
          </a:bodyPr>
          <a:lstStyle/>
          <a:p>
            <a:pPr algn="ctr"/>
            <a:r>
              <a:rPr lang="en-US" altLang="zh-CN" sz="1200" b="1">
                <a:solidFill>
                  <a:schemeClr val="tx1"/>
                </a:solidFill>
                <a:latin typeface="Helvetica" pitchFamily="-106" charset="0"/>
              </a:rPr>
              <a:t>Laptop</a:t>
            </a:r>
          </a:p>
        </p:txBody>
      </p:sp>
      <p:sp>
        <p:nvSpPr>
          <p:cNvPr id="18" name="Text Box 16"/>
          <p:cNvSpPr txBox="1">
            <a:spLocks noChangeArrowheads="1"/>
          </p:cNvSpPr>
          <p:nvPr/>
        </p:nvSpPr>
        <p:spPr bwMode="auto">
          <a:xfrm>
            <a:off x="603135" y="5126927"/>
            <a:ext cx="1200150" cy="274638"/>
          </a:xfrm>
          <a:prstGeom prst="rect">
            <a:avLst/>
          </a:prstGeom>
          <a:noFill/>
          <a:ln w="9525">
            <a:noFill/>
            <a:miter lim="800000"/>
            <a:headEnd/>
            <a:tailEnd/>
          </a:ln>
          <a:effectLst/>
        </p:spPr>
        <p:txBody>
          <a:bodyPr wrap="none">
            <a:prstTxWarp prst="textNoShape">
              <a:avLst/>
            </a:prstTxWarp>
            <a:spAutoFit/>
          </a:bodyPr>
          <a:lstStyle/>
          <a:p>
            <a:pPr algn="ctr"/>
            <a:r>
              <a:rPr lang="en-US" altLang="zh-CN" sz="1200" b="1">
                <a:solidFill>
                  <a:schemeClr val="tx1"/>
                </a:solidFill>
                <a:latin typeface="Helvetica" pitchFamily="-106" charset="0"/>
              </a:rPr>
              <a:t>Mobile Device</a:t>
            </a:r>
          </a:p>
        </p:txBody>
      </p:sp>
      <p:sp>
        <p:nvSpPr>
          <p:cNvPr id="19" name="Text Box 17"/>
          <p:cNvSpPr txBox="1">
            <a:spLocks noChangeArrowheads="1"/>
          </p:cNvSpPr>
          <p:nvPr/>
        </p:nvSpPr>
        <p:spPr bwMode="auto">
          <a:xfrm>
            <a:off x="1755660" y="5634927"/>
            <a:ext cx="715963" cy="274638"/>
          </a:xfrm>
          <a:prstGeom prst="rect">
            <a:avLst/>
          </a:prstGeom>
          <a:noFill/>
          <a:ln w="9525">
            <a:noFill/>
            <a:miter lim="800000"/>
            <a:headEnd/>
            <a:tailEnd/>
          </a:ln>
          <a:effectLst/>
        </p:spPr>
        <p:txBody>
          <a:bodyPr wrap="none">
            <a:prstTxWarp prst="textNoShape">
              <a:avLst/>
            </a:prstTxWarp>
            <a:spAutoFit/>
          </a:bodyPr>
          <a:lstStyle/>
          <a:p>
            <a:pPr algn="ctr"/>
            <a:r>
              <a:rPr lang="en-US" altLang="zh-CN" sz="1200" b="1">
                <a:solidFill>
                  <a:schemeClr val="tx1"/>
                </a:solidFill>
                <a:latin typeface="Helvetica" pitchFamily="-106" charset="0"/>
              </a:rPr>
              <a:t>Partner</a:t>
            </a:r>
          </a:p>
        </p:txBody>
      </p:sp>
      <p:sp>
        <p:nvSpPr>
          <p:cNvPr id="20" name="Text Box 18"/>
          <p:cNvSpPr txBox="1">
            <a:spLocks noChangeArrowheads="1"/>
          </p:cNvSpPr>
          <p:nvPr/>
        </p:nvSpPr>
        <p:spPr bwMode="auto">
          <a:xfrm>
            <a:off x="6892568" y="3384486"/>
            <a:ext cx="710451" cy="369332"/>
          </a:xfrm>
          <a:prstGeom prst="rect">
            <a:avLst/>
          </a:prstGeom>
          <a:noFill/>
          <a:ln w="9525">
            <a:noFill/>
            <a:miter lim="800000"/>
            <a:headEnd/>
            <a:tailEnd/>
          </a:ln>
          <a:effectLst/>
        </p:spPr>
        <p:txBody>
          <a:bodyPr wrap="none">
            <a:prstTxWarp prst="textNoShape">
              <a:avLst/>
            </a:prstTxWarp>
            <a:spAutoFit/>
          </a:bodyPr>
          <a:lstStyle/>
          <a:p>
            <a:r>
              <a:rPr lang="en-US" altLang="zh-CN" b="1" dirty="0" smtClean="0">
                <a:solidFill>
                  <a:schemeClr val="tx1"/>
                </a:solidFill>
                <a:latin typeface="Helvetica" pitchFamily="-106" charset="0"/>
              </a:rPr>
              <a:t>CRM</a:t>
            </a:r>
            <a:endParaRPr lang="zh-CN" altLang="en-US" b="1" dirty="0">
              <a:solidFill>
                <a:schemeClr val="tx1"/>
              </a:solidFill>
              <a:latin typeface="Helvetica" pitchFamily="-106" charset="0"/>
            </a:endParaRPr>
          </a:p>
        </p:txBody>
      </p:sp>
      <p:sp>
        <p:nvSpPr>
          <p:cNvPr id="21" name="Text Box 19"/>
          <p:cNvSpPr txBox="1">
            <a:spLocks noChangeArrowheads="1"/>
          </p:cNvSpPr>
          <p:nvPr/>
        </p:nvSpPr>
        <p:spPr bwMode="auto">
          <a:xfrm>
            <a:off x="6838846" y="2386014"/>
            <a:ext cx="838691" cy="369332"/>
          </a:xfrm>
          <a:prstGeom prst="rect">
            <a:avLst/>
          </a:prstGeom>
          <a:noFill/>
          <a:ln w="9525">
            <a:noFill/>
            <a:miter lim="800000"/>
            <a:headEnd/>
            <a:tailEnd/>
          </a:ln>
          <a:effectLst/>
        </p:spPr>
        <p:txBody>
          <a:bodyPr wrap="none">
            <a:prstTxWarp prst="textNoShape">
              <a:avLst/>
            </a:prstTxWarp>
            <a:spAutoFit/>
          </a:bodyPr>
          <a:lstStyle/>
          <a:p>
            <a:r>
              <a:rPr lang="en-US" altLang="zh-CN" b="1" dirty="0" smtClean="0">
                <a:solidFill>
                  <a:schemeClr val="tx1"/>
                </a:solidFill>
                <a:latin typeface="Helvetica" pitchFamily="-106" charset="0"/>
              </a:rPr>
              <a:t>Portal</a:t>
            </a:r>
            <a:endParaRPr lang="zh-CN" altLang="en-US" b="1" dirty="0">
              <a:solidFill>
                <a:schemeClr val="tx1"/>
              </a:solidFill>
              <a:latin typeface="Helvetica" pitchFamily="-106" charset="0"/>
            </a:endParaRPr>
          </a:p>
        </p:txBody>
      </p:sp>
      <p:sp>
        <p:nvSpPr>
          <p:cNvPr id="23" name="Arc 21"/>
          <p:cNvSpPr>
            <a:spLocks/>
          </p:cNvSpPr>
          <p:nvPr/>
        </p:nvSpPr>
        <p:spPr bwMode="auto">
          <a:xfrm rot="10800000">
            <a:off x="1789294" y="3003772"/>
            <a:ext cx="1145395" cy="835129"/>
          </a:xfrm>
          <a:custGeom>
            <a:avLst/>
            <a:gdLst>
              <a:gd name="G0" fmla="+- 3889 0 0"/>
              <a:gd name="G1" fmla="+- 21600 0 0"/>
              <a:gd name="G2" fmla="+- 21600 0 0"/>
              <a:gd name="T0" fmla="*/ 0 w 25482"/>
              <a:gd name="T1" fmla="*/ 354 h 21600"/>
              <a:gd name="T2" fmla="*/ 25482 w 25482"/>
              <a:gd name="T3" fmla="*/ 21053 h 21600"/>
              <a:gd name="T4" fmla="*/ 3889 w 25482"/>
              <a:gd name="T5" fmla="*/ 21600 h 21600"/>
            </a:gdLst>
            <a:ahLst/>
            <a:cxnLst>
              <a:cxn ang="0">
                <a:pos x="T0" y="T1"/>
              </a:cxn>
              <a:cxn ang="0">
                <a:pos x="T2" y="T3"/>
              </a:cxn>
              <a:cxn ang="0">
                <a:pos x="T4" y="T5"/>
              </a:cxn>
            </a:cxnLst>
            <a:rect l="0" t="0" r="r" b="b"/>
            <a:pathLst>
              <a:path w="25482" h="21600" fill="none" extrusionOk="0">
                <a:moveTo>
                  <a:pt x="-1" y="353"/>
                </a:moveTo>
                <a:cubicBezTo>
                  <a:pt x="1282" y="118"/>
                  <a:pt x="2584" y="-1"/>
                  <a:pt x="3889" y="-1"/>
                </a:cubicBezTo>
                <a:cubicBezTo>
                  <a:pt x="15605" y="-1"/>
                  <a:pt x="25185" y="9340"/>
                  <a:pt x="25482" y="21052"/>
                </a:cubicBezTo>
              </a:path>
              <a:path w="25482" h="21600" stroke="0" extrusionOk="0">
                <a:moveTo>
                  <a:pt x="-1" y="353"/>
                </a:moveTo>
                <a:cubicBezTo>
                  <a:pt x="1282" y="118"/>
                  <a:pt x="2584" y="-1"/>
                  <a:pt x="3889" y="-1"/>
                </a:cubicBezTo>
                <a:cubicBezTo>
                  <a:pt x="15605" y="-1"/>
                  <a:pt x="25185" y="9340"/>
                  <a:pt x="25482" y="21052"/>
                </a:cubicBezTo>
                <a:lnTo>
                  <a:pt x="3889" y="21600"/>
                </a:lnTo>
                <a:close/>
              </a:path>
            </a:pathLst>
          </a:custGeom>
          <a:noFill/>
          <a:ln w="12700">
            <a:solidFill>
              <a:srgbClr val="FF0000"/>
            </a:solidFill>
            <a:round/>
            <a:headEnd type="arrow" w="med" len="med"/>
            <a:tailEnd type="none" w="med" len="med"/>
          </a:ln>
          <a:effectLst/>
        </p:spPr>
        <p:txBody>
          <a:bodyPr wrap="none" anchor="ctr">
            <a:prstTxWarp prst="textNoShape">
              <a:avLst/>
            </a:prstTxWarp>
          </a:bodyPr>
          <a:lstStyle/>
          <a:p>
            <a:endParaRPr lang="en-US"/>
          </a:p>
        </p:txBody>
      </p:sp>
      <p:sp>
        <p:nvSpPr>
          <p:cNvPr id="24" name="Arc 22"/>
          <p:cNvSpPr>
            <a:spLocks/>
          </p:cNvSpPr>
          <p:nvPr/>
        </p:nvSpPr>
        <p:spPr bwMode="auto">
          <a:xfrm rot="394690" flipH="1">
            <a:off x="1728007" y="4141678"/>
            <a:ext cx="1092678" cy="918092"/>
          </a:xfrm>
          <a:custGeom>
            <a:avLst/>
            <a:gdLst>
              <a:gd name="G0" fmla="+- 2842 0 0"/>
              <a:gd name="G1" fmla="+- 21600 0 0"/>
              <a:gd name="G2" fmla="+- 21600 0 0"/>
              <a:gd name="T0" fmla="*/ 0 w 24435"/>
              <a:gd name="T1" fmla="*/ 188 h 21600"/>
              <a:gd name="T2" fmla="*/ 24435 w 24435"/>
              <a:gd name="T3" fmla="*/ 21053 h 21600"/>
              <a:gd name="T4" fmla="*/ 2842 w 24435"/>
              <a:gd name="T5" fmla="*/ 21600 h 21600"/>
            </a:gdLst>
            <a:ahLst/>
            <a:cxnLst>
              <a:cxn ang="0">
                <a:pos x="T0" y="T1"/>
              </a:cxn>
              <a:cxn ang="0">
                <a:pos x="T2" y="T3"/>
              </a:cxn>
              <a:cxn ang="0">
                <a:pos x="T4" y="T5"/>
              </a:cxn>
            </a:cxnLst>
            <a:rect l="0" t="0" r="r" b="b"/>
            <a:pathLst>
              <a:path w="24435" h="21600" fill="none" extrusionOk="0">
                <a:moveTo>
                  <a:pt x="-1" y="187"/>
                </a:moveTo>
                <a:cubicBezTo>
                  <a:pt x="942" y="62"/>
                  <a:pt x="1891" y="-1"/>
                  <a:pt x="2842" y="-1"/>
                </a:cubicBezTo>
                <a:cubicBezTo>
                  <a:pt x="14558" y="-1"/>
                  <a:pt x="24138" y="9340"/>
                  <a:pt x="24435" y="21052"/>
                </a:cubicBezTo>
              </a:path>
              <a:path w="24435" h="21600" stroke="0" extrusionOk="0">
                <a:moveTo>
                  <a:pt x="-1" y="187"/>
                </a:moveTo>
                <a:cubicBezTo>
                  <a:pt x="942" y="62"/>
                  <a:pt x="1891" y="-1"/>
                  <a:pt x="2842" y="-1"/>
                </a:cubicBezTo>
                <a:cubicBezTo>
                  <a:pt x="14558" y="-1"/>
                  <a:pt x="24138" y="9340"/>
                  <a:pt x="24435" y="21052"/>
                </a:cubicBezTo>
                <a:lnTo>
                  <a:pt x="2842" y="21600"/>
                </a:lnTo>
                <a:close/>
              </a:path>
            </a:pathLst>
          </a:custGeom>
          <a:noFill/>
          <a:ln w="12700">
            <a:solidFill>
              <a:srgbClr val="FF0000"/>
            </a:solidFill>
            <a:round/>
            <a:headEnd type="arrow" w="med" len="med"/>
            <a:tailEnd type="none" w="med" len="med"/>
          </a:ln>
          <a:effectLst/>
        </p:spPr>
        <p:txBody>
          <a:bodyPr wrap="none" anchor="ctr">
            <a:prstTxWarp prst="textNoShape">
              <a:avLst/>
            </a:prstTxWarp>
          </a:bodyPr>
          <a:lstStyle/>
          <a:p>
            <a:endParaRPr lang="en-US"/>
          </a:p>
        </p:txBody>
      </p:sp>
      <p:sp>
        <p:nvSpPr>
          <p:cNvPr id="25" name="Text Box 23"/>
          <p:cNvSpPr txBox="1">
            <a:spLocks noChangeArrowheads="1"/>
          </p:cNvSpPr>
          <p:nvPr/>
        </p:nvSpPr>
        <p:spPr bwMode="auto">
          <a:xfrm>
            <a:off x="3168535" y="1453452"/>
            <a:ext cx="2743200" cy="366713"/>
          </a:xfrm>
          <a:prstGeom prst="rect">
            <a:avLst/>
          </a:prstGeom>
          <a:noFill/>
          <a:ln w="9525">
            <a:noFill/>
            <a:miter lim="800000"/>
            <a:headEnd/>
            <a:tailEnd/>
          </a:ln>
          <a:effectLst/>
        </p:spPr>
        <p:txBody>
          <a:bodyPr>
            <a:prstTxWarp prst="textNoShape">
              <a:avLst/>
            </a:prstTxWarp>
            <a:spAutoFit/>
          </a:bodyPr>
          <a:lstStyle/>
          <a:p>
            <a:pPr algn="ctr">
              <a:spcBef>
                <a:spcPct val="10000"/>
              </a:spcBef>
            </a:pPr>
            <a:r>
              <a:rPr lang="zh-CN" altLang="en-US" sz="1800" b="1">
                <a:solidFill>
                  <a:schemeClr val="bg1"/>
                </a:solidFill>
                <a:latin typeface="Helvetica" pitchFamily="-106" charset="0"/>
              </a:rPr>
              <a:t>动态策略</a:t>
            </a:r>
          </a:p>
        </p:txBody>
      </p:sp>
      <p:sp>
        <p:nvSpPr>
          <p:cNvPr id="26" name="Text Box 24"/>
          <p:cNvSpPr txBox="1">
            <a:spLocks noChangeArrowheads="1"/>
          </p:cNvSpPr>
          <p:nvPr/>
        </p:nvSpPr>
        <p:spPr bwMode="auto">
          <a:xfrm>
            <a:off x="6318135" y="1329627"/>
            <a:ext cx="2182813" cy="339725"/>
          </a:xfrm>
          <a:prstGeom prst="rect">
            <a:avLst/>
          </a:prstGeom>
          <a:noFill/>
          <a:ln w="9525">
            <a:noFill/>
            <a:miter lim="800000"/>
            <a:headEnd/>
            <a:tailEnd/>
          </a:ln>
          <a:effectLst/>
        </p:spPr>
        <p:txBody>
          <a:bodyPr>
            <a:prstTxWarp prst="textNoShape">
              <a:avLst/>
            </a:prstTxWarp>
            <a:spAutoFit/>
          </a:bodyPr>
          <a:lstStyle/>
          <a:p>
            <a:pPr algn="ctr">
              <a:lnSpc>
                <a:spcPct val="90000"/>
              </a:lnSpc>
              <a:spcBef>
                <a:spcPct val="30000"/>
              </a:spcBef>
            </a:pPr>
            <a:r>
              <a:rPr lang="zh-CN" altLang="en-US" sz="1800" b="1">
                <a:solidFill>
                  <a:schemeClr val="bg1"/>
                </a:solidFill>
                <a:latin typeface="Helvetica" pitchFamily="-106" charset="0"/>
              </a:rPr>
              <a:t>后端访问</a:t>
            </a:r>
          </a:p>
        </p:txBody>
      </p:sp>
      <p:sp>
        <p:nvSpPr>
          <p:cNvPr id="27" name="Text Box 25"/>
          <p:cNvSpPr txBox="1">
            <a:spLocks noChangeArrowheads="1"/>
          </p:cNvSpPr>
          <p:nvPr/>
        </p:nvSpPr>
        <p:spPr bwMode="auto">
          <a:xfrm>
            <a:off x="679335" y="1316927"/>
            <a:ext cx="1600200" cy="669925"/>
          </a:xfrm>
          <a:prstGeom prst="rect">
            <a:avLst/>
          </a:prstGeom>
          <a:noFill/>
          <a:ln w="9525">
            <a:noFill/>
            <a:miter lim="800000"/>
            <a:headEnd/>
            <a:tailEnd/>
          </a:ln>
          <a:effectLst/>
        </p:spPr>
        <p:txBody>
          <a:bodyPr>
            <a:prstTxWarp prst="textNoShape">
              <a:avLst/>
            </a:prstTxWarp>
            <a:spAutoFit/>
          </a:bodyPr>
          <a:lstStyle/>
          <a:p>
            <a:pPr algn="ctr">
              <a:lnSpc>
                <a:spcPct val="90000"/>
              </a:lnSpc>
              <a:spcBef>
                <a:spcPct val="30000"/>
              </a:spcBef>
            </a:pPr>
            <a:r>
              <a:rPr lang="zh-CN" altLang="en-US" sz="1800" b="1">
                <a:solidFill>
                  <a:schemeClr val="bg1"/>
                </a:solidFill>
                <a:latin typeface="Helvetica" pitchFamily="-106" charset="0"/>
              </a:rPr>
              <a:t>任何用户</a:t>
            </a:r>
          </a:p>
          <a:p>
            <a:pPr algn="ctr">
              <a:lnSpc>
                <a:spcPct val="90000"/>
              </a:lnSpc>
              <a:spcBef>
                <a:spcPct val="30000"/>
              </a:spcBef>
            </a:pPr>
            <a:r>
              <a:rPr lang="zh-CN" altLang="en-US" sz="1800" b="1">
                <a:solidFill>
                  <a:schemeClr val="bg1"/>
                </a:solidFill>
                <a:latin typeface="Helvetica" pitchFamily="-106" charset="0"/>
              </a:rPr>
              <a:t>任何设备</a:t>
            </a:r>
            <a:endParaRPr lang="en-US" altLang="zh-CN" sz="1800" b="1">
              <a:solidFill>
                <a:schemeClr val="bg1"/>
              </a:solidFill>
              <a:latin typeface="Helvetica" pitchFamily="-106" charset="0"/>
            </a:endParaRPr>
          </a:p>
        </p:txBody>
      </p:sp>
      <p:sp>
        <p:nvSpPr>
          <p:cNvPr id="28" name="Text Box 26"/>
          <p:cNvSpPr txBox="1">
            <a:spLocks noChangeArrowheads="1"/>
          </p:cNvSpPr>
          <p:nvPr/>
        </p:nvSpPr>
        <p:spPr bwMode="auto">
          <a:xfrm>
            <a:off x="830148" y="4077590"/>
            <a:ext cx="598487" cy="274637"/>
          </a:xfrm>
          <a:prstGeom prst="rect">
            <a:avLst/>
          </a:prstGeom>
          <a:noFill/>
          <a:ln w="9525">
            <a:noFill/>
            <a:miter lim="800000"/>
            <a:headEnd/>
            <a:tailEnd/>
          </a:ln>
          <a:effectLst/>
        </p:spPr>
        <p:txBody>
          <a:bodyPr wrap="none">
            <a:prstTxWarp prst="textNoShape">
              <a:avLst/>
            </a:prstTxWarp>
            <a:spAutoFit/>
          </a:bodyPr>
          <a:lstStyle/>
          <a:p>
            <a:pPr algn="ctr"/>
            <a:r>
              <a:rPr lang="en-US" altLang="zh-CN" sz="1200" b="1">
                <a:solidFill>
                  <a:schemeClr val="tx1"/>
                </a:solidFill>
                <a:latin typeface="Helvetica" pitchFamily="-106" charset="0"/>
              </a:rPr>
              <a:t>Kiosk</a:t>
            </a:r>
          </a:p>
        </p:txBody>
      </p:sp>
      <p:sp>
        <p:nvSpPr>
          <p:cNvPr id="29" name="Line 27"/>
          <p:cNvSpPr>
            <a:spLocks noChangeShapeType="1"/>
          </p:cNvSpPr>
          <p:nvPr/>
        </p:nvSpPr>
        <p:spPr bwMode="auto">
          <a:xfrm flipH="1">
            <a:off x="1564211" y="4054166"/>
            <a:ext cx="1334603" cy="7175"/>
          </a:xfrm>
          <a:prstGeom prst="line">
            <a:avLst/>
          </a:prstGeom>
          <a:noFill/>
          <a:ln w="12700">
            <a:solidFill>
              <a:srgbClr val="FF0000"/>
            </a:solidFill>
            <a:round/>
            <a:headEnd type="arrow" w="med" len="med"/>
            <a:tailEnd type="none" w="med" len="med"/>
          </a:ln>
          <a:effectLst/>
        </p:spPr>
        <p:txBody>
          <a:bodyPr wrap="none" anchor="ctr">
            <a:prstTxWarp prst="textNoShape">
              <a:avLst/>
            </a:prstTxWarp>
          </a:bodyPr>
          <a:lstStyle/>
          <a:p>
            <a:endParaRPr lang="en-US"/>
          </a:p>
        </p:txBody>
      </p:sp>
      <p:sp>
        <p:nvSpPr>
          <p:cNvPr id="30" name="Text Box 28"/>
          <p:cNvSpPr txBox="1">
            <a:spLocks noChangeArrowheads="1"/>
          </p:cNvSpPr>
          <p:nvPr/>
        </p:nvSpPr>
        <p:spPr bwMode="auto">
          <a:xfrm>
            <a:off x="2300173" y="2626615"/>
            <a:ext cx="1172116" cy="523220"/>
          </a:xfrm>
          <a:prstGeom prst="rect">
            <a:avLst/>
          </a:prstGeom>
          <a:noFill/>
          <a:ln w="9525">
            <a:noFill/>
            <a:miter lim="800000"/>
            <a:headEnd/>
            <a:tailEnd/>
          </a:ln>
          <a:effectLst/>
        </p:spPr>
        <p:txBody>
          <a:bodyPr wrap="none">
            <a:prstTxWarp prst="textNoShape">
              <a:avLst/>
            </a:prstTxWarp>
            <a:spAutoFit/>
          </a:bodyPr>
          <a:lstStyle/>
          <a:p>
            <a:pPr algn="ctr"/>
            <a:r>
              <a:rPr lang="en-US" altLang="zh-CN" sz="1400" b="1" dirty="0">
                <a:solidFill>
                  <a:schemeClr val="tx1"/>
                </a:solidFill>
                <a:latin typeface="Helvetica" pitchFamily="-106" charset="0"/>
              </a:rPr>
              <a:t>Secured by</a:t>
            </a:r>
          </a:p>
          <a:p>
            <a:pPr algn="ctr"/>
            <a:r>
              <a:rPr lang="en-US" altLang="zh-CN" sz="1400" b="1" dirty="0">
                <a:solidFill>
                  <a:schemeClr val="tx1"/>
                </a:solidFill>
                <a:latin typeface="Helvetica" pitchFamily="-106" charset="0"/>
              </a:rPr>
              <a:t>SSL</a:t>
            </a:r>
          </a:p>
        </p:txBody>
      </p:sp>
      <p:pic>
        <p:nvPicPr>
          <p:cNvPr id="32" name="Picture 30"/>
          <p:cNvPicPr>
            <a:picLocks noChangeAspect="1" noChangeArrowheads="1"/>
          </p:cNvPicPr>
          <p:nvPr/>
        </p:nvPicPr>
        <p:blipFill>
          <a:blip r:embed="rId3" cstate="print"/>
          <a:srcRect/>
          <a:stretch>
            <a:fillRect/>
          </a:stretch>
        </p:blipFill>
        <p:spPr bwMode="auto">
          <a:xfrm>
            <a:off x="830148" y="3450527"/>
            <a:ext cx="593725" cy="609600"/>
          </a:xfrm>
          <a:prstGeom prst="rect">
            <a:avLst/>
          </a:prstGeom>
          <a:noFill/>
        </p:spPr>
      </p:pic>
      <p:pic>
        <p:nvPicPr>
          <p:cNvPr id="33" name="Picture 31"/>
          <p:cNvPicPr>
            <a:picLocks noChangeAspect="1" noChangeArrowheads="1"/>
          </p:cNvPicPr>
          <p:nvPr/>
        </p:nvPicPr>
        <p:blipFill>
          <a:blip r:embed="rId4" cstate="print"/>
          <a:srcRect/>
          <a:stretch>
            <a:fillRect/>
          </a:stretch>
        </p:blipFill>
        <p:spPr bwMode="auto">
          <a:xfrm>
            <a:off x="869835" y="4441127"/>
            <a:ext cx="246063" cy="685800"/>
          </a:xfrm>
          <a:prstGeom prst="rect">
            <a:avLst/>
          </a:prstGeom>
          <a:noFill/>
        </p:spPr>
      </p:pic>
      <p:pic>
        <p:nvPicPr>
          <p:cNvPr id="34" name="Picture 32"/>
          <p:cNvPicPr>
            <a:picLocks noChangeAspect="1" noChangeArrowheads="1"/>
          </p:cNvPicPr>
          <p:nvPr/>
        </p:nvPicPr>
        <p:blipFill>
          <a:blip r:embed="rId5" cstate="print"/>
          <a:srcRect/>
          <a:stretch>
            <a:fillRect/>
          </a:stretch>
        </p:blipFill>
        <p:spPr bwMode="auto">
          <a:xfrm>
            <a:off x="1212735" y="4517327"/>
            <a:ext cx="292100" cy="533400"/>
          </a:xfrm>
          <a:prstGeom prst="rect">
            <a:avLst/>
          </a:prstGeom>
          <a:noFill/>
        </p:spPr>
      </p:pic>
      <p:sp>
        <p:nvSpPr>
          <p:cNvPr id="36" name="Rectangle 34"/>
          <p:cNvSpPr>
            <a:spLocks noChangeArrowheads="1"/>
          </p:cNvSpPr>
          <p:nvPr/>
        </p:nvSpPr>
        <p:spPr bwMode="auto">
          <a:xfrm>
            <a:off x="3689439" y="3278314"/>
            <a:ext cx="2337797" cy="228600"/>
          </a:xfrm>
          <a:prstGeom prst="rect">
            <a:avLst/>
          </a:prstGeom>
          <a:noFill/>
          <a:ln w="9525">
            <a:noFill/>
            <a:miter lim="800000"/>
            <a:headEnd/>
            <a:tailEnd/>
          </a:ln>
          <a:effectLst/>
        </p:spPr>
        <p:txBody>
          <a:bodyPr>
            <a:prstTxWarp prst="textNoShape">
              <a:avLst/>
            </a:prstTxWarp>
          </a:bodyPr>
          <a:lstStyle/>
          <a:p>
            <a:pPr marL="342900" indent="-342900" eaLnBrk="1" hangingPunct="1">
              <a:spcBef>
                <a:spcPct val="20000"/>
              </a:spcBef>
              <a:buFont typeface="Times" pitchFamily="-106" charset="0"/>
              <a:buNone/>
            </a:pPr>
            <a:r>
              <a:rPr lang="en-US" altLang="zh-CN" sz="1400" b="1" i="1" dirty="0" err="1" smtClean="0">
                <a:solidFill>
                  <a:schemeClr val="tx1"/>
                </a:solidFill>
                <a:latin typeface="Helvetica" pitchFamily="-106" charset="0"/>
              </a:rPr>
              <a:t>FirePass</a:t>
            </a:r>
            <a:endParaRPr lang="en-US" altLang="zh-CN" sz="1400" b="1" i="1" dirty="0" smtClean="0">
              <a:latin typeface="Helvetica" pitchFamily="-106" charset="0"/>
            </a:endParaRPr>
          </a:p>
          <a:p>
            <a:pPr marL="342900" indent="-342900" eaLnBrk="1" hangingPunct="1">
              <a:spcBef>
                <a:spcPct val="20000"/>
              </a:spcBef>
              <a:buFont typeface="Times" pitchFamily="-106" charset="0"/>
              <a:buNone/>
            </a:pPr>
            <a:r>
              <a:rPr lang="en-US" altLang="zh-CN" sz="1400" b="1" i="1" dirty="0" smtClean="0">
                <a:solidFill>
                  <a:schemeClr val="tx1"/>
                </a:solidFill>
                <a:latin typeface="Helvetica" pitchFamily="-106" charset="0"/>
              </a:rPr>
              <a:t>Security Access Manager</a:t>
            </a:r>
            <a:endParaRPr lang="en-US" altLang="zh-CN" sz="1400" b="1" i="1" dirty="0">
              <a:solidFill>
                <a:schemeClr val="tx1"/>
              </a:solidFill>
              <a:latin typeface="Helvetica" pitchFamily="-106" charset="0"/>
            </a:endParaRPr>
          </a:p>
        </p:txBody>
      </p:sp>
      <p:pic>
        <p:nvPicPr>
          <p:cNvPr id="39" name="Picture 37"/>
          <p:cNvPicPr>
            <a:picLocks noChangeAspect="1" noChangeArrowheads="1"/>
          </p:cNvPicPr>
          <p:nvPr/>
        </p:nvPicPr>
        <p:blipFill>
          <a:blip r:embed="rId3" cstate="print"/>
          <a:srcRect/>
          <a:stretch>
            <a:fillRect/>
          </a:stretch>
        </p:blipFill>
        <p:spPr bwMode="auto">
          <a:xfrm>
            <a:off x="1820748" y="5050727"/>
            <a:ext cx="593725" cy="609600"/>
          </a:xfrm>
          <a:prstGeom prst="rect">
            <a:avLst/>
          </a:prstGeom>
          <a:noFill/>
        </p:spPr>
      </p:pic>
      <p:pic>
        <p:nvPicPr>
          <p:cNvPr id="41" name="Picture 39"/>
          <p:cNvPicPr>
            <a:picLocks noChangeAspect="1" noChangeArrowheads="1"/>
          </p:cNvPicPr>
          <p:nvPr/>
        </p:nvPicPr>
        <p:blipFill>
          <a:blip r:embed="rId6" cstate="print"/>
          <a:srcRect/>
          <a:stretch>
            <a:fillRect/>
          </a:stretch>
        </p:blipFill>
        <p:spPr bwMode="auto">
          <a:xfrm>
            <a:off x="2965335" y="3907727"/>
            <a:ext cx="481013" cy="685800"/>
          </a:xfrm>
          <a:prstGeom prst="rect">
            <a:avLst/>
          </a:prstGeom>
          <a:noFill/>
        </p:spPr>
      </p:pic>
      <p:pic>
        <p:nvPicPr>
          <p:cNvPr id="42" name="Picture 40"/>
          <p:cNvPicPr>
            <a:picLocks noChangeAspect="1" noChangeArrowheads="1"/>
          </p:cNvPicPr>
          <p:nvPr/>
        </p:nvPicPr>
        <p:blipFill>
          <a:blip r:embed="rId6" cstate="print"/>
          <a:srcRect/>
          <a:stretch>
            <a:fillRect/>
          </a:stretch>
        </p:blipFill>
        <p:spPr bwMode="auto">
          <a:xfrm>
            <a:off x="2965335" y="3374327"/>
            <a:ext cx="481013" cy="685800"/>
          </a:xfrm>
          <a:prstGeom prst="rect">
            <a:avLst/>
          </a:prstGeom>
          <a:noFill/>
        </p:spPr>
      </p:pic>
      <p:pic>
        <p:nvPicPr>
          <p:cNvPr id="43" name="Picture 41"/>
          <p:cNvPicPr>
            <a:picLocks noChangeAspect="1" noChangeArrowheads="1"/>
          </p:cNvPicPr>
          <p:nvPr/>
        </p:nvPicPr>
        <p:blipFill>
          <a:blip r:embed="rId7" cstate="print"/>
          <a:srcRect/>
          <a:stretch>
            <a:fillRect/>
          </a:stretch>
        </p:blipFill>
        <p:spPr bwMode="auto">
          <a:xfrm>
            <a:off x="1136535" y="2231327"/>
            <a:ext cx="698500" cy="762000"/>
          </a:xfrm>
          <a:prstGeom prst="rect">
            <a:avLst/>
          </a:prstGeom>
          <a:noFill/>
        </p:spPr>
      </p:pic>
      <p:pic>
        <p:nvPicPr>
          <p:cNvPr id="44" name="Picture 3"/>
          <p:cNvPicPr>
            <a:picLocks noChangeAspect="1" noChangeArrowheads="1"/>
          </p:cNvPicPr>
          <p:nvPr/>
        </p:nvPicPr>
        <p:blipFill>
          <a:blip r:embed="rId8" cstate="print"/>
          <a:srcRect/>
          <a:stretch>
            <a:fillRect/>
          </a:stretch>
        </p:blipFill>
        <p:spPr bwMode="auto">
          <a:xfrm>
            <a:off x="3560020" y="3815460"/>
            <a:ext cx="2465727" cy="461147"/>
          </a:xfrm>
          <a:prstGeom prst="rect">
            <a:avLst/>
          </a:prstGeom>
          <a:noFill/>
          <a:ln w="9525">
            <a:noFill/>
            <a:miter lim="800000"/>
            <a:headEnd/>
            <a:tailEnd/>
          </a:ln>
        </p:spPr>
      </p:pic>
      <p:sp>
        <p:nvSpPr>
          <p:cNvPr id="45" name="Text Box 18"/>
          <p:cNvSpPr txBox="1">
            <a:spLocks noChangeArrowheads="1"/>
          </p:cNvSpPr>
          <p:nvPr/>
        </p:nvSpPr>
        <p:spPr bwMode="auto">
          <a:xfrm>
            <a:off x="6922988" y="4153980"/>
            <a:ext cx="659155" cy="369332"/>
          </a:xfrm>
          <a:prstGeom prst="rect">
            <a:avLst/>
          </a:prstGeom>
          <a:noFill/>
          <a:ln w="9525">
            <a:noFill/>
            <a:miter lim="800000"/>
            <a:headEnd/>
            <a:tailEnd/>
          </a:ln>
          <a:effectLst/>
        </p:spPr>
        <p:txBody>
          <a:bodyPr wrap="none">
            <a:prstTxWarp prst="textNoShape">
              <a:avLst/>
            </a:prstTxWarp>
            <a:spAutoFit/>
          </a:bodyPr>
          <a:lstStyle/>
          <a:p>
            <a:r>
              <a:rPr lang="en-US" altLang="zh-CN" b="1" dirty="0" smtClean="0">
                <a:solidFill>
                  <a:schemeClr val="tx1"/>
                </a:solidFill>
                <a:latin typeface="Helvetica" pitchFamily="-106" charset="0"/>
              </a:rPr>
              <a:t>ERP</a:t>
            </a:r>
            <a:endParaRPr lang="zh-CN" altLang="en-US" b="1" dirty="0">
              <a:solidFill>
                <a:schemeClr val="tx1"/>
              </a:solidFill>
              <a:latin typeface="Helvetica" pitchFamily="-106" charset="0"/>
            </a:endParaRPr>
          </a:p>
        </p:txBody>
      </p:sp>
      <p:sp>
        <p:nvSpPr>
          <p:cNvPr id="46" name="Text Box 18"/>
          <p:cNvSpPr txBox="1">
            <a:spLocks noChangeArrowheads="1"/>
          </p:cNvSpPr>
          <p:nvPr/>
        </p:nvSpPr>
        <p:spPr bwMode="auto">
          <a:xfrm>
            <a:off x="6966040" y="4936111"/>
            <a:ext cx="1056937" cy="369332"/>
          </a:xfrm>
          <a:prstGeom prst="rect">
            <a:avLst/>
          </a:prstGeom>
          <a:noFill/>
          <a:ln w="9525">
            <a:noFill/>
            <a:miter lim="800000"/>
            <a:headEnd/>
            <a:tailEnd/>
          </a:ln>
          <a:effectLst/>
        </p:spPr>
        <p:txBody>
          <a:bodyPr wrap="none">
            <a:prstTxWarp prst="textNoShape">
              <a:avLst/>
            </a:prstTxWarp>
            <a:spAutoFit/>
          </a:bodyPr>
          <a:lstStyle/>
          <a:p>
            <a:r>
              <a:rPr lang="en-US" altLang="zh-CN" b="1" dirty="0" smtClean="0">
                <a:solidFill>
                  <a:schemeClr val="tx1"/>
                </a:solidFill>
                <a:latin typeface="Helvetica" pitchFamily="-106" charset="0"/>
              </a:rPr>
              <a:t>Finance</a:t>
            </a:r>
            <a:endParaRPr lang="zh-CN" altLang="en-US" b="1" dirty="0">
              <a:solidFill>
                <a:schemeClr val="tx1"/>
              </a:solidFill>
              <a:latin typeface="Helvetica" pitchFamily="-106" charset="0"/>
            </a:endParaRPr>
          </a:p>
        </p:txBody>
      </p:sp>
      <p:sp>
        <p:nvSpPr>
          <p:cNvPr id="47" name="Text Box 18"/>
          <p:cNvSpPr txBox="1">
            <a:spLocks noChangeArrowheads="1"/>
          </p:cNvSpPr>
          <p:nvPr/>
        </p:nvSpPr>
        <p:spPr bwMode="auto">
          <a:xfrm>
            <a:off x="7017986" y="5612324"/>
            <a:ext cx="518091" cy="369332"/>
          </a:xfrm>
          <a:prstGeom prst="rect">
            <a:avLst/>
          </a:prstGeom>
          <a:noFill/>
          <a:ln w="9525">
            <a:noFill/>
            <a:miter lim="800000"/>
            <a:headEnd/>
            <a:tailEnd/>
          </a:ln>
          <a:effectLst/>
        </p:spPr>
        <p:txBody>
          <a:bodyPr wrap="none">
            <a:prstTxWarp prst="textNoShape">
              <a:avLst/>
            </a:prstTxWarp>
            <a:spAutoFit/>
          </a:bodyPr>
          <a:lstStyle/>
          <a:p>
            <a:r>
              <a:rPr lang="en-US" altLang="zh-CN" b="1" dirty="0" smtClean="0">
                <a:latin typeface="Helvetica" pitchFamily="-106" charset="0"/>
              </a:rPr>
              <a:t>HR</a:t>
            </a:r>
            <a:endParaRPr lang="zh-CN" altLang="en-US" b="1" dirty="0">
              <a:solidFill>
                <a:schemeClr val="tx1"/>
              </a:solidFill>
              <a:latin typeface="Helvetica" pitchFamily="-106" charset="0"/>
            </a:endParaRPr>
          </a:p>
        </p:txBody>
      </p:sp>
      <p:sp>
        <p:nvSpPr>
          <p:cNvPr id="48" name="TextBox 47"/>
          <p:cNvSpPr txBox="1"/>
          <p:nvPr/>
        </p:nvSpPr>
        <p:spPr>
          <a:xfrm>
            <a:off x="2554399" y="4850650"/>
            <a:ext cx="3903353" cy="1477328"/>
          </a:xfrm>
          <a:prstGeom prst="rect">
            <a:avLst/>
          </a:prstGeom>
          <a:noFill/>
        </p:spPr>
        <p:txBody>
          <a:bodyPr wrap="square" rtlCol="0">
            <a:spAutoFit/>
          </a:bodyPr>
          <a:lstStyle/>
          <a:p>
            <a:r>
              <a:rPr lang="en-US" dirty="0" smtClean="0"/>
              <a:t>SSL</a:t>
            </a:r>
            <a:r>
              <a:rPr lang="zh-CN" altLang="en-US" dirty="0" smtClean="0"/>
              <a:t>加密通道提供高级别安全加密</a:t>
            </a:r>
            <a:endParaRPr lang="en-US" altLang="zh-CN" dirty="0" smtClean="0"/>
          </a:p>
          <a:p>
            <a:r>
              <a:rPr lang="zh-CN" altLang="en-US" dirty="0" smtClean="0"/>
              <a:t>支持几十个到上万个客户端同时接入</a:t>
            </a:r>
            <a:endParaRPr lang="en-US" altLang="zh-CN" dirty="0" smtClean="0"/>
          </a:p>
          <a:p>
            <a:r>
              <a:rPr lang="zh-CN" altLang="en-US" dirty="0" smtClean="0"/>
              <a:t>同时支持</a:t>
            </a:r>
            <a:r>
              <a:rPr lang="en-US" altLang="zh-CN" dirty="0" smtClean="0"/>
              <a:t>B/S</a:t>
            </a:r>
            <a:r>
              <a:rPr lang="zh-CN" altLang="en-US" dirty="0" smtClean="0"/>
              <a:t>访问和</a:t>
            </a:r>
            <a:r>
              <a:rPr lang="en-US" altLang="zh-CN" dirty="0" smtClean="0"/>
              <a:t>C/S</a:t>
            </a:r>
            <a:r>
              <a:rPr lang="zh-CN" altLang="en-US" dirty="0" smtClean="0"/>
              <a:t>访问</a:t>
            </a:r>
            <a:endParaRPr lang="en-US" altLang="zh-CN" dirty="0" smtClean="0"/>
          </a:p>
          <a:p>
            <a:r>
              <a:rPr lang="zh-CN" altLang="en-US" dirty="0" smtClean="0"/>
              <a:t>双向数据传输压缩</a:t>
            </a:r>
            <a:endParaRPr lang="en-US" altLang="zh-CN" dirty="0" smtClean="0"/>
          </a:p>
          <a:p>
            <a:r>
              <a:rPr lang="zh-CN" altLang="en-US" dirty="0" smtClean="0"/>
              <a:t>完善的多链路接入支持能力</a:t>
            </a:r>
            <a:endParaRPr lang="en-US" dirty="0"/>
          </a:p>
        </p:txBody>
      </p:sp>
      <p:cxnSp>
        <p:nvCxnSpPr>
          <p:cNvPr id="51" name="Straight Arrow Connector 50"/>
          <p:cNvCxnSpPr>
            <a:stCxn id="44" idx="3"/>
          </p:cNvCxnSpPr>
          <p:nvPr/>
        </p:nvCxnSpPr>
        <p:spPr>
          <a:xfrm>
            <a:off x="6025747" y="4046034"/>
            <a:ext cx="668791" cy="95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zh-CN" altLang="en-US" dirty="0" smtClean="0"/>
              <a:t>应用优化技术</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0"/>
          </p:nvPr>
        </p:nvSpPr>
        <p:spPr/>
        <p:txBody>
          <a:bodyPr/>
          <a:lstStyle/>
          <a:p>
            <a:fld id="{D0A837A3-AB63-6543-B331-A2675DD81497}"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应用加速的三个层面</a:t>
            </a:r>
            <a:endParaRPr lang="zh-CN" altLang="en-US" dirty="0"/>
          </a:p>
        </p:txBody>
      </p:sp>
      <p:sp>
        <p:nvSpPr>
          <p:cNvPr id="4" name="灯片编号占位符 3"/>
          <p:cNvSpPr>
            <a:spLocks noGrp="1"/>
          </p:cNvSpPr>
          <p:nvPr>
            <p:ph type="sldNum" sz="quarter" idx="10"/>
          </p:nvPr>
        </p:nvSpPr>
        <p:spPr/>
        <p:txBody>
          <a:bodyPr/>
          <a:lstStyle/>
          <a:p>
            <a:fld id="{D0A837A3-AB63-6543-B331-A2675DD81497}" type="slidenum">
              <a:rPr lang="en-US" smtClean="0"/>
              <a:pPr/>
              <a:t>32</a:t>
            </a:fld>
            <a:endParaRPr lang="en-US"/>
          </a:p>
        </p:txBody>
      </p:sp>
      <p:sp>
        <p:nvSpPr>
          <p:cNvPr id="6" name="矩形 5"/>
          <p:cNvSpPr/>
          <p:nvPr/>
        </p:nvSpPr>
        <p:spPr>
          <a:xfrm>
            <a:off x="877177" y="4500283"/>
            <a:ext cx="2713690" cy="884903"/>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3200" dirty="0" smtClean="0"/>
              <a:t>应用层卸载</a:t>
            </a:r>
            <a:endParaRPr lang="en-US" altLang="en-US" sz="3200" dirty="0"/>
          </a:p>
        </p:txBody>
      </p:sp>
      <p:sp>
        <p:nvSpPr>
          <p:cNvPr id="7" name="矩形 6"/>
          <p:cNvSpPr/>
          <p:nvPr/>
        </p:nvSpPr>
        <p:spPr>
          <a:xfrm>
            <a:off x="878121" y="3620296"/>
            <a:ext cx="2713690" cy="884903"/>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3200" dirty="0" smtClean="0"/>
              <a:t>服务器卸载</a:t>
            </a:r>
            <a:endParaRPr lang="en-US" altLang="en-US" sz="3200" dirty="0"/>
          </a:p>
        </p:txBody>
      </p:sp>
      <p:sp>
        <p:nvSpPr>
          <p:cNvPr id="8" name="矩形 7"/>
          <p:cNvSpPr/>
          <p:nvPr/>
        </p:nvSpPr>
        <p:spPr>
          <a:xfrm>
            <a:off x="873205" y="2740309"/>
            <a:ext cx="2713690" cy="884903"/>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3200" dirty="0" smtClean="0"/>
              <a:t>网络层卸载</a:t>
            </a:r>
            <a:endParaRPr lang="en-US" sz="3200" dirty="0"/>
          </a:p>
        </p:txBody>
      </p:sp>
      <p:sp>
        <p:nvSpPr>
          <p:cNvPr id="9" name="TextBox 8"/>
          <p:cNvSpPr txBox="1"/>
          <p:nvPr/>
        </p:nvSpPr>
        <p:spPr>
          <a:xfrm>
            <a:off x="3796695" y="4638223"/>
            <a:ext cx="4406009" cy="738664"/>
          </a:xfrm>
          <a:prstGeom prst="rect">
            <a:avLst/>
          </a:prstGeom>
          <a:noFill/>
        </p:spPr>
        <p:txBody>
          <a:bodyPr wrap="square" rtlCol="0">
            <a:spAutoFit/>
          </a:bodyPr>
          <a:lstStyle/>
          <a:p>
            <a:r>
              <a:rPr lang="zh-CN" altLang="en-US" sz="1400" dirty="0" smtClean="0"/>
              <a:t>通过动态</a:t>
            </a:r>
            <a:r>
              <a:rPr lang="en-US" altLang="zh-CN" sz="1400" dirty="0" smtClean="0"/>
              <a:t>Cache</a:t>
            </a:r>
            <a:r>
              <a:rPr lang="zh-CN" altLang="en-US" sz="1400" dirty="0" smtClean="0"/>
              <a:t>减小应用服务器和数据库计算压力，通过</a:t>
            </a:r>
            <a:r>
              <a:rPr lang="en-US" altLang="zh-CN" sz="1400" dirty="0" err="1" smtClean="0"/>
              <a:t>Muti</a:t>
            </a:r>
            <a:r>
              <a:rPr lang="en-US" altLang="zh-CN" sz="1400" dirty="0" smtClean="0"/>
              <a:t> Connect</a:t>
            </a:r>
            <a:r>
              <a:rPr lang="zh-CN" altLang="en-US" sz="1400" dirty="0" smtClean="0"/>
              <a:t>提高浏览器并行处理能力，通过</a:t>
            </a:r>
            <a:r>
              <a:rPr lang="en-US" altLang="zh-CN" sz="1400" dirty="0" smtClean="0"/>
              <a:t>PDF</a:t>
            </a:r>
            <a:r>
              <a:rPr lang="zh-CN" altLang="en-US" sz="1400" dirty="0" smtClean="0"/>
              <a:t>线性化提升</a:t>
            </a:r>
            <a:r>
              <a:rPr lang="en-US" altLang="zh-CN" sz="1400" dirty="0" smtClean="0"/>
              <a:t>PDF</a:t>
            </a:r>
            <a:r>
              <a:rPr lang="zh-CN" altLang="en-US" sz="1400" dirty="0" smtClean="0"/>
              <a:t>内容显示速度</a:t>
            </a:r>
            <a:endParaRPr lang="en-US" sz="1400" dirty="0"/>
          </a:p>
        </p:txBody>
      </p:sp>
      <p:sp>
        <p:nvSpPr>
          <p:cNvPr id="11" name="TextBox 10"/>
          <p:cNvSpPr txBox="1"/>
          <p:nvPr/>
        </p:nvSpPr>
        <p:spPr>
          <a:xfrm>
            <a:off x="3825180" y="3565060"/>
            <a:ext cx="4431313" cy="954107"/>
          </a:xfrm>
          <a:prstGeom prst="rect">
            <a:avLst/>
          </a:prstGeom>
          <a:noFill/>
        </p:spPr>
        <p:txBody>
          <a:bodyPr wrap="square" rtlCol="0">
            <a:spAutoFit/>
          </a:bodyPr>
          <a:lstStyle/>
          <a:p>
            <a:r>
              <a:rPr lang="zh-CN" altLang="en-US" sz="1400" dirty="0" smtClean="0"/>
              <a:t>通过静态</a:t>
            </a:r>
            <a:r>
              <a:rPr lang="en-US" altLang="zh-CN" sz="1400" dirty="0" smtClean="0"/>
              <a:t>Cache</a:t>
            </a:r>
            <a:r>
              <a:rPr lang="zh-CN" altLang="en-US" sz="1400" dirty="0" smtClean="0"/>
              <a:t>减小服务器数据输出压力，</a:t>
            </a:r>
            <a:r>
              <a:rPr lang="en-US" altLang="zh-CN" sz="1400" dirty="0" smtClean="0"/>
              <a:t>One Connect</a:t>
            </a:r>
            <a:r>
              <a:rPr lang="zh-CN" altLang="en-US" sz="1400" dirty="0" smtClean="0"/>
              <a:t>减小服务器对</a:t>
            </a:r>
            <a:r>
              <a:rPr lang="en-US" altLang="zh-CN" sz="1400" dirty="0" smtClean="0"/>
              <a:t>TCP</a:t>
            </a:r>
            <a:r>
              <a:rPr lang="zh-CN" altLang="en-US" sz="1400" dirty="0" smtClean="0"/>
              <a:t>连接建立和撤销的压力，带宽控制和链接数限制防止服务器过载，硬件</a:t>
            </a:r>
            <a:r>
              <a:rPr lang="en-US" altLang="zh-CN" sz="1400" dirty="0" smtClean="0"/>
              <a:t>SSL</a:t>
            </a:r>
            <a:r>
              <a:rPr lang="zh-CN" altLang="en-US" sz="1400" dirty="0" smtClean="0"/>
              <a:t>和压缩卸载使服务器更加关注于应用逻辑处理</a:t>
            </a:r>
            <a:endParaRPr lang="en-US" sz="1400" dirty="0"/>
          </a:p>
        </p:txBody>
      </p:sp>
      <p:sp>
        <p:nvSpPr>
          <p:cNvPr id="13" name="TextBox 12"/>
          <p:cNvSpPr txBox="1"/>
          <p:nvPr/>
        </p:nvSpPr>
        <p:spPr>
          <a:xfrm>
            <a:off x="1411940" y="2124636"/>
            <a:ext cx="1569660" cy="369332"/>
          </a:xfrm>
          <a:prstGeom prst="rect">
            <a:avLst/>
          </a:prstGeom>
          <a:noFill/>
        </p:spPr>
        <p:txBody>
          <a:bodyPr wrap="none" rtlCol="0">
            <a:spAutoFit/>
          </a:bodyPr>
          <a:lstStyle/>
          <a:p>
            <a:r>
              <a:rPr lang="zh-CN" altLang="en-US" dirty="0" smtClean="0"/>
              <a:t>应用加速需求</a:t>
            </a:r>
            <a:endParaRPr lang="zh-CN" altLang="en-US" dirty="0"/>
          </a:p>
        </p:txBody>
      </p:sp>
      <p:sp>
        <p:nvSpPr>
          <p:cNvPr id="14" name="TextBox 13"/>
          <p:cNvSpPr txBox="1"/>
          <p:nvPr/>
        </p:nvSpPr>
        <p:spPr>
          <a:xfrm>
            <a:off x="4858871" y="2129119"/>
            <a:ext cx="1441420" cy="369332"/>
          </a:xfrm>
          <a:prstGeom prst="rect">
            <a:avLst/>
          </a:prstGeom>
          <a:noFill/>
        </p:spPr>
        <p:txBody>
          <a:bodyPr wrap="none" rtlCol="0">
            <a:spAutoFit/>
          </a:bodyPr>
          <a:lstStyle/>
          <a:p>
            <a:r>
              <a:rPr lang="en-US" altLang="zh-CN" dirty="0" smtClean="0"/>
              <a:t>F5 </a:t>
            </a:r>
            <a:r>
              <a:rPr lang="zh-CN" altLang="en-US" dirty="0" smtClean="0"/>
              <a:t>解决方案</a:t>
            </a:r>
            <a:endParaRPr lang="zh-CN" altLang="en-US" dirty="0"/>
          </a:p>
        </p:txBody>
      </p:sp>
      <p:sp>
        <p:nvSpPr>
          <p:cNvPr id="16" name="TextBox 15"/>
          <p:cNvSpPr txBox="1"/>
          <p:nvPr/>
        </p:nvSpPr>
        <p:spPr>
          <a:xfrm>
            <a:off x="3816216" y="2735826"/>
            <a:ext cx="3969631" cy="738664"/>
          </a:xfrm>
          <a:prstGeom prst="rect">
            <a:avLst/>
          </a:prstGeom>
          <a:noFill/>
        </p:spPr>
        <p:txBody>
          <a:bodyPr wrap="square" rtlCol="0">
            <a:spAutoFit/>
          </a:bodyPr>
          <a:lstStyle/>
          <a:p>
            <a:r>
              <a:rPr lang="zh-CN" altLang="en-US" sz="1400" dirty="0" smtClean="0"/>
              <a:t>通过</a:t>
            </a:r>
            <a:r>
              <a:rPr lang="en-US" altLang="zh-CN" sz="1400" dirty="0" smtClean="0"/>
              <a:t>IBR</a:t>
            </a:r>
            <a:r>
              <a:rPr lang="zh-CN" altLang="en-US" sz="1400" dirty="0" smtClean="0"/>
              <a:t>消除重复下载对象</a:t>
            </a:r>
            <a:r>
              <a:rPr lang="en-US" altLang="zh-CN" sz="1400" dirty="0" smtClean="0"/>
              <a:t>/</a:t>
            </a:r>
            <a:r>
              <a:rPr lang="zh-CN" altLang="en-US" sz="1400" dirty="0" smtClean="0"/>
              <a:t>内容</a:t>
            </a:r>
          </a:p>
          <a:p>
            <a:r>
              <a:rPr lang="zh-CN" altLang="en-US" sz="1400" dirty="0" smtClean="0"/>
              <a:t>通过</a:t>
            </a:r>
            <a:r>
              <a:rPr lang="en-US" altLang="zh-CN" sz="1400" dirty="0" smtClean="0"/>
              <a:t>HTTP</a:t>
            </a:r>
            <a:r>
              <a:rPr lang="zh-CN" altLang="en-US" sz="1400" dirty="0" smtClean="0"/>
              <a:t>压缩对明文数据进行压缩处理，减小带宽占用</a:t>
            </a:r>
            <a:endParaRPr lang="en-US" sz="1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 Offloa</a:t>
            </a:r>
            <a:r>
              <a:rPr lang="en-US" altLang="zh-CN" dirty="0" smtClean="0"/>
              <a:t>d</a:t>
            </a:r>
            <a:r>
              <a:rPr lang="zh-CN" altLang="en-US" dirty="0" smtClean="0"/>
              <a:t>降低服务器压力</a:t>
            </a:r>
            <a:endParaRPr lang="en-US" dirty="0"/>
          </a:p>
        </p:txBody>
      </p:sp>
      <p:sp>
        <p:nvSpPr>
          <p:cNvPr id="4" name="Slide Number Placeholder 3"/>
          <p:cNvSpPr>
            <a:spLocks noGrp="1"/>
          </p:cNvSpPr>
          <p:nvPr>
            <p:ph type="sldNum" sz="quarter" idx="10"/>
          </p:nvPr>
        </p:nvSpPr>
        <p:spPr/>
        <p:txBody>
          <a:bodyPr/>
          <a:lstStyle/>
          <a:p>
            <a:fld id="{D0A837A3-AB63-6543-B331-A2675DD81497}" type="slidenum">
              <a:rPr lang="en-US" smtClean="0"/>
              <a:pPr/>
              <a:t>33</a:t>
            </a:fld>
            <a:endParaRPr lang="en-US"/>
          </a:p>
        </p:txBody>
      </p:sp>
      <p:sp>
        <p:nvSpPr>
          <p:cNvPr id="5" name="Rectangle 40"/>
          <p:cNvSpPr/>
          <p:nvPr/>
        </p:nvSpPr>
        <p:spPr>
          <a:xfrm>
            <a:off x="199139" y="2953340"/>
            <a:ext cx="5574465" cy="3116406"/>
          </a:xfrm>
          <a:prstGeom prst="rect">
            <a:avLst/>
          </a:prstGeom>
          <a:solidFill>
            <a:srgbClr val="4F8D97">
              <a:alpha val="20000"/>
            </a:srgbClr>
          </a:solidFill>
          <a:ln w="9525">
            <a:noFill/>
            <a:round/>
            <a:headEnd/>
            <a:tailEnd/>
          </a:ln>
        </p:spPr>
        <p:txBody>
          <a:bodyPr wrap="none" anchor="ctr">
            <a:prstTxWarp prst="textNoShape">
              <a:avLst/>
            </a:prstTxWarp>
          </a:bodyPr>
          <a:lstStyle/>
          <a:p>
            <a:endParaRPr lang="en-US">
              <a:solidFill>
                <a:schemeClr val="tx1"/>
              </a:solidFill>
              <a:latin typeface="Arial" pitchFamily="-110" charset="0"/>
            </a:endParaRPr>
          </a:p>
        </p:txBody>
      </p:sp>
      <p:sp>
        <p:nvSpPr>
          <p:cNvPr id="8" name="Rectangle 7"/>
          <p:cNvSpPr/>
          <p:nvPr/>
        </p:nvSpPr>
        <p:spPr>
          <a:xfrm rot="5400000">
            <a:off x="2564968" y="509429"/>
            <a:ext cx="477789" cy="31814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rot="5400000">
            <a:off x="1382372" y="161353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5400000">
            <a:off x="1610210" y="161503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a:off x="1836524" y="16276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2064362" y="16291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5400000">
            <a:off x="2289152" y="16276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5400000">
            <a:off x="2516990" y="1629110"/>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a:off x="2743304" y="164168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a:off x="2971142" y="1643185"/>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a:off x="3207026" y="1627611"/>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a:off x="3434864" y="1629111"/>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a:off x="3661178" y="164168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5400000">
            <a:off x="3889016" y="1643186"/>
            <a:ext cx="455840" cy="1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351220" y="1930384"/>
            <a:ext cx="1031239" cy="369332"/>
          </a:xfrm>
          <a:prstGeom prst="rect">
            <a:avLst/>
          </a:prstGeom>
          <a:noFill/>
        </p:spPr>
        <p:txBody>
          <a:bodyPr wrap="none" rtlCol="0">
            <a:spAutoFit/>
          </a:bodyPr>
          <a:lstStyle/>
          <a:p>
            <a:r>
              <a:rPr lang="en-US" dirty="0" smtClean="0"/>
              <a:t>N</a:t>
            </a:r>
            <a:r>
              <a:rPr lang="en-US" altLang="zh-CN" dirty="0" smtClean="0"/>
              <a:t>etwork</a:t>
            </a:r>
            <a:endParaRPr lang="en-US" dirty="0"/>
          </a:p>
        </p:txBody>
      </p:sp>
      <p:sp>
        <p:nvSpPr>
          <p:cNvPr id="22" name="Rectangle 21"/>
          <p:cNvSpPr/>
          <p:nvPr/>
        </p:nvSpPr>
        <p:spPr>
          <a:xfrm>
            <a:off x="521556" y="4730553"/>
            <a:ext cx="2244470" cy="1011485"/>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846413" y="4952077"/>
            <a:ext cx="1520924" cy="383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endParaRPr lang="en-US" dirty="0"/>
          </a:p>
        </p:txBody>
      </p:sp>
      <p:sp>
        <p:nvSpPr>
          <p:cNvPr id="24" name="Rectangle 23"/>
          <p:cNvSpPr/>
          <p:nvPr/>
        </p:nvSpPr>
        <p:spPr>
          <a:xfrm>
            <a:off x="3228518" y="4720504"/>
            <a:ext cx="2244470" cy="1001870"/>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3553375" y="4942027"/>
            <a:ext cx="1520924" cy="383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endParaRPr lang="en-US" dirty="0"/>
          </a:p>
        </p:txBody>
      </p:sp>
      <p:cxnSp>
        <p:nvCxnSpPr>
          <p:cNvPr id="26" name="Straight Arrow Connector 25"/>
          <p:cNvCxnSpPr>
            <a:endCxn id="35" idx="0"/>
          </p:cNvCxnSpPr>
          <p:nvPr/>
        </p:nvCxnSpPr>
        <p:spPr>
          <a:xfrm>
            <a:off x="1927123" y="2349910"/>
            <a:ext cx="1075919" cy="10722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8"/>
          <p:cNvCxnSpPr>
            <a:endCxn id="35" idx="0"/>
          </p:cNvCxnSpPr>
          <p:nvPr/>
        </p:nvCxnSpPr>
        <p:spPr>
          <a:xfrm rot="5400000">
            <a:off x="2882682" y="2460438"/>
            <a:ext cx="1082093" cy="8413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32"/>
          <p:cNvCxnSpPr>
            <a:stCxn id="35" idx="2"/>
            <a:endCxn id="23" idx="0"/>
          </p:cNvCxnSpPr>
          <p:nvPr/>
        </p:nvCxnSpPr>
        <p:spPr>
          <a:xfrm rot="5400000">
            <a:off x="1704450" y="3653484"/>
            <a:ext cx="1201019" cy="13961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35"/>
          <p:cNvCxnSpPr>
            <a:stCxn id="35" idx="2"/>
            <a:endCxn id="25" idx="0"/>
          </p:cNvCxnSpPr>
          <p:nvPr/>
        </p:nvCxnSpPr>
        <p:spPr>
          <a:xfrm rot="16200000" flipH="1">
            <a:off x="3062955" y="3691144"/>
            <a:ext cx="1190969" cy="13107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251169" y="3450752"/>
            <a:ext cx="1381660" cy="369332"/>
          </a:xfrm>
          <a:prstGeom prst="rect">
            <a:avLst/>
          </a:prstGeom>
          <a:noFill/>
        </p:spPr>
        <p:txBody>
          <a:bodyPr wrap="none" rtlCol="0">
            <a:spAutoFit/>
          </a:bodyPr>
          <a:lstStyle/>
          <a:p>
            <a:r>
              <a:rPr lang="en-US" dirty="0" smtClean="0"/>
              <a:t>BIG-IP LTM</a:t>
            </a:r>
            <a:endParaRPr lang="en-US" dirty="0"/>
          </a:p>
        </p:txBody>
      </p:sp>
      <p:sp>
        <p:nvSpPr>
          <p:cNvPr id="32" name="Rectangle 41"/>
          <p:cNvSpPr/>
          <p:nvPr/>
        </p:nvSpPr>
        <p:spPr>
          <a:xfrm>
            <a:off x="199139" y="2511027"/>
            <a:ext cx="1068738" cy="427544"/>
          </a:xfrm>
          <a:prstGeom prst="rect">
            <a:avLst/>
          </a:prstGeom>
          <a:solidFill>
            <a:srgbClr val="4F8D97">
              <a:alpha val="20000"/>
            </a:srgbClr>
          </a:solidFill>
          <a:ln w="9525">
            <a:noFill/>
            <a:round/>
            <a:headEnd/>
            <a:tailEnd/>
          </a:ln>
        </p:spPr>
        <p:txBody>
          <a:bodyPr wrap="none" anchor="ctr">
            <a:prstTxWarp prst="textNoShape">
              <a:avLst/>
            </a:prstTxWarp>
          </a:bodyPr>
          <a:lstStyle/>
          <a:p>
            <a:r>
              <a:rPr lang="en-US" dirty="0" smtClean="0">
                <a:solidFill>
                  <a:schemeClr val="tx1"/>
                </a:solidFill>
                <a:latin typeface="Arial" pitchFamily="-110" charset="0"/>
              </a:rPr>
              <a:t>Domain</a:t>
            </a:r>
            <a:endParaRPr lang="en-US" dirty="0">
              <a:solidFill>
                <a:schemeClr val="tx1"/>
              </a:solidFill>
              <a:latin typeface="Arial" pitchFamily="-110" charset="0"/>
            </a:endParaRPr>
          </a:p>
        </p:txBody>
      </p:sp>
      <p:sp>
        <p:nvSpPr>
          <p:cNvPr id="33" name="TextBox 32"/>
          <p:cNvSpPr txBox="1"/>
          <p:nvPr/>
        </p:nvSpPr>
        <p:spPr>
          <a:xfrm>
            <a:off x="1084777" y="5342514"/>
            <a:ext cx="1057050" cy="369332"/>
          </a:xfrm>
          <a:prstGeom prst="rect">
            <a:avLst/>
          </a:prstGeom>
          <a:noFill/>
        </p:spPr>
        <p:txBody>
          <a:bodyPr wrap="none" rtlCol="0">
            <a:spAutoFit/>
          </a:bodyPr>
          <a:lstStyle/>
          <a:p>
            <a:r>
              <a:rPr lang="en-US" dirty="0" smtClean="0"/>
              <a:t>Server 1</a:t>
            </a:r>
            <a:endParaRPr lang="en-US" dirty="0"/>
          </a:p>
        </p:txBody>
      </p:sp>
      <p:sp>
        <p:nvSpPr>
          <p:cNvPr id="34" name="TextBox 33"/>
          <p:cNvSpPr txBox="1"/>
          <p:nvPr/>
        </p:nvSpPr>
        <p:spPr>
          <a:xfrm>
            <a:off x="3768983" y="5342514"/>
            <a:ext cx="1056700" cy="369332"/>
          </a:xfrm>
          <a:prstGeom prst="rect">
            <a:avLst/>
          </a:prstGeom>
          <a:noFill/>
        </p:spPr>
        <p:txBody>
          <a:bodyPr wrap="none" rtlCol="0">
            <a:spAutoFit/>
          </a:bodyPr>
          <a:lstStyle/>
          <a:p>
            <a:r>
              <a:rPr lang="en-US" dirty="0" smtClean="0"/>
              <a:t>Server 2</a:t>
            </a:r>
            <a:endParaRPr lang="en-US" dirty="0"/>
          </a:p>
        </p:txBody>
      </p:sp>
      <p:pic>
        <p:nvPicPr>
          <p:cNvPr id="35" name="Picture 3"/>
          <p:cNvPicPr>
            <a:picLocks noChangeAspect="1" noChangeArrowheads="1"/>
          </p:cNvPicPr>
          <p:nvPr/>
        </p:nvPicPr>
        <p:blipFill>
          <a:blip r:embed="rId2" cstate="print"/>
          <a:srcRect/>
          <a:stretch>
            <a:fillRect/>
          </a:stretch>
        </p:blipFill>
        <p:spPr bwMode="auto">
          <a:xfrm>
            <a:off x="2123768" y="3422170"/>
            <a:ext cx="1758548" cy="328888"/>
          </a:xfrm>
          <a:prstGeom prst="rect">
            <a:avLst/>
          </a:prstGeom>
          <a:noFill/>
          <a:ln w="9525">
            <a:noFill/>
            <a:miter lim="800000"/>
            <a:headEnd/>
            <a:tailEnd/>
          </a:ln>
        </p:spPr>
      </p:pic>
      <p:sp>
        <p:nvSpPr>
          <p:cNvPr id="40" name="Rectangle 24"/>
          <p:cNvSpPr/>
          <p:nvPr/>
        </p:nvSpPr>
        <p:spPr>
          <a:xfrm>
            <a:off x="4325207" y="3019820"/>
            <a:ext cx="1377502" cy="383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CRLDP </a:t>
            </a:r>
            <a:r>
              <a:rPr lang="en-US" altLang="zh-CN" dirty="0" smtClean="0"/>
              <a:t>Auth</a:t>
            </a:r>
            <a:endParaRPr lang="en-US" dirty="0"/>
          </a:p>
        </p:txBody>
      </p:sp>
      <p:sp>
        <p:nvSpPr>
          <p:cNvPr id="41" name="Rectangle 24"/>
          <p:cNvSpPr/>
          <p:nvPr/>
        </p:nvSpPr>
        <p:spPr>
          <a:xfrm>
            <a:off x="4330123" y="3781820"/>
            <a:ext cx="1377502" cy="383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OCSP</a:t>
            </a:r>
            <a:r>
              <a:rPr lang="en-US" dirty="0" smtClean="0"/>
              <a:t> </a:t>
            </a:r>
            <a:r>
              <a:rPr lang="en-US" altLang="zh-CN" dirty="0" smtClean="0"/>
              <a:t>Auth</a:t>
            </a:r>
            <a:endParaRPr lang="en-US" dirty="0"/>
          </a:p>
        </p:txBody>
      </p:sp>
      <p:cxnSp>
        <p:nvCxnSpPr>
          <p:cNvPr id="43" name="直接箭头连接符 42"/>
          <p:cNvCxnSpPr>
            <a:stCxn id="35" idx="3"/>
            <a:endCxn id="40" idx="1"/>
          </p:cNvCxnSpPr>
          <p:nvPr/>
        </p:nvCxnSpPr>
        <p:spPr>
          <a:xfrm flipV="1">
            <a:off x="3882316" y="3211807"/>
            <a:ext cx="442891" cy="37480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5" name="直接箭头连接符 44"/>
          <p:cNvCxnSpPr>
            <a:stCxn id="35" idx="3"/>
            <a:endCxn id="41" idx="1"/>
          </p:cNvCxnSpPr>
          <p:nvPr/>
        </p:nvCxnSpPr>
        <p:spPr>
          <a:xfrm>
            <a:off x="3882316" y="3586614"/>
            <a:ext cx="447807" cy="38719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5936698" y="2304095"/>
            <a:ext cx="2843510" cy="2554545"/>
          </a:xfrm>
          <a:prstGeom prst="rect">
            <a:avLst/>
          </a:prstGeom>
          <a:noFill/>
        </p:spPr>
        <p:txBody>
          <a:bodyPr wrap="square" rtlCol="0">
            <a:spAutoFit/>
          </a:bodyPr>
          <a:lstStyle/>
          <a:p>
            <a:r>
              <a:rPr lang="en-US" sz="1600" dirty="0" smtClean="0"/>
              <a:t>SSL</a:t>
            </a:r>
            <a:r>
              <a:rPr lang="zh-CN" altLang="en-US" sz="1600" dirty="0" smtClean="0"/>
              <a:t>加密通道提供高级别安全加密</a:t>
            </a:r>
            <a:endParaRPr lang="en-US" altLang="zh-CN" sz="1600" dirty="0" smtClean="0"/>
          </a:p>
          <a:p>
            <a:endParaRPr lang="en-US" altLang="zh-CN" sz="1600" dirty="0" smtClean="0"/>
          </a:p>
          <a:p>
            <a:r>
              <a:rPr lang="zh-CN" altLang="en-US" sz="1600" dirty="0" smtClean="0"/>
              <a:t>支持百万级客户端同时接入</a:t>
            </a:r>
            <a:endParaRPr lang="en-US" altLang="zh-CN" sz="1600" dirty="0" smtClean="0"/>
          </a:p>
          <a:p>
            <a:endParaRPr lang="en-US" altLang="zh-CN" sz="1600" dirty="0" smtClean="0"/>
          </a:p>
          <a:p>
            <a:r>
              <a:rPr lang="zh-CN" altLang="en-US" sz="1600" dirty="0" smtClean="0"/>
              <a:t>完善的</a:t>
            </a:r>
            <a:r>
              <a:rPr lang="en-US" altLang="zh-CN" sz="1600" dirty="0" smtClean="0"/>
              <a:t>SSL </a:t>
            </a:r>
            <a:r>
              <a:rPr lang="zh-CN" altLang="en-US" sz="1600" dirty="0" smtClean="0"/>
              <a:t>证书验证体系支持</a:t>
            </a:r>
            <a:endParaRPr lang="en-US" altLang="zh-CN" sz="1600" dirty="0" smtClean="0"/>
          </a:p>
          <a:p>
            <a:endParaRPr lang="en-US" altLang="zh-CN" sz="1600" dirty="0" smtClean="0"/>
          </a:p>
          <a:p>
            <a:r>
              <a:rPr lang="zh-CN" altLang="en-US" sz="1600" dirty="0" smtClean="0"/>
              <a:t>卸载服务器</a:t>
            </a:r>
            <a:r>
              <a:rPr lang="en-US" altLang="zh-CN" sz="1600" dirty="0" smtClean="0"/>
              <a:t>SSL</a:t>
            </a:r>
            <a:r>
              <a:rPr lang="zh-CN" altLang="en-US" sz="1600" dirty="0" smtClean="0"/>
              <a:t>处理性能问题</a:t>
            </a:r>
            <a:endParaRPr lang="en-US" altLang="zh-CN" sz="1600" dirty="0" smtClean="0"/>
          </a:p>
          <a:p>
            <a:endParaRPr lang="en-US" altLang="zh-CN" sz="16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RamCache</a:t>
            </a:r>
            <a:r>
              <a:rPr lang="zh-CN" altLang="en-US" dirty="0" smtClean="0"/>
              <a:t>降低服务器压力</a:t>
            </a:r>
            <a:endParaRPr lang="en-US" dirty="0"/>
          </a:p>
        </p:txBody>
      </p:sp>
      <p:sp>
        <p:nvSpPr>
          <p:cNvPr id="4" name="Slide Number Placeholder 3"/>
          <p:cNvSpPr>
            <a:spLocks noGrp="1"/>
          </p:cNvSpPr>
          <p:nvPr>
            <p:ph type="sldNum" sz="quarter" idx="10"/>
          </p:nvPr>
        </p:nvSpPr>
        <p:spPr/>
        <p:txBody>
          <a:bodyPr/>
          <a:lstStyle/>
          <a:p>
            <a:fld id="{D0A837A3-AB63-6543-B331-A2675DD81497}" type="slidenum">
              <a:rPr lang="en-US" smtClean="0"/>
              <a:pPr/>
              <a:t>34</a:t>
            </a:fld>
            <a:endParaRPr lang="en-US"/>
          </a:p>
        </p:txBody>
      </p:sp>
      <p:sp>
        <p:nvSpPr>
          <p:cNvPr id="5" name="矩形 41"/>
          <p:cNvSpPr/>
          <p:nvPr/>
        </p:nvSpPr>
        <p:spPr>
          <a:xfrm>
            <a:off x="2827061" y="1531319"/>
            <a:ext cx="3078196" cy="4890767"/>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dirty="0" smtClean="0"/>
          </a:p>
        </p:txBody>
      </p:sp>
      <p:sp>
        <p:nvSpPr>
          <p:cNvPr id="6" name="矩形 41"/>
          <p:cNvSpPr/>
          <p:nvPr/>
        </p:nvSpPr>
        <p:spPr>
          <a:xfrm>
            <a:off x="3160052" y="1868128"/>
            <a:ext cx="2414839" cy="332330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HTTP </a:t>
            </a:r>
            <a:r>
              <a:rPr lang="zh-CN" altLang="en-US" dirty="0" smtClean="0"/>
              <a:t>内存高速缓存</a:t>
            </a:r>
            <a:endParaRPr lang="en-US" altLang="zh-CN" dirty="0" smtClean="0"/>
          </a:p>
          <a:p>
            <a:pPr algn="ctr"/>
            <a:r>
              <a:rPr lang="en-US" altLang="zh-CN" dirty="0" smtClean="0"/>
              <a:t>/images/a.gif</a:t>
            </a:r>
          </a:p>
        </p:txBody>
      </p:sp>
      <p:sp>
        <p:nvSpPr>
          <p:cNvPr id="8" name="矩形 41"/>
          <p:cNvSpPr/>
          <p:nvPr/>
        </p:nvSpPr>
        <p:spPr>
          <a:xfrm>
            <a:off x="267542" y="2207288"/>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9" name="矩形 41"/>
          <p:cNvSpPr/>
          <p:nvPr/>
        </p:nvSpPr>
        <p:spPr>
          <a:xfrm>
            <a:off x="267542" y="3082359"/>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12" name="TextBox 11"/>
          <p:cNvSpPr txBox="1"/>
          <p:nvPr/>
        </p:nvSpPr>
        <p:spPr>
          <a:xfrm>
            <a:off x="3940464" y="5420007"/>
            <a:ext cx="851515" cy="369332"/>
          </a:xfrm>
          <a:prstGeom prst="rect">
            <a:avLst/>
          </a:prstGeom>
          <a:noFill/>
        </p:spPr>
        <p:txBody>
          <a:bodyPr wrap="none" rtlCol="0">
            <a:spAutoFit/>
          </a:bodyPr>
          <a:lstStyle/>
          <a:p>
            <a:pPr algn="ctr"/>
            <a:r>
              <a:rPr lang="en-US" dirty="0" smtClean="0"/>
              <a:t>TMOS</a:t>
            </a:r>
            <a:endParaRPr lang="en-US" dirty="0"/>
          </a:p>
        </p:txBody>
      </p:sp>
      <p:sp>
        <p:nvSpPr>
          <p:cNvPr id="13" name="矩形 41"/>
          <p:cNvSpPr/>
          <p:nvPr/>
        </p:nvSpPr>
        <p:spPr>
          <a:xfrm>
            <a:off x="7821163" y="2226953"/>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服务器</a:t>
            </a:r>
            <a:endParaRPr lang="en-US" altLang="zh-CN" dirty="0" smtClean="0"/>
          </a:p>
        </p:txBody>
      </p:sp>
      <p:cxnSp>
        <p:nvCxnSpPr>
          <p:cNvPr id="17" name="Straight Arrow Connector 17"/>
          <p:cNvCxnSpPr/>
          <p:nvPr/>
        </p:nvCxnSpPr>
        <p:spPr>
          <a:xfrm>
            <a:off x="1258142" y="2269968"/>
            <a:ext cx="1561744" cy="601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27"/>
          <p:cNvCxnSpPr/>
          <p:nvPr/>
        </p:nvCxnSpPr>
        <p:spPr>
          <a:xfrm flipV="1">
            <a:off x="5905257" y="2328963"/>
            <a:ext cx="1915906" cy="7872"/>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pic>
        <p:nvPicPr>
          <p:cNvPr id="42" name="Picture 3"/>
          <p:cNvPicPr>
            <a:picLocks noChangeAspect="1" noChangeArrowheads="1"/>
          </p:cNvPicPr>
          <p:nvPr/>
        </p:nvPicPr>
        <p:blipFill>
          <a:blip r:embed="rId2" cstate="print"/>
          <a:srcRect/>
          <a:stretch>
            <a:fillRect/>
          </a:stretch>
        </p:blipFill>
        <p:spPr bwMode="auto">
          <a:xfrm>
            <a:off x="2835317" y="5860482"/>
            <a:ext cx="3079608" cy="575957"/>
          </a:xfrm>
          <a:prstGeom prst="rect">
            <a:avLst/>
          </a:prstGeom>
          <a:noFill/>
          <a:ln w="9525">
            <a:noFill/>
            <a:miter lim="800000"/>
            <a:headEnd/>
            <a:tailEnd/>
          </a:ln>
        </p:spPr>
      </p:pic>
      <p:cxnSp>
        <p:nvCxnSpPr>
          <p:cNvPr id="44" name="Straight Arrow Connector 27"/>
          <p:cNvCxnSpPr/>
          <p:nvPr/>
        </p:nvCxnSpPr>
        <p:spPr>
          <a:xfrm rot="10800000">
            <a:off x="5909187" y="2556387"/>
            <a:ext cx="1897626" cy="1588"/>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335856" y="2035221"/>
            <a:ext cx="1346844" cy="276999"/>
          </a:xfrm>
          <a:prstGeom prst="rect">
            <a:avLst/>
          </a:prstGeom>
          <a:noFill/>
        </p:spPr>
        <p:txBody>
          <a:bodyPr wrap="none" rtlCol="0">
            <a:spAutoFit/>
          </a:bodyPr>
          <a:lstStyle/>
          <a:p>
            <a:r>
              <a:rPr lang="en-US" sz="1200" dirty="0" smtClean="0"/>
              <a:t>Get /images/a.gif</a:t>
            </a:r>
            <a:endParaRPr lang="en-US" sz="1200" dirty="0"/>
          </a:p>
        </p:txBody>
      </p:sp>
      <p:cxnSp>
        <p:nvCxnSpPr>
          <p:cNvPr id="49" name="Straight Arrow Connector 27"/>
          <p:cNvCxnSpPr/>
          <p:nvPr/>
        </p:nvCxnSpPr>
        <p:spPr>
          <a:xfrm rot="10800000">
            <a:off x="1253614" y="2472813"/>
            <a:ext cx="1568245" cy="4916"/>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6281483" y="2566165"/>
            <a:ext cx="1215846" cy="276999"/>
          </a:xfrm>
          <a:prstGeom prst="rect">
            <a:avLst/>
          </a:prstGeom>
          <a:noFill/>
        </p:spPr>
        <p:txBody>
          <a:bodyPr wrap="none" rtlCol="0">
            <a:spAutoFit/>
          </a:bodyPr>
          <a:lstStyle/>
          <a:p>
            <a:r>
              <a:rPr lang="en-US" sz="1200" dirty="0" smtClean="0"/>
              <a:t>HTTP 200 a.gif</a:t>
            </a:r>
            <a:endParaRPr lang="en-US" sz="1200" dirty="0"/>
          </a:p>
        </p:txBody>
      </p:sp>
      <p:sp>
        <p:nvSpPr>
          <p:cNvPr id="57" name="矩形 41"/>
          <p:cNvSpPr/>
          <p:nvPr/>
        </p:nvSpPr>
        <p:spPr>
          <a:xfrm>
            <a:off x="252793" y="4041004"/>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62" name="TextBox 61"/>
          <p:cNvSpPr txBox="1"/>
          <p:nvPr/>
        </p:nvSpPr>
        <p:spPr>
          <a:xfrm>
            <a:off x="6188075" y="2079466"/>
            <a:ext cx="1346844" cy="276999"/>
          </a:xfrm>
          <a:prstGeom prst="rect">
            <a:avLst/>
          </a:prstGeom>
          <a:noFill/>
        </p:spPr>
        <p:txBody>
          <a:bodyPr wrap="none" rtlCol="0">
            <a:spAutoFit/>
          </a:bodyPr>
          <a:lstStyle/>
          <a:p>
            <a:r>
              <a:rPr lang="en-US" sz="1200" dirty="0" smtClean="0"/>
              <a:t>Get /images/a.gif</a:t>
            </a:r>
            <a:endParaRPr lang="en-US" sz="1200" dirty="0"/>
          </a:p>
        </p:txBody>
      </p:sp>
      <p:sp>
        <p:nvSpPr>
          <p:cNvPr id="63" name="TextBox 62"/>
          <p:cNvSpPr txBox="1"/>
          <p:nvPr/>
        </p:nvSpPr>
        <p:spPr>
          <a:xfrm>
            <a:off x="1350606" y="2502256"/>
            <a:ext cx="1215846" cy="276999"/>
          </a:xfrm>
          <a:prstGeom prst="rect">
            <a:avLst/>
          </a:prstGeom>
          <a:noFill/>
        </p:spPr>
        <p:txBody>
          <a:bodyPr wrap="none" rtlCol="0">
            <a:spAutoFit/>
          </a:bodyPr>
          <a:lstStyle/>
          <a:p>
            <a:r>
              <a:rPr lang="en-US" sz="1200" dirty="0" smtClean="0"/>
              <a:t>HTTP 200 a.gif</a:t>
            </a:r>
            <a:endParaRPr lang="en-US" sz="1200" dirty="0"/>
          </a:p>
        </p:txBody>
      </p:sp>
      <p:cxnSp>
        <p:nvCxnSpPr>
          <p:cNvPr id="64" name="Straight Arrow Connector 17"/>
          <p:cNvCxnSpPr/>
          <p:nvPr/>
        </p:nvCxnSpPr>
        <p:spPr>
          <a:xfrm>
            <a:off x="1272891" y="3199116"/>
            <a:ext cx="1561744" cy="601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1350605" y="2964369"/>
            <a:ext cx="1346844" cy="276999"/>
          </a:xfrm>
          <a:prstGeom prst="rect">
            <a:avLst/>
          </a:prstGeom>
          <a:noFill/>
        </p:spPr>
        <p:txBody>
          <a:bodyPr wrap="none" rtlCol="0">
            <a:spAutoFit/>
          </a:bodyPr>
          <a:lstStyle/>
          <a:p>
            <a:r>
              <a:rPr lang="en-US" sz="1200" dirty="0" smtClean="0"/>
              <a:t>Get /images/a.gif</a:t>
            </a:r>
            <a:endParaRPr lang="en-US" sz="1200" dirty="0"/>
          </a:p>
        </p:txBody>
      </p:sp>
      <p:cxnSp>
        <p:nvCxnSpPr>
          <p:cNvPr id="66" name="Straight Arrow Connector 27"/>
          <p:cNvCxnSpPr/>
          <p:nvPr/>
        </p:nvCxnSpPr>
        <p:spPr>
          <a:xfrm rot="10800000">
            <a:off x="1268363" y="3401961"/>
            <a:ext cx="1568245" cy="4916"/>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1365355" y="3431404"/>
            <a:ext cx="1215846" cy="276999"/>
          </a:xfrm>
          <a:prstGeom prst="rect">
            <a:avLst/>
          </a:prstGeom>
          <a:noFill/>
        </p:spPr>
        <p:txBody>
          <a:bodyPr wrap="none" rtlCol="0">
            <a:spAutoFit/>
          </a:bodyPr>
          <a:lstStyle/>
          <a:p>
            <a:r>
              <a:rPr lang="en-US" sz="1200" dirty="0" smtClean="0"/>
              <a:t>HTTP 200 a.gif</a:t>
            </a:r>
            <a:endParaRPr lang="en-US" sz="1200" dirty="0"/>
          </a:p>
        </p:txBody>
      </p:sp>
      <p:cxnSp>
        <p:nvCxnSpPr>
          <p:cNvPr id="68" name="Straight Arrow Connector 17"/>
          <p:cNvCxnSpPr/>
          <p:nvPr/>
        </p:nvCxnSpPr>
        <p:spPr>
          <a:xfrm>
            <a:off x="1253226" y="4133181"/>
            <a:ext cx="1561744" cy="601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330940" y="3898434"/>
            <a:ext cx="1346844" cy="276999"/>
          </a:xfrm>
          <a:prstGeom prst="rect">
            <a:avLst/>
          </a:prstGeom>
          <a:noFill/>
        </p:spPr>
        <p:txBody>
          <a:bodyPr wrap="none" rtlCol="0">
            <a:spAutoFit/>
          </a:bodyPr>
          <a:lstStyle/>
          <a:p>
            <a:r>
              <a:rPr lang="en-US" sz="1200" dirty="0" smtClean="0"/>
              <a:t>Get /images/a.gif</a:t>
            </a:r>
            <a:endParaRPr lang="en-US" sz="1200" dirty="0"/>
          </a:p>
        </p:txBody>
      </p:sp>
      <p:cxnSp>
        <p:nvCxnSpPr>
          <p:cNvPr id="70" name="Straight Arrow Connector 27"/>
          <p:cNvCxnSpPr/>
          <p:nvPr/>
        </p:nvCxnSpPr>
        <p:spPr>
          <a:xfrm rot="10800000">
            <a:off x="1248698" y="4336026"/>
            <a:ext cx="1568245" cy="4916"/>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345690" y="4365469"/>
            <a:ext cx="1215846" cy="276999"/>
          </a:xfrm>
          <a:prstGeom prst="rect">
            <a:avLst/>
          </a:prstGeom>
          <a:noFill/>
        </p:spPr>
        <p:txBody>
          <a:bodyPr wrap="none" rtlCol="0">
            <a:spAutoFit/>
          </a:bodyPr>
          <a:lstStyle/>
          <a:p>
            <a:r>
              <a:rPr lang="en-US" sz="1200" dirty="0" smtClean="0"/>
              <a:t>HTTP 200 a.gif</a:t>
            </a:r>
            <a:endParaRPr lang="en-US" sz="1200" dirty="0"/>
          </a:p>
        </p:txBody>
      </p:sp>
      <p:pic>
        <p:nvPicPr>
          <p:cNvPr id="119810" name="Picture 2" descr="应用交付网络专业站点">
            <a:hlinkClick r:id="rId3"/>
          </p:cNvPr>
          <p:cNvPicPr>
            <a:picLocks noChangeAspect="1" noChangeArrowheads="1"/>
          </p:cNvPicPr>
          <p:nvPr/>
        </p:nvPicPr>
        <p:blipFill>
          <a:blip r:embed="rId4" cstate="print"/>
          <a:srcRect/>
          <a:stretch>
            <a:fillRect/>
          </a:stretch>
        </p:blipFill>
        <p:spPr bwMode="auto">
          <a:xfrm>
            <a:off x="3850150" y="2481929"/>
            <a:ext cx="1019175" cy="523875"/>
          </a:xfrm>
          <a:prstGeom prst="rect">
            <a:avLst/>
          </a:prstGeom>
          <a:noFill/>
        </p:spPr>
      </p:pic>
      <p:sp>
        <p:nvSpPr>
          <p:cNvPr id="73" name="TextBox 72"/>
          <p:cNvSpPr txBox="1"/>
          <p:nvPr/>
        </p:nvSpPr>
        <p:spPr>
          <a:xfrm>
            <a:off x="6035021" y="3139838"/>
            <a:ext cx="2843510" cy="3293209"/>
          </a:xfrm>
          <a:prstGeom prst="rect">
            <a:avLst/>
          </a:prstGeom>
          <a:noFill/>
        </p:spPr>
        <p:txBody>
          <a:bodyPr wrap="square" rtlCol="0">
            <a:spAutoFit/>
          </a:bodyPr>
          <a:lstStyle/>
          <a:p>
            <a:r>
              <a:rPr lang="en-US" sz="1600" dirty="0" smtClean="0"/>
              <a:t>BIG-IP LTM</a:t>
            </a:r>
            <a:r>
              <a:rPr lang="zh-CN" altLang="en-US" sz="1600" dirty="0" smtClean="0"/>
              <a:t>内置</a:t>
            </a:r>
            <a:r>
              <a:rPr lang="en-US" altLang="zh-CN" sz="1600" dirty="0" err="1" smtClean="0"/>
              <a:t>RamCache</a:t>
            </a:r>
            <a:r>
              <a:rPr lang="zh-CN" altLang="en-US" sz="1600" dirty="0" smtClean="0"/>
              <a:t>功能，可以将</a:t>
            </a:r>
            <a:r>
              <a:rPr lang="en-US" altLang="zh-CN" sz="1600" dirty="0" smtClean="0"/>
              <a:t>BIG-IP</a:t>
            </a:r>
            <a:r>
              <a:rPr lang="zh-CN" altLang="en-US" sz="1600" dirty="0" smtClean="0"/>
              <a:t>的内存使用为高速缓存空间</a:t>
            </a:r>
            <a:endParaRPr lang="en-US" altLang="zh-CN" sz="1600" dirty="0" smtClean="0"/>
          </a:p>
          <a:p>
            <a:endParaRPr lang="en-US" altLang="zh-CN" sz="1600" dirty="0" smtClean="0"/>
          </a:p>
          <a:p>
            <a:r>
              <a:rPr lang="en-US" altLang="zh-CN" sz="1600" dirty="0" err="1" smtClean="0"/>
              <a:t>RamCache</a:t>
            </a:r>
            <a:r>
              <a:rPr lang="zh-CN" altLang="en-US" sz="1600" dirty="0" smtClean="0"/>
              <a:t>特别针对诸如首页元素之类的大访问量请求</a:t>
            </a:r>
            <a:endParaRPr lang="en-US" altLang="zh-CN" sz="1600" dirty="0" smtClean="0"/>
          </a:p>
          <a:p>
            <a:endParaRPr lang="en-US" altLang="zh-CN" sz="1600" dirty="0" smtClean="0"/>
          </a:p>
          <a:p>
            <a:r>
              <a:rPr lang="zh-CN" altLang="en-US" sz="1600" dirty="0" smtClean="0"/>
              <a:t>当</a:t>
            </a:r>
            <a:r>
              <a:rPr lang="en-US" altLang="zh-CN" sz="1600" dirty="0" smtClean="0"/>
              <a:t>Web Container</a:t>
            </a:r>
            <a:r>
              <a:rPr lang="zh-CN" altLang="en-US" sz="1600" dirty="0" smtClean="0"/>
              <a:t>合</a:t>
            </a:r>
            <a:r>
              <a:rPr lang="en-US" altLang="zh-CN" sz="1600" dirty="0" smtClean="0"/>
              <a:t>EJB Container</a:t>
            </a:r>
            <a:r>
              <a:rPr lang="zh-CN" altLang="en-US" sz="1600" dirty="0" smtClean="0"/>
              <a:t>采用同一台物理服务器的时候特别有效</a:t>
            </a:r>
            <a:endParaRPr lang="en-US" altLang="zh-CN" sz="1600" dirty="0" smtClean="0"/>
          </a:p>
          <a:p>
            <a:endParaRPr lang="en-US" altLang="zh-CN" sz="1600" dirty="0" smtClean="0"/>
          </a:p>
          <a:p>
            <a:r>
              <a:rPr lang="zh-CN" altLang="en-US" sz="1600" dirty="0" smtClean="0"/>
              <a:t>使服务器更加专注于处理应用逻辑和客户端展现</a:t>
            </a:r>
            <a:endParaRPr lang="en-US" altLang="zh-CN" sz="1600" dirty="0" smtClean="0"/>
          </a:p>
        </p:txBody>
      </p:sp>
      <p:sp>
        <p:nvSpPr>
          <p:cNvPr id="74" name="矩形 41"/>
          <p:cNvSpPr/>
          <p:nvPr/>
        </p:nvSpPr>
        <p:spPr>
          <a:xfrm>
            <a:off x="267542" y="5038979"/>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cxnSp>
        <p:nvCxnSpPr>
          <p:cNvPr id="75" name="Straight Arrow Connector 17"/>
          <p:cNvCxnSpPr/>
          <p:nvPr/>
        </p:nvCxnSpPr>
        <p:spPr>
          <a:xfrm>
            <a:off x="1267975" y="5131156"/>
            <a:ext cx="1561744" cy="601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1345689" y="4896409"/>
            <a:ext cx="1346844" cy="276999"/>
          </a:xfrm>
          <a:prstGeom prst="rect">
            <a:avLst/>
          </a:prstGeom>
          <a:noFill/>
        </p:spPr>
        <p:txBody>
          <a:bodyPr wrap="none" rtlCol="0">
            <a:spAutoFit/>
          </a:bodyPr>
          <a:lstStyle/>
          <a:p>
            <a:r>
              <a:rPr lang="en-US" sz="1200" dirty="0" smtClean="0"/>
              <a:t>Get /images/a.gif</a:t>
            </a:r>
            <a:endParaRPr lang="en-US" sz="1200" dirty="0"/>
          </a:p>
        </p:txBody>
      </p:sp>
      <p:cxnSp>
        <p:nvCxnSpPr>
          <p:cNvPr id="77" name="Straight Arrow Connector 27"/>
          <p:cNvCxnSpPr/>
          <p:nvPr/>
        </p:nvCxnSpPr>
        <p:spPr>
          <a:xfrm rot="10800000">
            <a:off x="1263447" y="5334001"/>
            <a:ext cx="1568245" cy="4916"/>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1360439" y="5363444"/>
            <a:ext cx="1215846" cy="276999"/>
          </a:xfrm>
          <a:prstGeom prst="rect">
            <a:avLst/>
          </a:prstGeom>
          <a:noFill/>
        </p:spPr>
        <p:txBody>
          <a:bodyPr wrap="none" rtlCol="0">
            <a:spAutoFit/>
          </a:bodyPr>
          <a:lstStyle/>
          <a:p>
            <a:r>
              <a:rPr lang="en-US" sz="1200" dirty="0" smtClean="0"/>
              <a:t>HTTP 200 a.gif</a:t>
            </a:r>
            <a:endParaRPr lang="en-US" sz="1200" dirty="0"/>
          </a:p>
        </p:txBody>
      </p:sp>
      <p:sp>
        <p:nvSpPr>
          <p:cNvPr id="79" name="任意多边形 78"/>
          <p:cNvSpPr/>
          <p:nvPr/>
        </p:nvSpPr>
        <p:spPr>
          <a:xfrm>
            <a:off x="1170039" y="1986116"/>
            <a:ext cx="7351251" cy="953729"/>
          </a:xfrm>
          <a:custGeom>
            <a:avLst/>
            <a:gdLst>
              <a:gd name="connsiteX0" fmla="*/ 9832 w 7351251"/>
              <a:gd name="connsiteY0" fmla="*/ 9832 h 322825"/>
              <a:gd name="connsiteX1" fmla="*/ 6331974 w 7351251"/>
              <a:gd name="connsiteY1" fmla="*/ 0 h 322825"/>
              <a:gd name="connsiteX2" fmla="*/ 6125497 w 7351251"/>
              <a:gd name="connsiteY2" fmla="*/ 275303 h 322825"/>
              <a:gd name="connsiteX3" fmla="*/ 0 w 7351251"/>
              <a:gd name="connsiteY3" fmla="*/ 285135 h 322825"/>
            </a:gdLst>
            <a:ahLst/>
            <a:cxnLst>
              <a:cxn ang="0">
                <a:pos x="connsiteX0" y="connsiteY0"/>
              </a:cxn>
              <a:cxn ang="0">
                <a:pos x="connsiteX1" y="connsiteY1"/>
              </a:cxn>
              <a:cxn ang="0">
                <a:pos x="connsiteX2" y="connsiteY2"/>
              </a:cxn>
              <a:cxn ang="0">
                <a:pos x="connsiteX3" y="connsiteY3"/>
              </a:cxn>
            </a:cxnLst>
            <a:rect l="l" t="t" r="r" b="b"/>
            <a:pathLst>
              <a:path w="7351251" h="322825">
                <a:moveTo>
                  <a:pt x="9832" y="9832"/>
                </a:moveTo>
                <a:lnTo>
                  <a:pt x="6331974" y="0"/>
                </a:lnTo>
                <a:cubicBezTo>
                  <a:pt x="7351251" y="44245"/>
                  <a:pt x="7180826" y="227781"/>
                  <a:pt x="6125497" y="275303"/>
                </a:cubicBezTo>
                <a:cubicBezTo>
                  <a:pt x="5070168" y="322825"/>
                  <a:pt x="1020916" y="298245"/>
                  <a:pt x="0" y="285135"/>
                </a:cubicBezTo>
              </a:path>
            </a:pathLst>
          </a:custGeom>
          <a:ln>
            <a:solidFill>
              <a:srgbClr val="00B05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0" name="任意多边形 79"/>
          <p:cNvSpPr/>
          <p:nvPr/>
        </p:nvSpPr>
        <p:spPr>
          <a:xfrm>
            <a:off x="1337185" y="4840747"/>
            <a:ext cx="1995949" cy="753807"/>
          </a:xfrm>
          <a:custGeom>
            <a:avLst/>
            <a:gdLst>
              <a:gd name="connsiteX0" fmla="*/ 19665 w 1325716"/>
              <a:gd name="connsiteY0" fmla="*/ 26219 h 349046"/>
              <a:gd name="connsiteX1" fmla="*/ 1140542 w 1325716"/>
              <a:gd name="connsiteY1" fmla="*/ 45884 h 349046"/>
              <a:gd name="connsiteX2" fmla="*/ 1130710 w 1325716"/>
              <a:gd name="connsiteY2" fmla="*/ 301523 h 349046"/>
              <a:gd name="connsiteX3" fmla="*/ 0 w 1325716"/>
              <a:gd name="connsiteY3" fmla="*/ 331019 h 349046"/>
            </a:gdLst>
            <a:ahLst/>
            <a:cxnLst>
              <a:cxn ang="0">
                <a:pos x="connsiteX0" y="connsiteY0"/>
              </a:cxn>
              <a:cxn ang="0">
                <a:pos x="connsiteX1" y="connsiteY1"/>
              </a:cxn>
              <a:cxn ang="0">
                <a:pos x="connsiteX2" y="connsiteY2"/>
              </a:cxn>
              <a:cxn ang="0">
                <a:pos x="connsiteX3" y="connsiteY3"/>
              </a:cxn>
            </a:cxnLst>
            <a:rect l="l" t="t" r="r" b="b"/>
            <a:pathLst>
              <a:path w="1325716" h="349046">
                <a:moveTo>
                  <a:pt x="19665" y="26219"/>
                </a:moveTo>
                <a:cubicBezTo>
                  <a:pt x="487516" y="13109"/>
                  <a:pt x="955368" y="0"/>
                  <a:pt x="1140542" y="45884"/>
                </a:cubicBezTo>
                <a:cubicBezTo>
                  <a:pt x="1325716" y="91768"/>
                  <a:pt x="1320800" y="254000"/>
                  <a:pt x="1130710" y="301523"/>
                </a:cubicBezTo>
                <a:cubicBezTo>
                  <a:pt x="940620" y="349046"/>
                  <a:pt x="470310" y="340032"/>
                  <a:pt x="0" y="331019"/>
                </a:cubicBezTo>
              </a:path>
            </a:pathLst>
          </a:custGeom>
          <a:ln>
            <a:solidFill>
              <a:srgbClr val="00B05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1" name="任意多边形 80"/>
          <p:cNvSpPr/>
          <p:nvPr/>
        </p:nvSpPr>
        <p:spPr>
          <a:xfrm>
            <a:off x="1342101" y="3872270"/>
            <a:ext cx="1995949" cy="753807"/>
          </a:xfrm>
          <a:custGeom>
            <a:avLst/>
            <a:gdLst>
              <a:gd name="connsiteX0" fmla="*/ 19665 w 1325716"/>
              <a:gd name="connsiteY0" fmla="*/ 26219 h 349046"/>
              <a:gd name="connsiteX1" fmla="*/ 1140542 w 1325716"/>
              <a:gd name="connsiteY1" fmla="*/ 45884 h 349046"/>
              <a:gd name="connsiteX2" fmla="*/ 1130710 w 1325716"/>
              <a:gd name="connsiteY2" fmla="*/ 301523 h 349046"/>
              <a:gd name="connsiteX3" fmla="*/ 0 w 1325716"/>
              <a:gd name="connsiteY3" fmla="*/ 331019 h 349046"/>
            </a:gdLst>
            <a:ahLst/>
            <a:cxnLst>
              <a:cxn ang="0">
                <a:pos x="connsiteX0" y="connsiteY0"/>
              </a:cxn>
              <a:cxn ang="0">
                <a:pos x="connsiteX1" y="connsiteY1"/>
              </a:cxn>
              <a:cxn ang="0">
                <a:pos x="connsiteX2" y="connsiteY2"/>
              </a:cxn>
              <a:cxn ang="0">
                <a:pos x="connsiteX3" y="connsiteY3"/>
              </a:cxn>
            </a:cxnLst>
            <a:rect l="l" t="t" r="r" b="b"/>
            <a:pathLst>
              <a:path w="1325716" h="349046">
                <a:moveTo>
                  <a:pt x="19665" y="26219"/>
                </a:moveTo>
                <a:cubicBezTo>
                  <a:pt x="487516" y="13109"/>
                  <a:pt x="955368" y="0"/>
                  <a:pt x="1140542" y="45884"/>
                </a:cubicBezTo>
                <a:cubicBezTo>
                  <a:pt x="1325716" y="91768"/>
                  <a:pt x="1320800" y="254000"/>
                  <a:pt x="1130710" y="301523"/>
                </a:cubicBezTo>
                <a:cubicBezTo>
                  <a:pt x="940620" y="349046"/>
                  <a:pt x="470310" y="340032"/>
                  <a:pt x="0" y="331019"/>
                </a:cubicBezTo>
              </a:path>
            </a:pathLst>
          </a:custGeom>
          <a:ln>
            <a:solidFill>
              <a:srgbClr val="00B05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2" name="任意多边形 81"/>
          <p:cNvSpPr/>
          <p:nvPr/>
        </p:nvSpPr>
        <p:spPr>
          <a:xfrm>
            <a:off x="1302772" y="2957869"/>
            <a:ext cx="1995949" cy="753807"/>
          </a:xfrm>
          <a:custGeom>
            <a:avLst/>
            <a:gdLst>
              <a:gd name="connsiteX0" fmla="*/ 19665 w 1325716"/>
              <a:gd name="connsiteY0" fmla="*/ 26219 h 349046"/>
              <a:gd name="connsiteX1" fmla="*/ 1140542 w 1325716"/>
              <a:gd name="connsiteY1" fmla="*/ 45884 h 349046"/>
              <a:gd name="connsiteX2" fmla="*/ 1130710 w 1325716"/>
              <a:gd name="connsiteY2" fmla="*/ 301523 h 349046"/>
              <a:gd name="connsiteX3" fmla="*/ 0 w 1325716"/>
              <a:gd name="connsiteY3" fmla="*/ 331019 h 349046"/>
            </a:gdLst>
            <a:ahLst/>
            <a:cxnLst>
              <a:cxn ang="0">
                <a:pos x="connsiteX0" y="connsiteY0"/>
              </a:cxn>
              <a:cxn ang="0">
                <a:pos x="connsiteX1" y="connsiteY1"/>
              </a:cxn>
              <a:cxn ang="0">
                <a:pos x="connsiteX2" y="connsiteY2"/>
              </a:cxn>
              <a:cxn ang="0">
                <a:pos x="connsiteX3" y="connsiteY3"/>
              </a:cxn>
            </a:cxnLst>
            <a:rect l="l" t="t" r="r" b="b"/>
            <a:pathLst>
              <a:path w="1325716" h="349046">
                <a:moveTo>
                  <a:pt x="19665" y="26219"/>
                </a:moveTo>
                <a:cubicBezTo>
                  <a:pt x="487516" y="13109"/>
                  <a:pt x="955368" y="0"/>
                  <a:pt x="1140542" y="45884"/>
                </a:cubicBezTo>
                <a:cubicBezTo>
                  <a:pt x="1325716" y="91768"/>
                  <a:pt x="1320800" y="254000"/>
                  <a:pt x="1130710" y="301523"/>
                </a:cubicBezTo>
                <a:cubicBezTo>
                  <a:pt x="940620" y="349046"/>
                  <a:pt x="470310" y="340032"/>
                  <a:pt x="0" y="331019"/>
                </a:cubicBezTo>
              </a:path>
            </a:pathLst>
          </a:custGeom>
          <a:ln>
            <a:solidFill>
              <a:srgbClr val="00B05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Arrow Connector 27"/>
          <p:cNvCxnSpPr/>
          <p:nvPr/>
        </p:nvCxnSpPr>
        <p:spPr>
          <a:xfrm rot="10800000">
            <a:off x="1164737" y="4103685"/>
            <a:ext cx="2652251" cy="4915"/>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27"/>
          <p:cNvCxnSpPr/>
          <p:nvPr/>
        </p:nvCxnSpPr>
        <p:spPr>
          <a:xfrm>
            <a:off x="1184400" y="3907039"/>
            <a:ext cx="2652251" cy="4915"/>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矩形 41"/>
          <p:cNvSpPr/>
          <p:nvPr/>
        </p:nvSpPr>
        <p:spPr>
          <a:xfrm>
            <a:off x="1765177" y="3549446"/>
            <a:ext cx="1538462" cy="2035277"/>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dirty="0" smtClean="0"/>
          </a:p>
        </p:txBody>
      </p:sp>
      <p:sp>
        <p:nvSpPr>
          <p:cNvPr id="69" name="矩形 41"/>
          <p:cNvSpPr/>
          <p:nvPr/>
        </p:nvSpPr>
        <p:spPr>
          <a:xfrm>
            <a:off x="1842531" y="3677263"/>
            <a:ext cx="1382450" cy="14945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dirty="0" smtClean="0"/>
          </a:p>
        </p:txBody>
      </p:sp>
      <p:cxnSp>
        <p:nvCxnSpPr>
          <p:cNvPr id="35" name="Straight Arrow Connector 27"/>
          <p:cNvCxnSpPr/>
          <p:nvPr/>
        </p:nvCxnSpPr>
        <p:spPr>
          <a:xfrm rot="10800000">
            <a:off x="1199150" y="2309298"/>
            <a:ext cx="2652251" cy="4915"/>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27"/>
          <p:cNvCxnSpPr/>
          <p:nvPr/>
        </p:nvCxnSpPr>
        <p:spPr>
          <a:xfrm>
            <a:off x="1218813" y="2112652"/>
            <a:ext cx="2652251" cy="4915"/>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err="1" smtClean="0"/>
              <a:t>动态页面</a:t>
            </a:r>
            <a:r>
              <a:rPr lang="zh-CN" altLang="en-US" dirty="0" smtClean="0"/>
              <a:t>缓存</a:t>
            </a:r>
            <a:r>
              <a:rPr lang="en-US" dirty="0" err="1" smtClean="0"/>
              <a:t>降低服务器压力</a:t>
            </a:r>
            <a:endParaRPr lang="en-US" dirty="0"/>
          </a:p>
        </p:txBody>
      </p:sp>
      <p:sp>
        <p:nvSpPr>
          <p:cNvPr id="4" name="Slide Number Placeholder 3"/>
          <p:cNvSpPr>
            <a:spLocks noGrp="1"/>
          </p:cNvSpPr>
          <p:nvPr>
            <p:ph type="sldNum" sz="quarter" idx="10"/>
          </p:nvPr>
        </p:nvSpPr>
        <p:spPr/>
        <p:txBody>
          <a:bodyPr/>
          <a:lstStyle/>
          <a:p>
            <a:fld id="{D0A837A3-AB63-6543-B331-A2675DD81497}" type="slidenum">
              <a:rPr lang="en-US" smtClean="0"/>
              <a:pPr/>
              <a:t>35</a:t>
            </a:fld>
            <a:endParaRPr lang="en-US"/>
          </a:p>
        </p:txBody>
      </p:sp>
      <p:sp>
        <p:nvSpPr>
          <p:cNvPr id="5" name="矩形 41"/>
          <p:cNvSpPr/>
          <p:nvPr/>
        </p:nvSpPr>
        <p:spPr>
          <a:xfrm>
            <a:off x="218381" y="1981146"/>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6" name="矩形 41"/>
          <p:cNvSpPr/>
          <p:nvPr/>
        </p:nvSpPr>
        <p:spPr>
          <a:xfrm>
            <a:off x="3861232" y="1986061"/>
            <a:ext cx="1281039"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Web Server</a:t>
            </a:r>
          </a:p>
        </p:txBody>
      </p:sp>
      <p:sp>
        <p:nvSpPr>
          <p:cNvPr id="7" name="矩形 41"/>
          <p:cNvSpPr/>
          <p:nvPr/>
        </p:nvSpPr>
        <p:spPr>
          <a:xfrm>
            <a:off x="5842432" y="1981146"/>
            <a:ext cx="1281039"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App Server</a:t>
            </a:r>
          </a:p>
        </p:txBody>
      </p:sp>
      <p:sp>
        <p:nvSpPr>
          <p:cNvPr id="9" name="Magnetic Disk 33"/>
          <p:cNvSpPr/>
          <p:nvPr/>
        </p:nvSpPr>
        <p:spPr>
          <a:xfrm>
            <a:off x="7829808" y="1952498"/>
            <a:ext cx="566848" cy="430531"/>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DB </a:t>
            </a:r>
            <a:endParaRPr lang="en-US" sz="1400" dirty="0"/>
          </a:p>
        </p:txBody>
      </p:sp>
      <p:sp>
        <p:nvSpPr>
          <p:cNvPr id="10" name="云形 78"/>
          <p:cNvSpPr/>
          <p:nvPr/>
        </p:nvSpPr>
        <p:spPr>
          <a:xfrm>
            <a:off x="1706397" y="1712156"/>
            <a:ext cx="1587409" cy="977774"/>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互联网</a:t>
            </a:r>
            <a:endParaRPr lang="en-US" dirty="0"/>
          </a:p>
        </p:txBody>
      </p:sp>
      <p:cxnSp>
        <p:nvCxnSpPr>
          <p:cNvPr id="14" name="Straight Arrow Connector 27"/>
          <p:cNvCxnSpPr/>
          <p:nvPr/>
        </p:nvCxnSpPr>
        <p:spPr>
          <a:xfrm flipV="1">
            <a:off x="5152103" y="2083155"/>
            <a:ext cx="700161" cy="4915"/>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27"/>
          <p:cNvCxnSpPr/>
          <p:nvPr/>
        </p:nvCxnSpPr>
        <p:spPr>
          <a:xfrm flipV="1">
            <a:off x="7123471" y="2069441"/>
            <a:ext cx="706337" cy="3882"/>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27820" y="2467896"/>
            <a:ext cx="1758815" cy="461665"/>
          </a:xfrm>
          <a:prstGeom prst="rect">
            <a:avLst/>
          </a:prstGeom>
          <a:noFill/>
        </p:spPr>
        <p:txBody>
          <a:bodyPr wrap="none" rtlCol="0">
            <a:spAutoFit/>
          </a:bodyPr>
          <a:lstStyle/>
          <a:p>
            <a:r>
              <a:rPr lang="en-US" altLang="zh-CN" sz="1200" dirty="0" smtClean="0"/>
              <a:t>Get /main/</a:t>
            </a:r>
            <a:r>
              <a:rPr lang="en-US" altLang="zh-CN" sz="1200" dirty="0" err="1" smtClean="0"/>
              <a:t>info.jsp?id</a:t>
            </a:r>
            <a:r>
              <a:rPr lang="en-US" altLang="zh-CN" sz="1200" dirty="0" smtClean="0"/>
              <a:t>=1</a:t>
            </a:r>
          </a:p>
          <a:p>
            <a:r>
              <a:rPr lang="en-US" altLang="zh-CN" sz="1200" dirty="0" smtClean="0"/>
              <a:t>Response:”good news”</a:t>
            </a:r>
            <a:endParaRPr lang="en-US" sz="1200" dirty="0"/>
          </a:p>
        </p:txBody>
      </p:sp>
      <p:sp>
        <p:nvSpPr>
          <p:cNvPr id="21" name="TextBox 20"/>
          <p:cNvSpPr txBox="1"/>
          <p:nvPr/>
        </p:nvSpPr>
        <p:spPr>
          <a:xfrm>
            <a:off x="4537588" y="2462980"/>
            <a:ext cx="1803699" cy="461665"/>
          </a:xfrm>
          <a:prstGeom prst="rect">
            <a:avLst/>
          </a:prstGeom>
          <a:noFill/>
        </p:spPr>
        <p:txBody>
          <a:bodyPr wrap="none" rtlCol="0">
            <a:spAutoFit/>
          </a:bodyPr>
          <a:lstStyle/>
          <a:p>
            <a:r>
              <a:rPr lang="en-US" altLang="zh-CN" sz="1200" dirty="0" smtClean="0"/>
              <a:t>Get /main/</a:t>
            </a:r>
            <a:r>
              <a:rPr lang="en-US" altLang="zh-CN" sz="1200" dirty="0" err="1" smtClean="0"/>
              <a:t>info.jsp?id</a:t>
            </a:r>
            <a:r>
              <a:rPr lang="en-US" altLang="zh-CN" sz="1200" dirty="0" smtClean="0"/>
              <a:t>=1</a:t>
            </a:r>
          </a:p>
          <a:p>
            <a:r>
              <a:rPr lang="en-US" sz="1200" dirty="0" smtClean="0"/>
              <a:t>Response: “good news”</a:t>
            </a:r>
            <a:endParaRPr lang="en-US" sz="1200" dirty="0"/>
          </a:p>
        </p:txBody>
      </p:sp>
      <p:sp>
        <p:nvSpPr>
          <p:cNvPr id="22" name="TextBox 21"/>
          <p:cNvSpPr txBox="1"/>
          <p:nvPr/>
        </p:nvSpPr>
        <p:spPr>
          <a:xfrm>
            <a:off x="6646609" y="2458063"/>
            <a:ext cx="1972015" cy="461665"/>
          </a:xfrm>
          <a:prstGeom prst="rect">
            <a:avLst/>
          </a:prstGeom>
          <a:noFill/>
        </p:spPr>
        <p:txBody>
          <a:bodyPr wrap="none" rtlCol="0">
            <a:spAutoFit/>
          </a:bodyPr>
          <a:lstStyle/>
          <a:p>
            <a:r>
              <a:rPr lang="en-US" altLang="zh-CN" sz="1200" dirty="0" smtClean="0"/>
              <a:t>Select “id=1” from </a:t>
            </a:r>
            <a:r>
              <a:rPr lang="en-US" altLang="zh-CN" sz="1200" dirty="0" err="1" smtClean="0"/>
              <a:t>newsdb</a:t>
            </a:r>
            <a:endParaRPr lang="en-US" altLang="zh-CN" sz="1200" dirty="0" smtClean="0"/>
          </a:p>
          <a:p>
            <a:r>
              <a:rPr lang="en-US" sz="1200" dirty="0" smtClean="0"/>
              <a:t>Result=“good news”</a:t>
            </a:r>
            <a:endParaRPr lang="en-US" sz="1200" dirty="0"/>
          </a:p>
        </p:txBody>
      </p:sp>
      <p:sp>
        <p:nvSpPr>
          <p:cNvPr id="23" name="矩形 41"/>
          <p:cNvSpPr/>
          <p:nvPr/>
        </p:nvSpPr>
        <p:spPr>
          <a:xfrm>
            <a:off x="174137" y="3805029"/>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pic>
        <p:nvPicPr>
          <p:cNvPr id="24" name="Picture 3"/>
          <p:cNvPicPr>
            <a:picLocks noChangeAspect="1" noChangeArrowheads="1"/>
          </p:cNvPicPr>
          <p:nvPr/>
        </p:nvPicPr>
        <p:blipFill>
          <a:blip r:embed="rId2" cstate="print"/>
          <a:srcRect/>
          <a:stretch>
            <a:fillRect/>
          </a:stretch>
        </p:blipFill>
        <p:spPr bwMode="auto">
          <a:xfrm>
            <a:off x="1773434" y="5595012"/>
            <a:ext cx="1540038" cy="288022"/>
          </a:xfrm>
          <a:prstGeom prst="rect">
            <a:avLst/>
          </a:prstGeom>
          <a:noFill/>
          <a:ln w="9525">
            <a:noFill/>
            <a:miter lim="800000"/>
            <a:headEnd/>
            <a:tailEnd/>
          </a:ln>
        </p:spPr>
      </p:pic>
      <p:cxnSp>
        <p:nvCxnSpPr>
          <p:cNvPr id="26" name="Straight Arrow Connector 27"/>
          <p:cNvCxnSpPr/>
          <p:nvPr/>
        </p:nvCxnSpPr>
        <p:spPr>
          <a:xfrm rot="10800000" flipV="1">
            <a:off x="7113640" y="2285751"/>
            <a:ext cx="706337" cy="3882"/>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27"/>
          <p:cNvCxnSpPr/>
          <p:nvPr/>
        </p:nvCxnSpPr>
        <p:spPr>
          <a:xfrm rot="10800000" flipV="1">
            <a:off x="5142272" y="2279800"/>
            <a:ext cx="700161" cy="4915"/>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38" name="矩形 41"/>
          <p:cNvSpPr/>
          <p:nvPr/>
        </p:nvSpPr>
        <p:spPr>
          <a:xfrm>
            <a:off x="3836652" y="3809944"/>
            <a:ext cx="1281039"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Web Server</a:t>
            </a:r>
          </a:p>
        </p:txBody>
      </p:sp>
      <p:sp>
        <p:nvSpPr>
          <p:cNvPr id="39" name="矩形 41"/>
          <p:cNvSpPr/>
          <p:nvPr/>
        </p:nvSpPr>
        <p:spPr>
          <a:xfrm>
            <a:off x="5817852" y="3805029"/>
            <a:ext cx="1281039"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App Server</a:t>
            </a:r>
          </a:p>
        </p:txBody>
      </p:sp>
      <p:sp>
        <p:nvSpPr>
          <p:cNvPr id="40" name="Magnetic Disk 33"/>
          <p:cNvSpPr/>
          <p:nvPr/>
        </p:nvSpPr>
        <p:spPr>
          <a:xfrm>
            <a:off x="7805228" y="3776381"/>
            <a:ext cx="566848" cy="430531"/>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DB </a:t>
            </a:r>
            <a:endParaRPr lang="en-US" sz="1400" dirty="0"/>
          </a:p>
        </p:txBody>
      </p:sp>
      <p:cxnSp>
        <p:nvCxnSpPr>
          <p:cNvPr id="41" name="Straight Arrow Connector 27"/>
          <p:cNvCxnSpPr/>
          <p:nvPr/>
        </p:nvCxnSpPr>
        <p:spPr>
          <a:xfrm flipV="1">
            <a:off x="5127523" y="3907038"/>
            <a:ext cx="700161" cy="4915"/>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27"/>
          <p:cNvCxnSpPr/>
          <p:nvPr/>
        </p:nvCxnSpPr>
        <p:spPr>
          <a:xfrm flipV="1">
            <a:off x="7098891" y="3893324"/>
            <a:ext cx="706337" cy="3882"/>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4513008" y="4286863"/>
            <a:ext cx="1803699" cy="461665"/>
          </a:xfrm>
          <a:prstGeom prst="rect">
            <a:avLst/>
          </a:prstGeom>
          <a:noFill/>
        </p:spPr>
        <p:txBody>
          <a:bodyPr wrap="none" rtlCol="0">
            <a:spAutoFit/>
          </a:bodyPr>
          <a:lstStyle/>
          <a:p>
            <a:r>
              <a:rPr lang="en-US" altLang="zh-CN" sz="1200" dirty="0" smtClean="0"/>
              <a:t>Get /main/</a:t>
            </a:r>
            <a:r>
              <a:rPr lang="en-US" altLang="zh-CN" sz="1200" dirty="0" err="1" smtClean="0"/>
              <a:t>info.jsp?id</a:t>
            </a:r>
            <a:r>
              <a:rPr lang="en-US" altLang="zh-CN" sz="1200" dirty="0" smtClean="0"/>
              <a:t>=1</a:t>
            </a:r>
          </a:p>
          <a:p>
            <a:r>
              <a:rPr lang="en-US" sz="1200" dirty="0" smtClean="0"/>
              <a:t>Response: “good news”</a:t>
            </a:r>
            <a:endParaRPr lang="en-US" sz="1200" dirty="0"/>
          </a:p>
        </p:txBody>
      </p:sp>
      <p:sp>
        <p:nvSpPr>
          <p:cNvPr id="44" name="TextBox 43"/>
          <p:cNvSpPr txBox="1"/>
          <p:nvPr/>
        </p:nvSpPr>
        <p:spPr>
          <a:xfrm>
            <a:off x="6612196" y="4262282"/>
            <a:ext cx="1972015" cy="461665"/>
          </a:xfrm>
          <a:prstGeom prst="rect">
            <a:avLst/>
          </a:prstGeom>
          <a:noFill/>
        </p:spPr>
        <p:txBody>
          <a:bodyPr wrap="none" rtlCol="0">
            <a:spAutoFit/>
          </a:bodyPr>
          <a:lstStyle/>
          <a:p>
            <a:r>
              <a:rPr lang="en-US" altLang="zh-CN" sz="1200" dirty="0" smtClean="0"/>
              <a:t>Select “id=1” from </a:t>
            </a:r>
            <a:r>
              <a:rPr lang="en-US" altLang="zh-CN" sz="1200" dirty="0" err="1" smtClean="0"/>
              <a:t>newsdb</a:t>
            </a:r>
            <a:endParaRPr lang="en-US" altLang="zh-CN" sz="1200" dirty="0" smtClean="0"/>
          </a:p>
          <a:p>
            <a:r>
              <a:rPr lang="en-US" sz="1200" dirty="0" smtClean="0"/>
              <a:t>Result=“good news”</a:t>
            </a:r>
            <a:endParaRPr lang="en-US" sz="1200" dirty="0"/>
          </a:p>
        </p:txBody>
      </p:sp>
      <p:cxnSp>
        <p:nvCxnSpPr>
          <p:cNvPr id="45" name="Straight Arrow Connector 27"/>
          <p:cNvCxnSpPr/>
          <p:nvPr/>
        </p:nvCxnSpPr>
        <p:spPr>
          <a:xfrm rot="10800000" flipV="1">
            <a:off x="7089060" y="4109634"/>
            <a:ext cx="706337" cy="3882"/>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27"/>
          <p:cNvCxnSpPr/>
          <p:nvPr/>
        </p:nvCxnSpPr>
        <p:spPr>
          <a:xfrm rot="10800000" flipV="1">
            <a:off x="5117692" y="4103683"/>
            <a:ext cx="700161" cy="4915"/>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0" y="4213122"/>
            <a:ext cx="1758815" cy="461665"/>
          </a:xfrm>
          <a:prstGeom prst="rect">
            <a:avLst/>
          </a:prstGeom>
          <a:noFill/>
        </p:spPr>
        <p:txBody>
          <a:bodyPr wrap="none" rtlCol="0">
            <a:spAutoFit/>
          </a:bodyPr>
          <a:lstStyle/>
          <a:p>
            <a:r>
              <a:rPr lang="en-US" altLang="zh-CN" sz="1200" dirty="0" smtClean="0"/>
              <a:t>Get /main/</a:t>
            </a:r>
            <a:r>
              <a:rPr lang="en-US" altLang="zh-CN" sz="1200" dirty="0" err="1" smtClean="0"/>
              <a:t>info.jsp?id</a:t>
            </a:r>
            <a:r>
              <a:rPr lang="en-US" altLang="zh-CN" sz="1200" dirty="0" smtClean="0"/>
              <a:t>=1</a:t>
            </a:r>
          </a:p>
          <a:p>
            <a:r>
              <a:rPr lang="en-US" altLang="zh-CN" sz="1200" dirty="0" smtClean="0"/>
              <a:t>Response:”good news”</a:t>
            </a:r>
            <a:endParaRPr lang="en-US" sz="1200" dirty="0"/>
          </a:p>
        </p:txBody>
      </p:sp>
      <p:sp>
        <p:nvSpPr>
          <p:cNvPr id="50" name="矩形 41"/>
          <p:cNvSpPr/>
          <p:nvPr/>
        </p:nvSpPr>
        <p:spPr>
          <a:xfrm>
            <a:off x="174137" y="4763674"/>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51" name="TextBox 50"/>
          <p:cNvSpPr txBox="1"/>
          <p:nvPr/>
        </p:nvSpPr>
        <p:spPr>
          <a:xfrm>
            <a:off x="0" y="5171767"/>
            <a:ext cx="1758815" cy="461665"/>
          </a:xfrm>
          <a:prstGeom prst="rect">
            <a:avLst/>
          </a:prstGeom>
          <a:noFill/>
        </p:spPr>
        <p:txBody>
          <a:bodyPr wrap="none" rtlCol="0">
            <a:spAutoFit/>
          </a:bodyPr>
          <a:lstStyle/>
          <a:p>
            <a:r>
              <a:rPr lang="en-US" altLang="zh-CN" sz="1200" dirty="0" smtClean="0"/>
              <a:t>Get /main/</a:t>
            </a:r>
            <a:r>
              <a:rPr lang="en-US" altLang="zh-CN" sz="1200" dirty="0" err="1" smtClean="0"/>
              <a:t>info.jsp?id</a:t>
            </a:r>
            <a:r>
              <a:rPr lang="en-US" altLang="zh-CN" sz="1200" dirty="0" smtClean="0"/>
              <a:t>=1</a:t>
            </a:r>
          </a:p>
          <a:p>
            <a:r>
              <a:rPr lang="en-US" altLang="zh-CN" sz="1200" dirty="0" smtClean="0"/>
              <a:t>Response:”good news”</a:t>
            </a:r>
            <a:endParaRPr lang="en-US" sz="1200" dirty="0"/>
          </a:p>
        </p:txBody>
      </p:sp>
      <p:cxnSp>
        <p:nvCxnSpPr>
          <p:cNvPr id="52" name="Straight Arrow Connector 27"/>
          <p:cNvCxnSpPr/>
          <p:nvPr/>
        </p:nvCxnSpPr>
        <p:spPr>
          <a:xfrm>
            <a:off x="1179484" y="4875516"/>
            <a:ext cx="600155" cy="1284"/>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27"/>
          <p:cNvCxnSpPr/>
          <p:nvPr/>
        </p:nvCxnSpPr>
        <p:spPr>
          <a:xfrm rot="10800000" flipV="1">
            <a:off x="1170042" y="5063612"/>
            <a:ext cx="570269" cy="9831"/>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60" name="矩形 59"/>
          <p:cNvSpPr/>
          <p:nvPr/>
        </p:nvSpPr>
        <p:spPr>
          <a:xfrm>
            <a:off x="1759973" y="3744932"/>
            <a:ext cx="1533833" cy="430887"/>
          </a:xfrm>
          <a:prstGeom prst="rect">
            <a:avLst/>
          </a:prstGeom>
        </p:spPr>
        <p:txBody>
          <a:bodyPr wrap="square">
            <a:spAutoFit/>
          </a:bodyPr>
          <a:lstStyle/>
          <a:p>
            <a:r>
              <a:rPr lang="en-US" altLang="zh-CN" sz="1100" dirty="0" smtClean="0"/>
              <a:t>/main/</a:t>
            </a:r>
            <a:r>
              <a:rPr lang="en-US" altLang="zh-CN" sz="1100" dirty="0" err="1" smtClean="0"/>
              <a:t>info.jsp?id</a:t>
            </a:r>
            <a:r>
              <a:rPr lang="en-US" altLang="zh-CN" sz="1100" dirty="0" smtClean="0"/>
              <a:t>=1  Content :”good news”</a:t>
            </a:r>
            <a:endParaRPr lang="en-US" sz="1100" dirty="0"/>
          </a:p>
        </p:txBody>
      </p:sp>
      <p:sp>
        <p:nvSpPr>
          <p:cNvPr id="61" name="TextBox 60"/>
          <p:cNvSpPr txBox="1"/>
          <p:nvPr/>
        </p:nvSpPr>
        <p:spPr>
          <a:xfrm>
            <a:off x="1997050" y="4859568"/>
            <a:ext cx="1080744" cy="646331"/>
          </a:xfrm>
          <a:prstGeom prst="rect">
            <a:avLst/>
          </a:prstGeom>
          <a:noFill/>
        </p:spPr>
        <p:txBody>
          <a:bodyPr wrap="none" rtlCol="0">
            <a:spAutoFit/>
          </a:bodyPr>
          <a:lstStyle/>
          <a:p>
            <a:pPr algn="ctr"/>
            <a:r>
              <a:rPr lang="en-US" sz="1200" dirty="0" smtClean="0"/>
              <a:t>Smart Cache</a:t>
            </a:r>
          </a:p>
          <a:p>
            <a:pPr algn="ctr"/>
            <a:endParaRPr lang="en-US" sz="1200" dirty="0" smtClean="0"/>
          </a:p>
          <a:p>
            <a:pPr algn="ctr"/>
            <a:r>
              <a:rPr lang="en-US" sz="1200" dirty="0" smtClean="0"/>
              <a:t>TMOS</a:t>
            </a:r>
            <a:endParaRPr lang="en-US" sz="1200" dirty="0"/>
          </a:p>
        </p:txBody>
      </p:sp>
      <p:sp>
        <p:nvSpPr>
          <p:cNvPr id="62" name="矩形 61"/>
          <p:cNvSpPr/>
          <p:nvPr/>
        </p:nvSpPr>
        <p:spPr>
          <a:xfrm>
            <a:off x="1784554" y="4339783"/>
            <a:ext cx="1533833" cy="430887"/>
          </a:xfrm>
          <a:prstGeom prst="rect">
            <a:avLst/>
          </a:prstGeom>
        </p:spPr>
        <p:txBody>
          <a:bodyPr wrap="square">
            <a:spAutoFit/>
          </a:bodyPr>
          <a:lstStyle/>
          <a:p>
            <a:r>
              <a:rPr lang="en-US" altLang="zh-CN" sz="1100" dirty="0" smtClean="0"/>
              <a:t>/main/</a:t>
            </a:r>
            <a:r>
              <a:rPr lang="en-US" altLang="zh-CN" sz="1100" dirty="0" err="1" smtClean="0"/>
              <a:t>info.jsp?id</a:t>
            </a:r>
            <a:r>
              <a:rPr lang="en-US" altLang="zh-CN" sz="1100" dirty="0" smtClean="0"/>
              <a:t>=2 Content:”bad news”</a:t>
            </a:r>
            <a:endParaRPr lang="en-US" sz="1100" dirty="0"/>
          </a:p>
        </p:txBody>
      </p:sp>
      <p:sp>
        <p:nvSpPr>
          <p:cNvPr id="63" name="TextBox 62"/>
          <p:cNvSpPr txBox="1"/>
          <p:nvPr/>
        </p:nvSpPr>
        <p:spPr>
          <a:xfrm>
            <a:off x="3667433" y="5122606"/>
            <a:ext cx="4562167" cy="1384995"/>
          </a:xfrm>
          <a:prstGeom prst="rect">
            <a:avLst/>
          </a:prstGeom>
          <a:noFill/>
        </p:spPr>
        <p:txBody>
          <a:bodyPr wrap="square" rtlCol="0">
            <a:spAutoFit/>
          </a:bodyPr>
          <a:lstStyle/>
          <a:p>
            <a:r>
              <a:rPr lang="en-US" sz="1400" dirty="0" smtClean="0"/>
              <a:t>BIG-IP </a:t>
            </a:r>
            <a:r>
              <a:rPr lang="en-US" altLang="zh-CN" sz="1400" dirty="0" smtClean="0"/>
              <a:t>Web Accelerator</a:t>
            </a:r>
            <a:r>
              <a:rPr lang="zh-CN" altLang="en-US" sz="1400" dirty="0" smtClean="0"/>
              <a:t>模块具备动态页面</a:t>
            </a:r>
            <a:r>
              <a:rPr lang="en-US" altLang="zh-CN" sz="1400" dirty="0" smtClean="0"/>
              <a:t>Cache</a:t>
            </a:r>
            <a:r>
              <a:rPr lang="zh-CN" altLang="en-US" sz="1400" dirty="0" smtClean="0"/>
              <a:t>能力，可以将动态页面按照不同的</a:t>
            </a:r>
            <a:r>
              <a:rPr lang="en-US" altLang="zh-CN" sz="1400" dirty="0" smtClean="0"/>
              <a:t>Query Parameter</a:t>
            </a:r>
            <a:r>
              <a:rPr lang="zh-CN" altLang="en-US" sz="1400" dirty="0" smtClean="0"/>
              <a:t>进行缓存，有效的减轻后台</a:t>
            </a:r>
            <a:r>
              <a:rPr lang="en-US" altLang="zh-CN" sz="1400" dirty="0" smtClean="0"/>
              <a:t>App</a:t>
            </a:r>
            <a:r>
              <a:rPr lang="zh-CN" altLang="en-US" sz="1400" dirty="0" smtClean="0"/>
              <a:t>和</a:t>
            </a:r>
            <a:r>
              <a:rPr lang="en-US" altLang="zh-CN" sz="1400" dirty="0" smtClean="0"/>
              <a:t>DB</a:t>
            </a:r>
            <a:r>
              <a:rPr lang="zh-CN" altLang="en-US" sz="1400" dirty="0" smtClean="0"/>
              <a:t>的运算和查询计算需求</a:t>
            </a:r>
            <a:endParaRPr lang="en-US" altLang="zh-CN" sz="1400" dirty="0" smtClean="0"/>
          </a:p>
          <a:p>
            <a:endParaRPr lang="en-US" altLang="zh-CN" sz="1400" dirty="0" smtClean="0"/>
          </a:p>
          <a:p>
            <a:r>
              <a:rPr lang="zh-CN" altLang="en-US" sz="1400" dirty="0" smtClean="0"/>
              <a:t>主要针对新闻发布类型的页面有效，不能对交易类型页面进行缓存</a:t>
            </a:r>
            <a:endParaRPr lang="en-US" altLang="zh-CN" sz="1400" dirty="0" smtClean="0"/>
          </a:p>
        </p:txBody>
      </p:sp>
      <p:sp>
        <p:nvSpPr>
          <p:cNvPr id="64" name="TextBox 63"/>
          <p:cNvSpPr txBox="1"/>
          <p:nvPr/>
        </p:nvSpPr>
        <p:spPr>
          <a:xfrm>
            <a:off x="157317" y="1356852"/>
            <a:ext cx="2723823" cy="369332"/>
          </a:xfrm>
          <a:prstGeom prst="rect">
            <a:avLst/>
          </a:prstGeom>
          <a:noFill/>
        </p:spPr>
        <p:txBody>
          <a:bodyPr wrap="none" rtlCol="0">
            <a:spAutoFit/>
          </a:bodyPr>
          <a:lstStyle/>
          <a:p>
            <a:r>
              <a:rPr lang="zh-CN" altLang="en-US" dirty="0" smtClean="0"/>
              <a:t>传统的动态页面访问流程</a:t>
            </a:r>
            <a:endParaRPr lang="en-US" dirty="0"/>
          </a:p>
        </p:txBody>
      </p:sp>
      <p:sp>
        <p:nvSpPr>
          <p:cNvPr id="65" name="TextBox 64"/>
          <p:cNvSpPr txBox="1"/>
          <p:nvPr/>
        </p:nvSpPr>
        <p:spPr>
          <a:xfrm>
            <a:off x="172066" y="3111910"/>
            <a:ext cx="3647152" cy="369332"/>
          </a:xfrm>
          <a:prstGeom prst="rect">
            <a:avLst/>
          </a:prstGeom>
          <a:noFill/>
        </p:spPr>
        <p:txBody>
          <a:bodyPr wrap="none" rtlCol="0">
            <a:spAutoFit/>
          </a:bodyPr>
          <a:lstStyle/>
          <a:p>
            <a:r>
              <a:rPr lang="zh-CN" altLang="en-US" dirty="0" smtClean="0"/>
              <a:t>动态页面缓存开启之后的访问流程</a:t>
            </a:r>
            <a:endParaRPr lang="en-US" dirty="0"/>
          </a:p>
        </p:txBody>
      </p:sp>
      <p:sp>
        <p:nvSpPr>
          <p:cNvPr id="66" name="任意多边形 65"/>
          <p:cNvSpPr/>
          <p:nvPr/>
        </p:nvSpPr>
        <p:spPr>
          <a:xfrm>
            <a:off x="1170039" y="1868130"/>
            <a:ext cx="7351251" cy="629264"/>
          </a:xfrm>
          <a:custGeom>
            <a:avLst/>
            <a:gdLst>
              <a:gd name="connsiteX0" fmla="*/ 9832 w 7351251"/>
              <a:gd name="connsiteY0" fmla="*/ 9832 h 322825"/>
              <a:gd name="connsiteX1" fmla="*/ 6331974 w 7351251"/>
              <a:gd name="connsiteY1" fmla="*/ 0 h 322825"/>
              <a:gd name="connsiteX2" fmla="*/ 6125497 w 7351251"/>
              <a:gd name="connsiteY2" fmla="*/ 275303 h 322825"/>
              <a:gd name="connsiteX3" fmla="*/ 0 w 7351251"/>
              <a:gd name="connsiteY3" fmla="*/ 285135 h 322825"/>
            </a:gdLst>
            <a:ahLst/>
            <a:cxnLst>
              <a:cxn ang="0">
                <a:pos x="connsiteX0" y="connsiteY0"/>
              </a:cxn>
              <a:cxn ang="0">
                <a:pos x="connsiteX1" y="connsiteY1"/>
              </a:cxn>
              <a:cxn ang="0">
                <a:pos x="connsiteX2" y="connsiteY2"/>
              </a:cxn>
              <a:cxn ang="0">
                <a:pos x="connsiteX3" y="connsiteY3"/>
              </a:cxn>
            </a:cxnLst>
            <a:rect l="l" t="t" r="r" b="b"/>
            <a:pathLst>
              <a:path w="7351251" h="322825">
                <a:moveTo>
                  <a:pt x="9832" y="9832"/>
                </a:moveTo>
                <a:lnTo>
                  <a:pt x="6331974" y="0"/>
                </a:lnTo>
                <a:cubicBezTo>
                  <a:pt x="7351251" y="44245"/>
                  <a:pt x="7180826" y="227781"/>
                  <a:pt x="6125497" y="275303"/>
                </a:cubicBezTo>
                <a:cubicBezTo>
                  <a:pt x="5070168" y="322825"/>
                  <a:pt x="1020916" y="298245"/>
                  <a:pt x="0" y="285135"/>
                </a:cubicBezTo>
              </a:path>
            </a:pathLst>
          </a:custGeom>
          <a:ln>
            <a:solidFill>
              <a:srgbClr val="00B05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7" name="任意多边形 66"/>
          <p:cNvSpPr/>
          <p:nvPr/>
        </p:nvSpPr>
        <p:spPr>
          <a:xfrm>
            <a:off x="1096298" y="3721510"/>
            <a:ext cx="7351251" cy="629264"/>
          </a:xfrm>
          <a:custGeom>
            <a:avLst/>
            <a:gdLst>
              <a:gd name="connsiteX0" fmla="*/ 9832 w 7351251"/>
              <a:gd name="connsiteY0" fmla="*/ 9832 h 322825"/>
              <a:gd name="connsiteX1" fmla="*/ 6331974 w 7351251"/>
              <a:gd name="connsiteY1" fmla="*/ 0 h 322825"/>
              <a:gd name="connsiteX2" fmla="*/ 6125497 w 7351251"/>
              <a:gd name="connsiteY2" fmla="*/ 275303 h 322825"/>
              <a:gd name="connsiteX3" fmla="*/ 0 w 7351251"/>
              <a:gd name="connsiteY3" fmla="*/ 285135 h 322825"/>
            </a:gdLst>
            <a:ahLst/>
            <a:cxnLst>
              <a:cxn ang="0">
                <a:pos x="connsiteX0" y="connsiteY0"/>
              </a:cxn>
              <a:cxn ang="0">
                <a:pos x="connsiteX1" y="connsiteY1"/>
              </a:cxn>
              <a:cxn ang="0">
                <a:pos x="connsiteX2" y="connsiteY2"/>
              </a:cxn>
              <a:cxn ang="0">
                <a:pos x="connsiteX3" y="connsiteY3"/>
              </a:cxn>
            </a:cxnLst>
            <a:rect l="l" t="t" r="r" b="b"/>
            <a:pathLst>
              <a:path w="7351251" h="322825">
                <a:moveTo>
                  <a:pt x="9832" y="9832"/>
                </a:moveTo>
                <a:lnTo>
                  <a:pt x="6331974" y="0"/>
                </a:lnTo>
                <a:cubicBezTo>
                  <a:pt x="7351251" y="44245"/>
                  <a:pt x="7180826" y="227781"/>
                  <a:pt x="6125497" y="275303"/>
                </a:cubicBezTo>
                <a:cubicBezTo>
                  <a:pt x="5070168" y="322825"/>
                  <a:pt x="1020916" y="298245"/>
                  <a:pt x="0" y="285135"/>
                </a:cubicBezTo>
              </a:path>
            </a:pathLst>
          </a:custGeom>
          <a:ln>
            <a:solidFill>
              <a:srgbClr val="00B05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8" name="任意多边形 67"/>
          <p:cNvSpPr/>
          <p:nvPr/>
        </p:nvSpPr>
        <p:spPr>
          <a:xfrm>
            <a:off x="1199534" y="4752258"/>
            <a:ext cx="1376518" cy="429342"/>
          </a:xfrm>
          <a:custGeom>
            <a:avLst/>
            <a:gdLst>
              <a:gd name="connsiteX0" fmla="*/ 19665 w 1325716"/>
              <a:gd name="connsiteY0" fmla="*/ 26219 h 349046"/>
              <a:gd name="connsiteX1" fmla="*/ 1140542 w 1325716"/>
              <a:gd name="connsiteY1" fmla="*/ 45884 h 349046"/>
              <a:gd name="connsiteX2" fmla="*/ 1130710 w 1325716"/>
              <a:gd name="connsiteY2" fmla="*/ 301523 h 349046"/>
              <a:gd name="connsiteX3" fmla="*/ 0 w 1325716"/>
              <a:gd name="connsiteY3" fmla="*/ 331019 h 349046"/>
            </a:gdLst>
            <a:ahLst/>
            <a:cxnLst>
              <a:cxn ang="0">
                <a:pos x="connsiteX0" y="connsiteY0"/>
              </a:cxn>
              <a:cxn ang="0">
                <a:pos x="connsiteX1" y="connsiteY1"/>
              </a:cxn>
              <a:cxn ang="0">
                <a:pos x="connsiteX2" y="connsiteY2"/>
              </a:cxn>
              <a:cxn ang="0">
                <a:pos x="connsiteX3" y="connsiteY3"/>
              </a:cxn>
            </a:cxnLst>
            <a:rect l="l" t="t" r="r" b="b"/>
            <a:pathLst>
              <a:path w="1325716" h="349046">
                <a:moveTo>
                  <a:pt x="19665" y="26219"/>
                </a:moveTo>
                <a:cubicBezTo>
                  <a:pt x="487516" y="13109"/>
                  <a:pt x="955368" y="0"/>
                  <a:pt x="1140542" y="45884"/>
                </a:cubicBezTo>
                <a:cubicBezTo>
                  <a:pt x="1325716" y="91768"/>
                  <a:pt x="1320800" y="254000"/>
                  <a:pt x="1130710" y="301523"/>
                </a:cubicBezTo>
                <a:cubicBezTo>
                  <a:pt x="940620" y="349046"/>
                  <a:pt x="470310" y="340032"/>
                  <a:pt x="0" y="331019"/>
                </a:cubicBezTo>
              </a:path>
            </a:pathLst>
          </a:custGeom>
          <a:ln>
            <a:solidFill>
              <a:srgbClr val="00B05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41"/>
          <p:cNvSpPr/>
          <p:nvPr/>
        </p:nvSpPr>
        <p:spPr>
          <a:xfrm>
            <a:off x="6799293" y="3065152"/>
            <a:ext cx="1685946" cy="1270874"/>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dirty="0" smtClean="0"/>
          </a:p>
        </p:txBody>
      </p:sp>
      <p:sp>
        <p:nvSpPr>
          <p:cNvPr id="2" name="Title 1"/>
          <p:cNvSpPr>
            <a:spLocks noGrp="1"/>
          </p:cNvSpPr>
          <p:nvPr>
            <p:ph type="title"/>
          </p:nvPr>
        </p:nvSpPr>
        <p:spPr/>
        <p:txBody>
          <a:bodyPr/>
          <a:lstStyle/>
          <a:p>
            <a:r>
              <a:rPr lang="en-US" dirty="0" smtClean="0"/>
              <a:t>One </a:t>
            </a:r>
            <a:r>
              <a:rPr lang="en-US" dirty="0" err="1" smtClean="0"/>
              <a:t>Connect降低服务器压力</a:t>
            </a:r>
            <a:endParaRPr lang="en-US" dirty="0"/>
          </a:p>
        </p:txBody>
      </p:sp>
      <p:sp>
        <p:nvSpPr>
          <p:cNvPr id="4" name="Slide Number Placeholder 3"/>
          <p:cNvSpPr>
            <a:spLocks noGrp="1"/>
          </p:cNvSpPr>
          <p:nvPr>
            <p:ph type="sldNum" sz="quarter" idx="10"/>
          </p:nvPr>
        </p:nvSpPr>
        <p:spPr/>
        <p:txBody>
          <a:bodyPr/>
          <a:lstStyle/>
          <a:p>
            <a:fld id="{D0A837A3-AB63-6543-B331-A2675DD81497}" type="slidenum">
              <a:rPr lang="en-US" smtClean="0"/>
              <a:pPr/>
              <a:t>36</a:t>
            </a:fld>
            <a:endParaRPr lang="en-US"/>
          </a:p>
        </p:txBody>
      </p:sp>
      <p:grpSp>
        <p:nvGrpSpPr>
          <p:cNvPr id="3" name="Group 4"/>
          <p:cNvGrpSpPr>
            <a:grpSpLocks/>
          </p:cNvGrpSpPr>
          <p:nvPr/>
        </p:nvGrpSpPr>
        <p:grpSpPr bwMode="auto">
          <a:xfrm>
            <a:off x="1942588" y="3070738"/>
            <a:ext cx="1371600" cy="1519238"/>
            <a:chOff x="1503" y="2503"/>
            <a:chExt cx="864" cy="957"/>
          </a:xfrm>
        </p:grpSpPr>
        <p:sp>
          <p:nvSpPr>
            <p:cNvPr id="6" name="AutoShape 5"/>
            <p:cNvSpPr>
              <a:spLocks noChangeArrowheads="1"/>
            </p:cNvSpPr>
            <p:nvPr/>
          </p:nvSpPr>
          <p:spPr bwMode="auto">
            <a:xfrm rot="5400000">
              <a:off x="1840" y="2934"/>
              <a:ext cx="189" cy="864"/>
            </a:xfrm>
            <a:prstGeom prst="can">
              <a:avLst>
                <a:gd name="adj" fmla="val 34159"/>
              </a:avLst>
            </a:prstGeom>
            <a:gradFill rotWithShape="1">
              <a:gsLst>
                <a:gs pos="0">
                  <a:srgbClr val="3366FF">
                    <a:gamma/>
                    <a:shade val="46275"/>
                    <a:invGamma/>
                  </a:srgbClr>
                </a:gs>
                <a:gs pos="50000">
                  <a:srgbClr val="3366FF">
                    <a:alpha val="50000"/>
                  </a:srgbClr>
                </a:gs>
                <a:gs pos="100000">
                  <a:srgbClr val="3366FF">
                    <a:gamma/>
                    <a:shade val="46275"/>
                    <a:invGamma/>
                  </a:srgb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sp>
          <p:nvSpPr>
            <p:cNvPr id="7" name="AutoShape 6"/>
            <p:cNvSpPr>
              <a:spLocks noChangeArrowheads="1"/>
            </p:cNvSpPr>
            <p:nvPr/>
          </p:nvSpPr>
          <p:spPr bwMode="auto">
            <a:xfrm rot="5400000">
              <a:off x="1840" y="2550"/>
              <a:ext cx="189" cy="864"/>
            </a:xfrm>
            <a:prstGeom prst="can">
              <a:avLst>
                <a:gd name="adj" fmla="val 34159"/>
              </a:avLst>
            </a:prstGeom>
            <a:gradFill rotWithShape="1">
              <a:gsLst>
                <a:gs pos="0">
                  <a:srgbClr val="3366FF">
                    <a:gamma/>
                    <a:shade val="46275"/>
                    <a:invGamma/>
                  </a:srgbClr>
                </a:gs>
                <a:gs pos="50000">
                  <a:srgbClr val="3366FF">
                    <a:alpha val="50000"/>
                  </a:srgbClr>
                </a:gs>
                <a:gs pos="100000">
                  <a:srgbClr val="3366FF">
                    <a:gamma/>
                    <a:shade val="46275"/>
                    <a:invGamma/>
                  </a:srgb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sp>
          <p:nvSpPr>
            <p:cNvPr id="8" name="AutoShape 7"/>
            <p:cNvSpPr>
              <a:spLocks noChangeArrowheads="1"/>
            </p:cNvSpPr>
            <p:nvPr/>
          </p:nvSpPr>
          <p:spPr bwMode="auto">
            <a:xfrm rot="5400000">
              <a:off x="1840" y="2166"/>
              <a:ext cx="189" cy="864"/>
            </a:xfrm>
            <a:prstGeom prst="can">
              <a:avLst>
                <a:gd name="adj" fmla="val 34159"/>
              </a:avLst>
            </a:prstGeom>
            <a:gradFill rotWithShape="1">
              <a:gsLst>
                <a:gs pos="0">
                  <a:srgbClr val="3366FF">
                    <a:gamma/>
                    <a:shade val="46275"/>
                    <a:invGamma/>
                  </a:srgbClr>
                </a:gs>
                <a:gs pos="50000">
                  <a:srgbClr val="3366FF">
                    <a:alpha val="50000"/>
                  </a:srgbClr>
                </a:gs>
                <a:gs pos="100000">
                  <a:srgbClr val="3366FF">
                    <a:gamma/>
                    <a:shade val="46275"/>
                    <a:invGamma/>
                  </a:srgb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grpSp>
      <p:sp>
        <p:nvSpPr>
          <p:cNvPr id="9" name="AutoShape 11"/>
          <p:cNvSpPr>
            <a:spLocks noChangeArrowheads="1"/>
          </p:cNvSpPr>
          <p:nvPr/>
        </p:nvSpPr>
        <p:spPr bwMode="auto">
          <a:xfrm rot="5400000">
            <a:off x="2478369" y="1939644"/>
            <a:ext cx="300037" cy="1371600"/>
          </a:xfrm>
          <a:prstGeom prst="can">
            <a:avLst>
              <a:gd name="adj" fmla="val 34159"/>
            </a:avLst>
          </a:prstGeom>
          <a:gradFill rotWithShape="1">
            <a:gsLst>
              <a:gs pos="0">
                <a:srgbClr val="3366FF">
                  <a:gamma/>
                  <a:shade val="46275"/>
                  <a:invGamma/>
                </a:srgbClr>
              </a:gs>
              <a:gs pos="50000">
                <a:srgbClr val="3366FF">
                  <a:alpha val="50000"/>
                </a:srgbClr>
              </a:gs>
              <a:gs pos="100000">
                <a:srgbClr val="3366FF">
                  <a:gamma/>
                  <a:shade val="46275"/>
                  <a:invGamma/>
                </a:srgb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grpSp>
        <p:nvGrpSpPr>
          <p:cNvPr id="5" name="Group 12"/>
          <p:cNvGrpSpPr>
            <a:grpSpLocks/>
          </p:cNvGrpSpPr>
          <p:nvPr/>
        </p:nvGrpSpPr>
        <p:grpSpPr bwMode="auto">
          <a:xfrm>
            <a:off x="2018788" y="2502412"/>
            <a:ext cx="1295400" cy="228600"/>
            <a:chOff x="1380" y="2028"/>
            <a:chExt cx="816" cy="144"/>
          </a:xfrm>
        </p:grpSpPr>
        <p:sp>
          <p:nvSpPr>
            <p:cNvPr id="11" name="AutoShape 13"/>
            <p:cNvSpPr>
              <a:spLocks noChangeArrowheads="1"/>
            </p:cNvSpPr>
            <p:nvPr/>
          </p:nvSpPr>
          <p:spPr bwMode="auto">
            <a:xfrm rot="5400000">
              <a:off x="1428" y="1980"/>
              <a:ext cx="144" cy="240"/>
            </a:xfrm>
            <a:prstGeom prst="can">
              <a:avLst>
                <a:gd name="adj" fmla="val 4166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sp>
          <p:nvSpPr>
            <p:cNvPr id="12" name="AutoShape 14"/>
            <p:cNvSpPr>
              <a:spLocks noChangeArrowheads="1"/>
            </p:cNvSpPr>
            <p:nvPr/>
          </p:nvSpPr>
          <p:spPr bwMode="auto">
            <a:xfrm rot="5400000">
              <a:off x="1716" y="1980"/>
              <a:ext cx="144" cy="240"/>
            </a:xfrm>
            <a:prstGeom prst="can">
              <a:avLst>
                <a:gd name="adj" fmla="val 4166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sp>
          <p:nvSpPr>
            <p:cNvPr id="13" name="AutoShape 15"/>
            <p:cNvSpPr>
              <a:spLocks noChangeArrowheads="1"/>
            </p:cNvSpPr>
            <p:nvPr/>
          </p:nvSpPr>
          <p:spPr bwMode="auto">
            <a:xfrm rot="5400000">
              <a:off x="2004" y="1980"/>
              <a:ext cx="144" cy="240"/>
            </a:xfrm>
            <a:prstGeom prst="can">
              <a:avLst>
                <a:gd name="adj" fmla="val 4166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grpSp>
      <p:grpSp>
        <p:nvGrpSpPr>
          <p:cNvPr id="10" name="Group 17"/>
          <p:cNvGrpSpPr>
            <a:grpSpLocks/>
          </p:cNvGrpSpPr>
          <p:nvPr/>
        </p:nvGrpSpPr>
        <p:grpSpPr bwMode="auto">
          <a:xfrm>
            <a:off x="2018788" y="3112012"/>
            <a:ext cx="1295400" cy="228600"/>
            <a:chOff x="1380" y="2412"/>
            <a:chExt cx="816" cy="144"/>
          </a:xfrm>
        </p:grpSpPr>
        <p:sp>
          <p:nvSpPr>
            <p:cNvPr id="15" name="AutoShape 18"/>
            <p:cNvSpPr>
              <a:spLocks noChangeArrowheads="1"/>
            </p:cNvSpPr>
            <p:nvPr/>
          </p:nvSpPr>
          <p:spPr bwMode="auto">
            <a:xfrm rot="5400000">
              <a:off x="1428" y="2364"/>
              <a:ext cx="144" cy="240"/>
            </a:xfrm>
            <a:prstGeom prst="can">
              <a:avLst>
                <a:gd name="adj" fmla="val 41667"/>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sp>
          <p:nvSpPr>
            <p:cNvPr id="16" name="AutoShape 19"/>
            <p:cNvSpPr>
              <a:spLocks noChangeArrowheads="1"/>
            </p:cNvSpPr>
            <p:nvPr/>
          </p:nvSpPr>
          <p:spPr bwMode="auto">
            <a:xfrm rot="5400000">
              <a:off x="1716" y="2364"/>
              <a:ext cx="144" cy="240"/>
            </a:xfrm>
            <a:prstGeom prst="can">
              <a:avLst>
                <a:gd name="adj" fmla="val 41667"/>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sp>
          <p:nvSpPr>
            <p:cNvPr id="17" name="AutoShape 20"/>
            <p:cNvSpPr>
              <a:spLocks noChangeArrowheads="1"/>
            </p:cNvSpPr>
            <p:nvPr/>
          </p:nvSpPr>
          <p:spPr bwMode="auto">
            <a:xfrm rot="5400000">
              <a:off x="2004" y="2364"/>
              <a:ext cx="144" cy="240"/>
            </a:xfrm>
            <a:prstGeom prst="can">
              <a:avLst>
                <a:gd name="adj" fmla="val 41667"/>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grpSp>
      <p:grpSp>
        <p:nvGrpSpPr>
          <p:cNvPr id="14" name="Group 21"/>
          <p:cNvGrpSpPr>
            <a:grpSpLocks/>
          </p:cNvGrpSpPr>
          <p:nvPr/>
        </p:nvGrpSpPr>
        <p:grpSpPr bwMode="auto">
          <a:xfrm>
            <a:off x="2018788" y="3721612"/>
            <a:ext cx="1295400" cy="228600"/>
            <a:chOff x="1551" y="2913"/>
            <a:chExt cx="816" cy="144"/>
          </a:xfrm>
        </p:grpSpPr>
        <p:sp>
          <p:nvSpPr>
            <p:cNvPr id="19" name="AutoShape 22"/>
            <p:cNvSpPr>
              <a:spLocks noChangeArrowheads="1"/>
            </p:cNvSpPr>
            <p:nvPr/>
          </p:nvSpPr>
          <p:spPr bwMode="auto">
            <a:xfrm rot="5400000">
              <a:off x="1599" y="2865"/>
              <a:ext cx="144" cy="240"/>
            </a:xfrm>
            <a:prstGeom prst="can">
              <a:avLst>
                <a:gd name="adj" fmla="val 41667"/>
              </a:avLst>
            </a:prstGeom>
            <a:gradFill rotWithShape="1">
              <a:gsLst>
                <a:gs pos="0">
                  <a:srgbClr val="764700"/>
                </a:gs>
                <a:gs pos="50000">
                  <a:srgbClr val="FF9900"/>
                </a:gs>
                <a:gs pos="100000">
                  <a:srgbClr val="764700"/>
                </a:gs>
              </a:gsLst>
              <a:lin ang="0" scaled="1"/>
            </a:gradFill>
            <a:ln w="9525">
              <a:solidFill>
                <a:schemeClr val="tx1"/>
              </a:solidFill>
              <a:round/>
              <a:headEnd/>
              <a:tailEnd/>
            </a:ln>
          </p:spPr>
          <p:txBody>
            <a:bodyPr wrap="none" anchor="ctr">
              <a:prstTxWarp prst="textNoShape">
                <a:avLst/>
              </a:prstTxWarp>
            </a:bodyPr>
            <a:lstStyle/>
            <a:p>
              <a:endParaRPr lang="zh-CN" altLang="en-US"/>
            </a:p>
          </p:txBody>
        </p:sp>
        <p:sp>
          <p:nvSpPr>
            <p:cNvPr id="20" name="AutoShape 23"/>
            <p:cNvSpPr>
              <a:spLocks noChangeArrowheads="1"/>
            </p:cNvSpPr>
            <p:nvPr/>
          </p:nvSpPr>
          <p:spPr bwMode="auto">
            <a:xfrm rot="5400000">
              <a:off x="1887" y="2865"/>
              <a:ext cx="144" cy="240"/>
            </a:xfrm>
            <a:prstGeom prst="can">
              <a:avLst>
                <a:gd name="adj" fmla="val 41667"/>
              </a:avLst>
            </a:prstGeom>
            <a:gradFill rotWithShape="1">
              <a:gsLst>
                <a:gs pos="0">
                  <a:srgbClr val="764700"/>
                </a:gs>
                <a:gs pos="50000">
                  <a:srgbClr val="FF9900"/>
                </a:gs>
                <a:gs pos="100000">
                  <a:srgbClr val="764700"/>
                </a:gs>
              </a:gsLst>
              <a:lin ang="0" scaled="1"/>
            </a:gradFill>
            <a:ln w="9525">
              <a:solidFill>
                <a:schemeClr val="tx1"/>
              </a:solidFill>
              <a:round/>
              <a:headEnd/>
              <a:tailEnd/>
            </a:ln>
          </p:spPr>
          <p:txBody>
            <a:bodyPr wrap="none" anchor="ctr">
              <a:prstTxWarp prst="textNoShape">
                <a:avLst/>
              </a:prstTxWarp>
            </a:bodyPr>
            <a:lstStyle/>
            <a:p>
              <a:endParaRPr lang="zh-CN" altLang="en-US"/>
            </a:p>
          </p:txBody>
        </p:sp>
        <p:sp>
          <p:nvSpPr>
            <p:cNvPr id="21" name="AutoShape 24"/>
            <p:cNvSpPr>
              <a:spLocks noChangeArrowheads="1"/>
            </p:cNvSpPr>
            <p:nvPr/>
          </p:nvSpPr>
          <p:spPr bwMode="auto">
            <a:xfrm rot="5400000">
              <a:off x="2175" y="2865"/>
              <a:ext cx="144" cy="240"/>
            </a:xfrm>
            <a:prstGeom prst="can">
              <a:avLst>
                <a:gd name="adj" fmla="val 41667"/>
              </a:avLst>
            </a:prstGeom>
            <a:gradFill rotWithShape="1">
              <a:gsLst>
                <a:gs pos="0">
                  <a:srgbClr val="764700"/>
                </a:gs>
                <a:gs pos="50000">
                  <a:srgbClr val="FF9900"/>
                </a:gs>
                <a:gs pos="100000">
                  <a:srgbClr val="764700"/>
                </a:gs>
              </a:gsLst>
              <a:lin ang="0" scaled="1"/>
            </a:gradFill>
            <a:ln w="9525">
              <a:solidFill>
                <a:schemeClr val="tx1"/>
              </a:solidFill>
              <a:round/>
              <a:headEnd/>
              <a:tailEnd/>
            </a:ln>
          </p:spPr>
          <p:txBody>
            <a:bodyPr wrap="none" anchor="ctr">
              <a:prstTxWarp prst="textNoShape">
                <a:avLst/>
              </a:prstTxWarp>
            </a:bodyPr>
            <a:lstStyle/>
            <a:p>
              <a:endParaRPr lang="zh-CN" altLang="en-US"/>
            </a:p>
          </p:txBody>
        </p:sp>
      </p:grpSp>
      <p:grpSp>
        <p:nvGrpSpPr>
          <p:cNvPr id="18" name="Group 25"/>
          <p:cNvGrpSpPr>
            <a:grpSpLocks/>
          </p:cNvGrpSpPr>
          <p:nvPr/>
        </p:nvGrpSpPr>
        <p:grpSpPr bwMode="auto">
          <a:xfrm>
            <a:off x="2018788" y="4331212"/>
            <a:ext cx="1295400" cy="228600"/>
            <a:chOff x="1551" y="3297"/>
            <a:chExt cx="816" cy="144"/>
          </a:xfrm>
        </p:grpSpPr>
        <p:sp>
          <p:nvSpPr>
            <p:cNvPr id="23" name="AutoShape 26"/>
            <p:cNvSpPr>
              <a:spLocks noChangeArrowheads="1"/>
            </p:cNvSpPr>
            <p:nvPr/>
          </p:nvSpPr>
          <p:spPr bwMode="auto">
            <a:xfrm rot="5400000">
              <a:off x="1599" y="3249"/>
              <a:ext cx="144" cy="240"/>
            </a:xfrm>
            <a:prstGeom prst="can">
              <a:avLst>
                <a:gd name="adj" fmla="val 41667"/>
              </a:avLst>
            </a:prstGeom>
            <a:gradFill rotWithShape="1">
              <a:gsLst>
                <a:gs pos="0">
                  <a:srgbClr val="767600"/>
                </a:gs>
                <a:gs pos="50000">
                  <a:srgbClr val="FFFF00"/>
                </a:gs>
                <a:gs pos="100000">
                  <a:srgbClr val="767600"/>
                </a:gs>
              </a:gsLst>
              <a:lin ang="0" scaled="1"/>
            </a:gradFill>
            <a:ln w="9525">
              <a:solidFill>
                <a:schemeClr val="tx1"/>
              </a:solidFill>
              <a:round/>
              <a:headEnd/>
              <a:tailEnd/>
            </a:ln>
          </p:spPr>
          <p:txBody>
            <a:bodyPr wrap="none" anchor="ctr">
              <a:prstTxWarp prst="textNoShape">
                <a:avLst/>
              </a:prstTxWarp>
            </a:bodyPr>
            <a:lstStyle/>
            <a:p>
              <a:endParaRPr lang="zh-CN" altLang="en-US"/>
            </a:p>
          </p:txBody>
        </p:sp>
        <p:sp>
          <p:nvSpPr>
            <p:cNvPr id="24" name="AutoShape 27"/>
            <p:cNvSpPr>
              <a:spLocks noChangeArrowheads="1"/>
            </p:cNvSpPr>
            <p:nvPr/>
          </p:nvSpPr>
          <p:spPr bwMode="auto">
            <a:xfrm rot="5400000">
              <a:off x="1887" y="3249"/>
              <a:ext cx="144" cy="240"/>
            </a:xfrm>
            <a:prstGeom prst="can">
              <a:avLst>
                <a:gd name="adj" fmla="val 41667"/>
              </a:avLst>
            </a:prstGeom>
            <a:gradFill rotWithShape="1">
              <a:gsLst>
                <a:gs pos="0">
                  <a:srgbClr val="767600"/>
                </a:gs>
                <a:gs pos="50000">
                  <a:srgbClr val="FFFF00"/>
                </a:gs>
                <a:gs pos="100000">
                  <a:srgbClr val="767600"/>
                </a:gs>
              </a:gsLst>
              <a:lin ang="0" scaled="1"/>
            </a:gradFill>
            <a:ln w="9525">
              <a:solidFill>
                <a:schemeClr val="tx1"/>
              </a:solidFill>
              <a:round/>
              <a:headEnd/>
              <a:tailEnd/>
            </a:ln>
          </p:spPr>
          <p:txBody>
            <a:bodyPr wrap="none" anchor="ctr">
              <a:prstTxWarp prst="textNoShape">
                <a:avLst/>
              </a:prstTxWarp>
            </a:bodyPr>
            <a:lstStyle/>
            <a:p>
              <a:endParaRPr lang="zh-CN" altLang="en-US"/>
            </a:p>
          </p:txBody>
        </p:sp>
        <p:sp>
          <p:nvSpPr>
            <p:cNvPr id="25" name="AutoShape 28"/>
            <p:cNvSpPr>
              <a:spLocks noChangeArrowheads="1"/>
            </p:cNvSpPr>
            <p:nvPr/>
          </p:nvSpPr>
          <p:spPr bwMode="auto">
            <a:xfrm rot="5400000">
              <a:off x="2175" y="3249"/>
              <a:ext cx="144" cy="240"/>
            </a:xfrm>
            <a:prstGeom prst="can">
              <a:avLst>
                <a:gd name="adj" fmla="val 41667"/>
              </a:avLst>
            </a:prstGeom>
            <a:gradFill rotWithShape="1">
              <a:gsLst>
                <a:gs pos="0">
                  <a:srgbClr val="767600"/>
                </a:gs>
                <a:gs pos="50000">
                  <a:srgbClr val="FFFF00"/>
                </a:gs>
                <a:gs pos="100000">
                  <a:srgbClr val="767600"/>
                </a:gs>
              </a:gsLst>
              <a:lin ang="0" scaled="1"/>
            </a:gradFill>
            <a:ln w="9525">
              <a:solidFill>
                <a:schemeClr val="tx1"/>
              </a:solidFill>
              <a:round/>
              <a:headEnd/>
              <a:tailEnd/>
            </a:ln>
          </p:spPr>
          <p:txBody>
            <a:bodyPr wrap="none" anchor="ctr">
              <a:prstTxWarp prst="textNoShape">
                <a:avLst/>
              </a:prstTxWarp>
            </a:bodyPr>
            <a:lstStyle/>
            <a:p>
              <a:endParaRPr lang="zh-CN" altLang="en-US"/>
            </a:p>
          </p:txBody>
        </p:sp>
      </p:grpSp>
      <p:grpSp>
        <p:nvGrpSpPr>
          <p:cNvPr id="22" name="Group 39"/>
          <p:cNvGrpSpPr>
            <a:grpSpLocks/>
          </p:cNvGrpSpPr>
          <p:nvPr/>
        </p:nvGrpSpPr>
        <p:grpSpPr bwMode="auto">
          <a:xfrm>
            <a:off x="3166551" y="2426212"/>
            <a:ext cx="1063625" cy="2368550"/>
            <a:chOff x="2274" y="2097"/>
            <a:chExt cx="670" cy="1492"/>
          </a:xfrm>
        </p:grpSpPr>
        <p:sp>
          <p:nvSpPr>
            <p:cNvPr id="28" name="Rectangle 40"/>
            <p:cNvSpPr>
              <a:spLocks noChangeArrowheads="1"/>
            </p:cNvSpPr>
            <p:nvPr/>
          </p:nvSpPr>
          <p:spPr bwMode="auto">
            <a:xfrm>
              <a:off x="2475" y="2097"/>
              <a:ext cx="469" cy="1296"/>
            </a:xfrm>
            <a:prstGeom prst="rect">
              <a:avLst/>
            </a:prstGeom>
            <a:solidFill>
              <a:srgbClr val="FF0000">
                <a:alpha val="59999"/>
              </a:srgbClr>
            </a:solidFill>
            <a:ln w="9525">
              <a:solidFill>
                <a:schemeClr val="tx1"/>
              </a:solidFill>
              <a:miter lim="800000"/>
              <a:headEnd/>
              <a:tailEnd/>
            </a:ln>
          </p:spPr>
          <p:txBody>
            <a:bodyPr wrap="none" anchor="ctr">
              <a:prstTxWarp prst="textNoShape">
                <a:avLst/>
              </a:prstTxWarp>
            </a:bodyPr>
            <a:lstStyle/>
            <a:p>
              <a:endParaRPr lang="zh-CN" altLang="en-US"/>
            </a:p>
          </p:txBody>
        </p:sp>
        <p:sp>
          <p:nvSpPr>
            <p:cNvPr id="30" name="Rectangle 42"/>
            <p:cNvSpPr>
              <a:spLocks noChangeArrowheads="1"/>
            </p:cNvSpPr>
            <p:nvPr/>
          </p:nvSpPr>
          <p:spPr bwMode="auto">
            <a:xfrm>
              <a:off x="2274" y="2097"/>
              <a:ext cx="670" cy="1492"/>
            </a:xfrm>
            <a:prstGeom prst="rect">
              <a:avLst/>
            </a:prstGeom>
            <a:noFill/>
            <a:ln w="9525">
              <a:solidFill>
                <a:srgbClr val="F74007"/>
              </a:solidFill>
              <a:miter lim="800000"/>
              <a:headEnd/>
              <a:tailEnd/>
            </a:ln>
            <a:scene3d>
              <a:camera prst="legacyObliqueTopRight"/>
              <a:lightRig rig="legacyFlat3" dir="b"/>
            </a:scene3d>
            <a:sp3d extrusionH="887400" prstMaterial="legacyMatte">
              <a:bevelT w="13500" h="13500" prst="angle"/>
              <a:bevelB w="13500" h="13500" prst="angle"/>
              <a:extrusionClr>
                <a:srgbClr val="F74007"/>
              </a:extrusionClr>
            </a:sp3d>
          </p:spPr>
          <p:txBody>
            <a:bodyPr wrap="none" anchor="ctr">
              <a:prstTxWarp prst="textNoShape">
                <a:avLst/>
              </a:prstTxWarp>
              <a:flatTx/>
            </a:bodyPr>
            <a:lstStyle/>
            <a:p>
              <a:endParaRPr lang="zh-CN" altLang="en-US"/>
            </a:p>
          </p:txBody>
        </p:sp>
      </p:grpSp>
      <p:grpSp>
        <p:nvGrpSpPr>
          <p:cNvPr id="26" name="Group 44"/>
          <p:cNvGrpSpPr>
            <a:grpSpLocks/>
          </p:cNvGrpSpPr>
          <p:nvPr/>
        </p:nvGrpSpPr>
        <p:grpSpPr bwMode="auto">
          <a:xfrm>
            <a:off x="3269738" y="3069150"/>
            <a:ext cx="88900" cy="1519237"/>
            <a:chOff x="2339" y="2502"/>
            <a:chExt cx="56" cy="957"/>
          </a:xfrm>
        </p:grpSpPr>
        <p:sp>
          <p:nvSpPr>
            <p:cNvPr id="33" name="Oval 45"/>
            <p:cNvSpPr>
              <a:spLocks noChangeArrowheads="1"/>
            </p:cNvSpPr>
            <p:nvPr/>
          </p:nvSpPr>
          <p:spPr bwMode="auto">
            <a:xfrm>
              <a:off x="2339" y="3270"/>
              <a:ext cx="56" cy="189"/>
            </a:xfrm>
            <a:prstGeom prst="ellipse">
              <a:avLst/>
            </a:prstGeom>
            <a:solidFill>
              <a:srgbClr val="003399"/>
            </a:solidFill>
            <a:ln w="9525">
              <a:solidFill>
                <a:schemeClr val="tx1"/>
              </a:solidFill>
              <a:round/>
              <a:headEnd/>
              <a:tailEnd/>
            </a:ln>
          </p:spPr>
          <p:txBody>
            <a:bodyPr wrap="none" anchor="ctr">
              <a:prstTxWarp prst="textNoShape">
                <a:avLst/>
              </a:prstTxWarp>
            </a:bodyPr>
            <a:lstStyle/>
            <a:p>
              <a:endParaRPr lang="zh-CN" altLang="en-US"/>
            </a:p>
          </p:txBody>
        </p:sp>
        <p:sp>
          <p:nvSpPr>
            <p:cNvPr id="34" name="Oval 46"/>
            <p:cNvSpPr>
              <a:spLocks noChangeArrowheads="1"/>
            </p:cNvSpPr>
            <p:nvPr/>
          </p:nvSpPr>
          <p:spPr bwMode="auto">
            <a:xfrm>
              <a:off x="2339" y="2886"/>
              <a:ext cx="56" cy="189"/>
            </a:xfrm>
            <a:prstGeom prst="ellipse">
              <a:avLst/>
            </a:prstGeom>
            <a:solidFill>
              <a:srgbClr val="003399"/>
            </a:solidFill>
            <a:ln w="9525">
              <a:solidFill>
                <a:schemeClr val="tx1"/>
              </a:solidFill>
              <a:round/>
              <a:headEnd/>
              <a:tailEnd/>
            </a:ln>
          </p:spPr>
          <p:txBody>
            <a:bodyPr wrap="none" anchor="ctr">
              <a:prstTxWarp prst="textNoShape">
                <a:avLst/>
              </a:prstTxWarp>
            </a:bodyPr>
            <a:lstStyle/>
            <a:p>
              <a:endParaRPr lang="zh-CN" altLang="en-US"/>
            </a:p>
          </p:txBody>
        </p:sp>
        <p:sp>
          <p:nvSpPr>
            <p:cNvPr id="35" name="Oval 47"/>
            <p:cNvSpPr>
              <a:spLocks noChangeArrowheads="1"/>
            </p:cNvSpPr>
            <p:nvPr/>
          </p:nvSpPr>
          <p:spPr bwMode="auto">
            <a:xfrm>
              <a:off x="2339" y="2502"/>
              <a:ext cx="56" cy="189"/>
            </a:xfrm>
            <a:prstGeom prst="ellipse">
              <a:avLst/>
            </a:prstGeom>
            <a:solidFill>
              <a:srgbClr val="003399"/>
            </a:solidFill>
            <a:ln w="9525">
              <a:solidFill>
                <a:schemeClr val="tx1"/>
              </a:solidFill>
              <a:round/>
              <a:headEnd/>
              <a:tailEnd/>
            </a:ln>
          </p:spPr>
          <p:txBody>
            <a:bodyPr wrap="none" anchor="ctr">
              <a:prstTxWarp prst="textNoShape">
                <a:avLst/>
              </a:prstTxWarp>
            </a:bodyPr>
            <a:lstStyle/>
            <a:p>
              <a:endParaRPr lang="zh-CN" altLang="en-US"/>
            </a:p>
          </p:txBody>
        </p:sp>
      </p:grpSp>
      <p:sp>
        <p:nvSpPr>
          <p:cNvPr id="36" name="Oval 48"/>
          <p:cNvSpPr>
            <a:spLocks noChangeArrowheads="1"/>
          </p:cNvSpPr>
          <p:nvPr/>
        </p:nvSpPr>
        <p:spPr bwMode="auto">
          <a:xfrm>
            <a:off x="3269738" y="2459550"/>
            <a:ext cx="88900" cy="300037"/>
          </a:xfrm>
          <a:prstGeom prst="ellipse">
            <a:avLst/>
          </a:prstGeom>
          <a:solidFill>
            <a:srgbClr val="003399"/>
          </a:solidFill>
          <a:ln w="9525">
            <a:solidFill>
              <a:schemeClr val="tx1"/>
            </a:solidFill>
            <a:round/>
            <a:headEnd/>
            <a:tailEnd/>
          </a:ln>
        </p:spPr>
        <p:txBody>
          <a:bodyPr wrap="none" anchor="ctr">
            <a:prstTxWarp prst="textNoShape">
              <a:avLst/>
            </a:prstTxWarp>
          </a:bodyPr>
          <a:lstStyle/>
          <a:p>
            <a:endParaRPr lang="zh-CN" altLang="en-US"/>
          </a:p>
        </p:txBody>
      </p:sp>
      <p:grpSp>
        <p:nvGrpSpPr>
          <p:cNvPr id="27" name="Group 49"/>
          <p:cNvGrpSpPr>
            <a:grpSpLocks/>
          </p:cNvGrpSpPr>
          <p:nvPr/>
        </p:nvGrpSpPr>
        <p:grpSpPr bwMode="auto">
          <a:xfrm>
            <a:off x="3390388" y="3153287"/>
            <a:ext cx="777875" cy="1263650"/>
            <a:chOff x="2415" y="2555"/>
            <a:chExt cx="490" cy="796"/>
          </a:xfrm>
        </p:grpSpPr>
        <p:grpSp>
          <p:nvGrpSpPr>
            <p:cNvPr id="29" name="Group 50"/>
            <p:cNvGrpSpPr>
              <a:grpSpLocks/>
            </p:cNvGrpSpPr>
            <p:nvPr/>
          </p:nvGrpSpPr>
          <p:grpSpPr bwMode="auto">
            <a:xfrm>
              <a:off x="2415" y="2826"/>
              <a:ext cx="490" cy="204"/>
              <a:chOff x="2415" y="2826"/>
              <a:chExt cx="490" cy="204"/>
            </a:xfrm>
          </p:grpSpPr>
          <p:sp>
            <p:nvSpPr>
              <p:cNvPr id="45" name="AutoShape 51"/>
              <p:cNvSpPr>
                <a:spLocks noChangeArrowheads="1"/>
              </p:cNvSpPr>
              <p:nvPr/>
            </p:nvSpPr>
            <p:spPr bwMode="auto">
              <a:xfrm rot="4645431">
                <a:off x="2713" y="2778"/>
                <a:ext cx="144" cy="240"/>
              </a:xfrm>
              <a:prstGeom prst="can">
                <a:avLst>
                  <a:gd name="adj" fmla="val 41667"/>
                </a:avLst>
              </a:prstGeom>
              <a:gradFill rotWithShape="1">
                <a:gsLst>
                  <a:gs pos="0">
                    <a:srgbClr val="764700"/>
                  </a:gs>
                  <a:gs pos="50000">
                    <a:srgbClr val="FF9900"/>
                  </a:gs>
                  <a:gs pos="100000">
                    <a:srgbClr val="764700"/>
                  </a:gs>
                </a:gsLst>
                <a:lin ang="0" scaled="1"/>
              </a:gradFill>
              <a:ln w="9525">
                <a:solidFill>
                  <a:schemeClr val="tx1"/>
                </a:solidFill>
                <a:round/>
                <a:headEnd/>
                <a:tailEnd/>
              </a:ln>
            </p:spPr>
            <p:txBody>
              <a:bodyPr wrap="none" anchor="ctr">
                <a:prstTxWarp prst="textNoShape">
                  <a:avLst/>
                </a:prstTxWarp>
              </a:bodyPr>
              <a:lstStyle/>
              <a:p>
                <a:endParaRPr lang="zh-CN" altLang="en-US"/>
              </a:p>
            </p:txBody>
          </p:sp>
          <p:sp>
            <p:nvSpPr>
              <p:cNvPr id="46" name="AutoShape 52"/>
              <p:cNvSpPr>
                <a:spLocks noChangeArrowheads="1"/>
              </p:cNvSpPr>
              <p:nvPr/>
            </p:nvSpPr>
            <p:spPr bwMode="auto">
              <a:xfrm rot="4645431">
                <a:off x="2463" y="2838"/>
                <a:ext cx="144" cy="240"/>
              </a:xfrm>
              <a:prstGeom prst="can">
                <a:avLst>
                  <a:gd name="adj" fmla="val 41667"/>
                </a:avLst>
              </a:prstGeom>
              <a:gradFill rotWithShape="1">
                <a:gsLst>
                  <a:gs pos="0">
                    <a:srgbClr val="764700"/>
                  </a:gs>
                  <a:gs pos="50000">
                    <a:srgbClr val="FF9900"/>
                  </a:gs>
                  <a:gs pos="100000">
                    <a:srgbClr val="764700"/>
                  </a:gs>
                </a:gsLst>
                <a:lin ang="0" scaled="1"/>
              </a:gradFill>
              <a:ln w="9525">
                <a:solidFill>
                  <a:schemeClr val="tx1"/>
                </a:solidFill>
                <a:round/>
                <a:headEnd/>
                <a:tailEnd/>
              </a:ln>
            </p:spPr>
            <p:txBody>
              <a:bodyPr wrap="none" anchor="ctr">
                <a:prstTxWarp prst="textNoShape">
                  <a:avLst/>
                </a:prstTxWarp>
              </a:bodyPr>
              <a:lstStyle/>
              <a:p>
                <a:endParaRPr lang="zh-CN" altLang="en-US"/>
              </a:p>
            </p:txBody>
          </p:sp>
        </p:grpSp>
        <p:grpSp>
          <p:nvGrpSpPr>
            <p:cNvPr id="31" name="Group 53"/>
            <p:cNvGrpSpPr>
              <a:grpSpLocks/>
            </p:cNvGrpSpPr>
            <p:nvPr/>
          </p:nvGrpSpPr>
          <p:grpSpPr bwMode="auto">
            <a:xfrm>
              <a:off x="2439" y="3079"/>
              <a:ext cx="466" cy="272"/>
              <a:chOff x="2439" y="3079"/>
              <a:chExt cx="466" cy="272"/>
            </a:xfrm>
          </p:grpSpPr>
          <p:sp>
            <p:nvSpPr>
              <p:cNvPr id="43" name="AutoShape 54"/>
              <p:cNvSpPr>
                <a:spLocks noChangeArrowheads="1"/>
              </p:cNvSpPr>
              <p:nvPr/>
            </p:nvSpPr>
            <p:spPr bwMode="auto">
              <a:xfrm rot="3639298">
                <a:off x="2713" y="3031"/>
                <a:ext cx="144" cy="240"/>
              </a:xfrm>
              <a:prstGeom prst="can">
                <a:avLst>
                  <a:gd name="adj" fmla="val 41667"/>
                </a:avLst>
              </a:prstGeom>
              <a:gradFill rotWithShape="1">
                <a:gsLst>
                  <a:gs pos="0">
                    <a:srgbClr val="767600"/>
                  </a:gs>
                  <a:gs pos="50000">
                    <a:srgbClr val="FFFF00"/>
                  </a:gs>
                  <a:gs pos="100000">
                    <a:srgbClr val="767600"/>
                  </a:gs>
                </a:gsLst>
                <a:lin ang="0" scaled="1"/>
              </a:gradFill>
              <a:ln w="9525">
                <a:solidFill>
                  <a:schemeClr val="tx1"/>
                </a:solidFill>
                <a:round/>
                <a:headEnd/>
                <a:tailEnd/>
              </a:ln>
            </p:spPr>
            <p:txBody>
              <a:bodyPr wrap="none" anchor="ctr">
                <a:prstTxWarp prst="textNoShape">
                  <a:avLst/>
                </a:prstTxWarp>
              </a:bodyPr>
              <a:lstStyle/>
              <a:p>
                <a:endParaRPr lang="zh-CN" altLang="en-US"/>
              </a:p>
            </p:txBody>
          </p:sp>
          <p:sp>
            <p:nvSpPr>
              <p:cNvPr id="44" name="AutoShape 55"/>
              <p:cNvSpPr>
                <a:spLocks noChangeArrowheads="1"/>
              </p:cNvSpPr>
              <p:nvPr/>
            </p:nvSpPr>
            <p:spPr bwMode="auto">
              <a:xfrm rot="3639298">
                <a:off x="2487" y="3159"/>
                <a:ext cx="144" cy="240"/>
              </a:xfrm>
              <a:prstGeom prst="can">
                <a:avLst>
                  <a:gd name="adj" fmla="val 41667"/>
                </a:avLst>
              </a:prstGeom>
              <a:gradFill rotWithShape="1">
                <a:gsLst>
                  <a:gs pos="0">
                    <a:srgbClr val="767600"/>
                  </a:gs>
                  <a:gs pos="50000">
                    <a:srgbClr val="FFFF00"/>
                  </a:gs>
                  <a:gs pos="100000">
                    <a:srgbClr val="767600"/>
                  </a:gs>
                </a:gsLst>
                <a:lin ang="0" scaled="1"/>
              </a:gradFill>
              <a:ln w="9525">
                <a:solidFill>
                  <a:schemeClr val="tx1"/>
                </a:solidFill>
                <a:round/>
                <a:headEnd/>
                <a:tailEnd/>
              </a:ln>
            </p:spPr>
            <p:txBody>
              <a:bodyPr wrap="none" anchor="ctr">
                <a:prstTxWarp prst="textNoShape">
                  <a:avLst/>
                </a:prstTxWarp>
              </a:bodyPr>
              <a:lstStyle/>
              <a:p>
                <a:endParaRPr lang="zh-CN" altLang="en-US"/>
              </a:p>
            </p:txBody>
          </p:sp>
        </p:grpSp>
        <p:grpSp>
          <p:nvGrpSpPr>
            <p:cNvPr id="32" name="Group 56"/>
            <p:cNvGrpSpPr>
              <a:grpSpLocks/>
            </p:cNvGrpSpPr>
            <p:nvPr/>
          </p:nvGrpSpPr>
          <p:grpSpPr bwMode="auto">
            <a:xfrm>
              <a:off x="2415" y="2555"/>
              <a:ext cx="490" cy="216"/>
              <a:chOff x="2415" y="2555"/>
              <a:chExt cx="490" cy="216"/>
            </a:xfrm>
          </p:grpSpPr>
          <p:sp>
            <p:nvSpPr>
              <p:cNvPr id="41" name="AutoShape 57"/>
              <p:cNvSpPr>
                <a:spLocks noChangeArrowheads="1"/>
              </p:cNvSpPr>
              <p:nvPr/>
            </p:nvSpPr>
            <p:spPr bwMode="auto">
              <a:xfrm rot="6353716">
                <a:off x="2713" y="2579"/>
                <a:ext cx="144" cy="240"/>
              </a:xfrm>
              <a:prstGeom prst="can">
                <a:avLst>
                  <a:gd name="adj" fmla="val 41667"/>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sp>
            <p:nvSpPr>
              <p:cNvPr id="42" name="AutoShape 58"/>
              <p:cNvSpPr>
                <a:spLocks noChangeArrowheads="1"/>
              </p:cNvSpPr>
              <p:nvPr/>
            </p:nvSpPr>
            <p:spPr bwMode="auto">
              <a:xfrm rot="6353716">
                <a:off x="2463" y="2507"/>
                <a:ext cx="144" cy="240"/>
              </a:xfrm>
              <a:prstGeom prst="can">
                <a:avLst>
                  <a:gd name="adj" fmla="val 41667"/>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grpSp>
      </p:grpSp>
      <p:grpSp>
        <p:nvGrpSpPr>
          <p:cNvPr id="37" name="Group 59"/>
          <p:cNvGrpSpPr>
            <a:grpSpLocks/>
          </p:cNvGrpSpPr>
          <p:nvPr/>
        </p:nvGrpSpPr>
        <p:grpSpPr bwMode="auto">
          <a:xfrm>
            <a:off x="3390388" y="2654812"/>
            <a:ext cx="695325" cy="466725"/>
            <a:chOff x="2415" y="2304"/>
            <a:chExt cx="438" cy="294"/>
          </a:xfrm>
        </p:grpSpPr>
        <p:sp>
          <p:nvSpPr>
            <p:cNvPr id="48" name="AutoShape 60"/>
            <p:cNvSpPr>
              <a:spLocks noChangeArrowheads="1"/>
            </p:cNvSpPr>
            <p:nvPr/>
          </p:nvSpPr>
          <p:spPr bwMode="auto">
            <a:xfrm rot="7612450">
              <a:off x="2463" y="2256"/>
              <a:ext cx="144" cy="240"/>
            </a:xfrm>
            <a:prstGeom prst="can">
              <a:avLst>
                <a:gd name="adj" fmla="val 4166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sp>
          <p:nvSpPr>
            <p:cNvPr id="49" name="AutoShape 61"/>
            <p:cNvSpPr>
              <a:spLocks noChangeArrowheads="1"/>
            </p:cNvSpPr>
            <p:nvPr/>
          </p:nvSpPr>
          <p:spPr bwMode="auto">
            <a:xfrm rot="7612450">
              <a:off x="2661" y="2406"/>
              <a:ext cx="144" cy="240"/>
            </a:xfrm>
            <a:prstGeom prst="can">
              <a:avLst>
                <a:gd name="adj" fmla="val 4166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grpSp>
      <p:sp>
        <p:nvSpPr>
          <p:cNvPr id="50" name="Oval 62"/>
          <p:cNvSpPr>
            <a:spLocks noChangeArrowheads="1"/>
          </p:cNvSpPr>
          <p:nvPr/>
        </p:nvSpPr>
        <p:spPr bwMode="auto">
          <a:xfrm>
            <a:off x="4271451" y="3354900"/>
            <a:ext cx="228600" cy="457200"/>
          </a:xfrm>
          <a:prstGeom prst="ellipse">
            <a:avLst/>
          </a:prstGeom>
          <a:solidFill>
            <a:srgbClr val="003399"/>
          </a:solidFill>
          <a:ln w="9525">
            <a:solidFill>
              <a:schemeClr val="tx1"/>
            </a:solidFill>
            <a:round/>
            <a:headEnd/>
            <a:tailEnd/>
          </a:ln>
        </p:spPr>
        <p:txBody>
          <a:bodyPr wrap="none" anchor="ctr">
            <a:prstTxWarp prst="textNoShape">
              <a:avLst/>
            </a:prstTxWarp>
          </a:bodyPr>
          <a:lstStyle/>
          <a:p>
            <a:endParaRPr lang="zh-CN" altLang="en-US"/>
          </a:p>
        </p:txBody>
      </p:sp>
      <p:sp>
        <p:nvSpPr>
          <p:cNvPr id="51" name="AutoShape 67"/>
          <p:cNvSpPr>
            <a:spLocks noChangeArrowheads="1"/>
          </p:cNvSpPr>
          <p:nvPr/>
        </p:nvSpPr>
        <p:spPr bwMode="auto">
          <a:xfrm rot="5400000">
            <a:off x="5293800" y="2337312"/>
            <a:ext cx="457200" cy="2492375"/>
          </a:xfrm>
          <a:prstGeom prst="can">
            <a:avLst>
              <a:gd name="adj" fmla="val 47869"/>
            </a:avLst>
          </a:prstGeom>
          <a:gradFill rotWithShape="1">
            <a:gsLst>
              <a:gs pos="0">
                <a:srgbClr val="3366FF">
                  <a:gamma/>
                  <a:shade val="46275"/>
                  <a:invGamma/>
                </a:srgbClr>
              </a:gs>
              <a:gs pos="50000">
                <a:srgbClr val="3366FF">
                  <a:alpha val="50000"/>
                </a:srgbClr>
              </a:gs>
              <a:gs pos="100000">
                <a:srgbClr val="3366FF">
                  <a:gamma/>
                  <a:shade val="46275"/>
                  <a:invGamma/>
                </a:srgb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grpSp>
        <p:nvGrpSpPr>
          <p:cNvPr id="38" name="Group 72"/>
          <p:cNvGrpSpPr>
            <a:grpSpLocks/>
          </p:cNvGrpSpPr>
          <p:nvPr/>
        </p:nvGrpSpPr>
        <p:grpSpPr bwMode="auto">
          <a:xfrm>
            <a:off x="4301612" y="3407287"/>
            <a:ext cx="1628775" cy="290513"/>
            <a:chOff x="3096" y="2751"/>
            <a:chExt cx="1191" cy="147"/>
          </a:xfrm>
        </p:grpSpPr>
        <p:sp>
          <p:nvSpPr>
            <p:cNvPr id="56" name="AutoShape 73"/>
            <p:cNvSpPr>
              <a:spLocks noChangeArrowheads="1"/>
            </p:cNvSpPr>
            <p:nvPr/>
          </p:nvSpPr>
          <p:spPr bwMode="auto">
            <a:xfrm rot="5400000">
              <a:off x="4095" y="2706"/>
              <a:ext cx="144" cy="240"/>
            </a:xfrm>
            <a:prstGeom prst="can">
              <a:avLst>
                <a:gd name="adj" fmla="val 41667"/>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sp>
          <p:nvSpPr>
            <p:cNvPr id="57" name="AutoShape 74"/>
            <p:cNvSpPr>
              <a:spLocks noChangeArrowheads="1"/>
            </p:cNvSpPr>
            <p:nvPr/>
          </p:nvSpPr>
          <p:spPr bwMode="auto">
            <a:xfrm rot="5400000">
              <a:off x="3759" y="2706"/>
              <a:ext cx="144" cy="240"/>
            </a:xfrm>
            <a:prstGeom prst="can">
              <a:avLst>
                <a:gd name="adj" fmla="val 41667"/>
              </a:avLst>
            </a:prstGeom>
            <a:gradFill rotWithShape="1">
              <a:gsLst>
                <a:gs pos="0">
                  <a:srgbClr val="767600"/>
                </a:gs>
                <a:gs pos="50000">
                  <a:srgbClr val="FFFF00"/>
                </a:gs>
                <a:gs pos="100000">
                  <a:srgbClr val="767600"/>
                </a:gs>
              </a:gsLst>
              <a:lin ang="0" scaled="1"/>
            </a:gradFill>
            <a:ln w="9525">
              <a:solidFill>
                <a:schemeClr val="tx1"/>
              </a:solidFill>
              <a:round/>
              <a:headEnd/>
              <a:tailEnd/>
            </a:ln>
          </p:spPr>
          <p:txBody>
            <a:bodyPr wrap="none" anchor="ctr">
              <a:prstTxWarp prst="textNoShape">
                <a:avLst/>
              </a:prstTxWarp>
            </a:bodyPr>
            <a:lstStyle/>
            <a:p>
              <a:endParaRPr lang="zh-CN" altLang="en-US"/>
            </a:p>
          </p:txBody>
        </p:sp>
        <p:sp>
          <p:nvSpPr>
            <p:cNvPr id="58" name="AutoShape 75"/>
            <p:cNvSpPr>
              <a:spLocks noChangeArrowheads="1"/>
            </p:cNvSpPr>
            <p:nvPr/>
          </p:nvSpPr>
          <p:spPr bwMode="auto">
            <a:xfrm rot="5400000">
              <a:off x="3471" y="2706"/>
              <a:ext cx="144" cy="240"/>
            </a:xfrm>
            <a:prstGeom prst="can">
              <a:avLst>
                <a:gd name="adj" fmla="val 41667"/>
              </a:avLst>
            </a:prstGeom>
            <a:gradFill rotWithShape="1">
              <a:gsLst>
                <a:gs pos="0">
                  <a:srgbClr val="764700"/>
                </a:gs>
                <a:gs pos="50000">
                  <a:srgbClr val="FF9900"/>
                </a:gs>
                <a:gs pos="100000">
                  <a:srgbClr val="764700"/>
                </a:gs>
              </a:gsLst>
              <a:lin ang="0" scaled="1"/>
            </a:gradFill>
            <a:ln w="9525">
              <a:solidFill>
                <a:schemeClr val="tx1"/>
              </a:solidFill>
              <a:round/>
              <a:headEnd/>
              <a:tailEnd/>
            </a:ln>
          </p:spPr>
          <p:txBody>
            <a:bodyPr wrap="none" anchor="ctr">
              <a:prstTxWarp prst="textNoShape">
                <a:avLst/>
              </a:prstTxWarp>
            </a:bodyPr>
            <a:lstStyle/>
            <a:p>
              <a:endParaRPr lang="zh-CN" altLang="en-US"/>
            </a:p>
          </p:txBody>
        </p:sp>
        <p:sp>
          <p:nvSpPr>
            <p:cNvPr id="59" name="AutoShape 76"/>
            <p:cNvSpPr>
              <a:spLocks noChangeArrowheads="1"/>
            </p:cNvSpPr>
            <p:nvPr/>
          </p:nvSpPr>
          <p:spPr bwMode="auto">
            <a:xfrm rot="5400000">
              <a:off x="3144" y="2703"/>
              <a:ext cx="144" cy="240"/>
            </a:xfrm>
            <a:prstGeom prst="can">
              <a:avLst>
                <a:gd name="adj" fmla="val 4166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anchor="ctr">
              <a:prstTxWarp prst="textNoShape">
                <a:avLst/>
              </a:prstTxWarp>
            </a:bodyPr>
            <a:lstStyle/>
            <a:p>
              <a:pPr>
                <a:defRPr/>
              </a:pPr>
              <a:endParaRPr lang="zh-CN" altLang="en-US"/>
            </a:p>
          </p:txBody>
        </p:sp>
      </p:grpSp>
      <p:sp>
        <p:nvSpPr>
          <p:cNvPr id="60" name="Oval 77"/>
          <p:cNvSpPr>
            <a:spLocks noChangeArrowheads="1"/>
          </p:cNvSpPr>
          <p:nvPr/>
        </p:nvSpPr>
        <p:spPr bwMode="auto">
          <a:xfrm>
            <a:off x="3287201" y="2499237"/>
            <a:ext cx="53975" cy="2286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zh-CN" altLang="en-US"/>
          </a:p>
        </p:txBody>
      </p:sp>
      <p:sp>
        <p:nvSpPr>
          <p:cNvPr id="61" name="Oval 78"/>
          <p:cNvSpPr>
            <a:spLocks noChangeArrowheads="1"/>
          </p:cNvSpPr>
          <p:nvPr/>
        </p:nvSpPr>
        <p:spPr bwMode="auto">
          <a:xfrm>
            <a:off x="3287201" y="3112012"/>
            <a:ext cx="53975" cy="228600"/>
          </a:xfrm>
          <a:prstGeom prst="ellipse">
            <a:avLst/>
          </a:prstGeom>
          <a:solidFill>
            <a:schemeClr val="folHlink"/>
          </a:solidFill>
          <a:ln w="9525">
            <a:solidFill>
              <a:schemeClr val="tx1"/>
            </a:solidFill>
            <a:round/>
            <a:headEnd/>
            <a:tailEnd/>
          </a:ln>
        </p:spPr>
        <p:txBody>
          <a:bodyPr wrap="none" anchor="ctr">
            <a:prstTxWarp prst="textNoShape">
              <a:avLst/>
            </a:prstTxWarp>
          </a:bodyPr>
          <a:lstStyle/>
          <a:p>
            <a:endParaRPr lang="zh-CN" altLang="en-US"/>
          </a:p>
        </p:txBody>
      </p:sp>
      <p:sp>
        <p:nvSpPr>
          <p:cNvPr id="62" name="Oval 79"/>
          <p:cNvSpPr>
            <a:spLocks noChangeArrowheads="1"/>
          </p:cNvSpPr>
          <p:nvPr/>
        </p:nvSpPr>
        <p:spPr bwMode="auto">
          <a:xfrm>
            <a:off x="3287201" y="3718437"/>
            <a:ext cx="53975" cy="228600"/>
          </a:xfrm>
          <a:prstGeom prst="ellipse">
            <a:avLst/>
          </a:prstGeom>
          <a:solidFill>
            <a:srgbClr val="FF9933"/>
          </a:solidFill>
          <a:ln w="9525">
            <a:solidFill>
              <a:schemeClr val="tx1"/>
            </a:solidFill>
            <a:round/>
            <a:headEnd/>
            <a:tailEnd/>
          </a:ln>
        </p:spPr>
        <p:txBody>
          <a:bodyPr wrap="none" anchor="ctr">
            <a:prstTxWarp prst="textNoShape">
              <a:avLst/>
            </a:prstTxWarp>
          </a:bodyPr>
          <a:lstStyle/>
          <a:p>
            <a:endParaRPr lang="zh-CN" altLang="en-US"/>
          </a:p>
        </p:txBody>
      </p:sp>
      <p:sp>
        <p:nvSpPr>
          <p:cNvPr id="63" name="Oval 80"/>
          <p:cNvSpPr>
            <a:spLocks noChangeArrowheads="1"/>
          </p:cNvSpPr>
          <p:nvPr/>
        </p:nvSpPr>
        <p:spPr bwMode="auto">
          <a:xfrm>
            <a:off x="3287201" y="4324862"/>
            <a:ext cx="53975" cy="228600"/>
          </a:xfrm>
          <a:prstGeom prst="ellipse">
            <a:avLst/>
          </a:prstGeom>
          <a:solidFill>
            <a:srgbClr val="FFFF00"/>
          </a:solidFill>
          <a:ln w="9525">
            <a:solidFill>
              <a:schemeClr val="tx1"/>
            </a:solidFill>
            <a:round/>
            <a:headEnd/>
            <a:tailEnd/>
          </a:ln>
        </p:spPr>
        <p:txBody>
          <a:bodyPr wrap="none" anchor="ctr">
            <a:prstTxWarp prst="textNoShape">
              <a:avLst/>
            </a:prstTxWarp>
          </a:bodyPr>
          <a:lstStyle/>
          <a:p>
            <a:endParaRPr lang="zh-CN" altLang="en-US"/>
          </a:p>
        </p:txBody>
      </p:sp>
      <p:sp>
        <p:nvSpPr>
          <p:cNvPr id="64" name="Oval 62"/>
          <p:cNvSpPr>
            <a:spLocks noChangeArrowheads="1"/>
          </p:cNvSpPr>
          <p:nvPr/>
        </p:nvSpPr>
        <p:spPr bwMode="auto">
          <a:xfrm flipH="1">
            <a:off x="6228522" y="3342200"/>
            <a:ext cx="233685" cy="457200"/>
          </a:xfrm>
          <a:prstGeom prst="ellipse">
            <a:avLst/>
          </a:prstGeom>
          <a:solidFill>
            <a:srgbClr val="003399"/>
          </a:solidFill>
          <a:ln w="9525">
            <a:solidFill>
              <a:schemeClr val="tx1"/>
            </a:solidFill>
            <a:round/>
            <a:headEnd/>
            <a:tailEnd/>
          </a:ln>
        </p:spPr>
        <p:txBody>
          <a:bodyPr wrap="none" anchor="ctr">
            <a:prstTxWarp prst="textNoShape">
              <a:avLst/>
            </a:prstTxWarp>
          </a:bodyPr>
          <a:lstStyle/>
          <a:p>
            <a:endParaRPr lang="zh-CN" altLang="en-US"/>
          </a:p>
        </p:txBody>
      </p:sp>
      <p:sp>
        <p:nvSpPr>
          <p:cNvPr id="65" name="Text Box 63"/>
          <p:cNvSpPr txBox="1">
            <a:spLocks noChangeArrowheads="1"/>
          </p:cNvSpPr>
          <p:nvPr/>
        </p:nvSpPr>
        <p:spPr bwMode="auto">
          <a:xfrm>
            <a:off x="2057708" y="2172162"/>
            <a:ext cx="947632" cy="307777"/>
          </a:xfrm>
          <a:prstGeom prst="rect">
            <a:avLst/>
          </a:prstGeom>
          <a:noFill/>
          <a:ln w="9525">
            <a:noFill/>
            <a:miter lim="800000"/>
            <a:headEnd/>
            <a:tailEnd/>
          </a:ln>
        </p:spPr>
        <p:txBody>
          <a:bodyPr wrap="none">
            <a:prstTxWarp prst="textNoShape">
              <a:avLst/>
            </a:prstTxWarp>
            <a:spAutoFit/>
          </a:bodyPr>
          <a:lstStyle/>
          <a:p>
            <a:r>
              <a:rPr lang="en-US" altLang="zh-CN" sz="1400" b="1" dirty="0" smtClean="0">
                <a:solidFill>
                  <a:schemeClr val="accent2"/>
                </a:solidFill>
                <a:ea typeface="Arial" pitchFamily="-112" charset="0"/>
                <a:cs typeface="Arial" pitchFamily="-112" charset="0"/>
              </a:rPr>
              <a:t>HTTP 1.1</a:t>
            </a:r>
            <a:endParaRPr lang="zh-CN" altLang="en-US" sz="1400" b="1" dirty="0">
              <a:solidFill>
                <a:schemeClr val="accent2"/>
              </a:solidFill>
              <a:ea typeface="Arial" pitchFamily="-112" charset="0"/>
              <a:cs typeface="Arial" pitchFamily="-112" charset="0"/>
            </a:endParaRPr>
          </a:p>
        </p:txBody>
      </p:sp>
      <p:sp>
        <p:nvSpPr>
          <p:cNvPr id="73" name="矩形 41"/>
          <p:cNvSpPr/>
          <p:nvPr/>
        </p:nvSpPr>
        <p:spPr>
          <a:xfrm>
            <a:off x="700162" y="2423598"/>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74" name="矩形 41"/>
          <p:cNvSpPr/>
          <p:nvPr/>
        </p:nvSpPr>
        <p:spPr>
          <a:xfrm>
            <a:off x="695246" y="3028282"/>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75" name="矩形 41"/>
          <p:cNvSpPr/>
          <p:nvPr/>
        </p:nvSpPr>
        <p:spPr>
          <a:xfrm>
            <a:off x="695245" y="3667379"/>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76" name="矩形 41"/>
          <p:cNvSpPr/>
          <p:nvPr/>
        </p:nvSpPr>
        <p:spPr>
          <a:xfrm>
            <a:off x="695245" y="4316308"/>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77" name="Text Box 63"/>
          <p:cNvSpPr txBox="1">
            <a:spLocks noChangeArrowheads="1"/>
          </p:cNvSpPr>
          <p:nvPr/>
        </p:nvSpPr>
        <p:spPr bwMode="auto">
          <a:xfrm>
            <a:off x="2042960" y="2806343"/>
            <a:ext cx="947632" cy="307777"/>
          </a:xfrm>
          <a:prstGeom prst="rect">
            <a:avLst/>
          </a:prstGeom>
          <a:noFill/>
          <a:ln w="9525">
            <a:noFill/>
            <a:miter lim="800000"/>
            <a:headEnd/>
            <a:tailEnd/>
          </a:ln>
        </p:spPr>
        <p:txBody>
          <a:bodyPr wrap="none">
            <a:prstTxWarp prst="textNoShape">
              <a:avLst/>
            </a:prstTxWarp>
            <a:spAutoFit/>
          </a:bodyPr>
          <a:lstStyle/>
          <a:p>
            <a:r>
              <a:rPr lang="en-US" altLang="zh-CN" sz="1400" b="1" dirty="0" smtClean="0">
                <a:solidFill>
                  <a:schemeClr val="accent2"/>
                </a:solidFill>
                <a:ea typeface="Arial" pitchFamily="-112" charset="0"/>
                <a:cs typeface="Arial" pitchFamily="-112" charset="0"/>
              </a:rPr>
              <a:t>HTTP 1.1</a:t>
            </a:r>
            <a:endParaRPr lang="zh-CN" altLang="en-US" sz="1400" b="1" dirty="0">
              <a:solidFill>
                <a:schemeClr val="accent2"/>
              </a:solidFill>
              <a:ea typeface="Arial" pitchFamily="-112" charset="0"/>
              <a:cs typeface="Arial" pitchFamily="-112" charset="0"/>
            </a:endParaRPr>
          </a:p>
        </p:txBody>
      </p:sp>
      <p:sp>
        <p:nvSpPr>
          <p:cNvPr id="78" name="Text Box 63"/>
          <p:cNvSpPr txBox="1">
            <a:spLocks noChangeArrowheads="1"/>
          </p:cNvSpPr>
          <p:nvPr/>
        </p:nvSpPr>
        <p:spPr bwMode="auto">
          <a:xfrm>
            <a:off x="2033127" y="3415943"/>
            <a:ext cx="947632" cy="307777"/>
          </a:xfrm>
          <a:prstGeom prst="rect">
            <a:avLst/>
          </a:prstGeom>
          <a:noFill/>
          <a:ln w="9525">
            <a:noFill/>
            <a:miter lim="800000"/>
            <a:headEnd/>
            <a:tailEnd/>
          </a:ln>
        </p:spPr>
        <p:txBody>
          <a:bodyPr wrap="none">
            <a:prstTxWarp prst="textNoShape">
              <a:avLst/>
            </a:prstTxWarp>
            <a:spAutoFit/>
          </a:bodyPr>
          <a:lstStyle/>
          <a:p>
            <a:r>
              <a:rPr lang="en-US" altLang="zh-CN" sz="1400" b="1" dirty="0" smtClean="0">
                <a:solidFill>
                  <a:schemeClr val="accent2"/>
                </a:solidFill>
                <a:ea typeface="Arial" pitchFamily="-112" charset="0"/>
                <a:cs typeface="Arial" pitchFamily="-112" charset="0"/>
              </a:rPr>
              <a:t>HTTP 1.1</a:t>
            </a:r>
            <a:endParaRPr lang="zh-CN" altLang="en-US" sz="1400" b="1" dirty="0">
              <a:solidFill>
                <a:schemeClr val="accent2"/>
              </a:solidFill>
              <a:ea typeface="Arial" pitchFamily="-112" charset="0"/>
              <a:cs typeface="Arial" pitchFamily="-112" charset="0"/>
            </a:endParaRPr>
          </a:p>
        </p:txBody>
      </p:sp>
      <p:sp>
        <p:nvSpPr>
          <p:cNvPr id="79" name="Text Box 63"/>
          <p:cNvSpPr txBox="1">
            <a:spLocks noChangeArrowheads="1"/>
          </p:cNvSpPr>
          <p:nvPr/>
        </p:nvSpPr>
        <p:spPr bwMode="auto">
          <a:xfrm>
            <a:off x="2033127" y="4025543"/>
            <a:ext cx="947632" cy="307777"/>
          </a:xfrm>
          <a:prstGeom prst="rect">
            <a:avLst/>
          </a:prstGeom>
          <a:noFill/>
          <a:ln w="9525">
            <a:noFill/>
            <a:miter lim="800000"/>
            <a:headEnd/>
            <a:tailEnd/>
          </a:ln>
        </p:spPr>
        <p:txBody>
          <a:bodyPr wrap="none">
            <a:prstTxWarp prst="textNoShape">
              <a:avLst/>
            </a:prstTxWarp>
            <a:spAutoFit/>
          </a:bodyPr>
          <a:lstStyle/>
          <a:p>
            <a:r>
              <a:rPr lang="en-US" altLang="zh-CN" sz="1400" b="1" dirty="0" smtClean="0">
                <a:solidFill>
                  <a:schemeClr val="accent2"/>
                </a:solidFill>
                <a:ea typeface="Arial" pitchFamily="-112" charset="0"/>
                <a:cs typeface="Arial" pitchFamily="-112" charset="0"/>
              </a:rPr>
              <a:t>HTTP 1.1</a:t>
            </a:r>
            <a:endParaRPr lang="zh-CN" altLang="en-US" sz="1400" b="1" dirty="0">
              <a:solidFill>
                <a:schemeClr val="accent2"/>
              </a:solidFill>
              <a:ea typeface="Arial" pitchFamily="-112" charset="0"/>
              <a:cs typeface="Arial" pitchFamily="-112" charset="0"/>
            </a:endParaRPr>
          </a:p>
        </p:txBody>
      </p:sp>
      <p:sp>
        <p:nvSpPr>
          <p:cNvPr id="80" name="Text Box 63"/>
          <p:cNvSpPr txBox="1">
            <a:spLocks noChangeArrowheads="1"/>
          </p:cNvSpPr>
          <p:nvPr/>
        </p:nvSpPr>
        <p:spPr bwMode="auto">
          <a:xfrm>
            <a:off x="4894315" y="3071814"/>
            <a:ext cx="947632" cy="307777"/>
          </a:xfrm>
          <a:prstGeom prst="rect">
            <a:avLst/>
          </a:prstGeom>
          <a:noFill/>
          <a:ln w="9525">
            <a:noFill/>
            <a:miter lim="800000"/>
            <a:headEnd/>
            <a:tailEnd/>
          </a:ln>
        </p:spPr>
        <p:txBody>
          <a:bodyPr wrap="none">
            <a:prstTxWarp prst="textNoShape">
              <a:avLst/>
            </a:prstTxWarp>
            <a:spAutoFit/>
          </a:bodyPr>
          <a:lstStyle/>
          <a:p>
            <a:r>
              <a:rPr lang="en-US" altLang="zh-CN" sz="1400" b="1" dirty="0" smtClean="0">
                <a:solidFill>
                  <a:schemeClr val="accent2"/>
                </a:solidFill>
                <a:ea typeface="Arial" pitchFamily="-112" charset="0"/>
                <a:cs typeface="Arial" pitchFamily="-112" charset="0"/>
              </a:rPr>
              <a:t>HTTP 1.1</a:t>
            </a:r>
            <a:endParaRPr lang="zh-CN" altLang="en-US" sz="1400" b="1" dirty="0">
              <a:solidFill>
                <a:schemeClr val="accent2"/>
              </a:solidFill>
              <a:ea typeface="Arial" pitchFamily="-112" charset="0"/>
              <a:cs typeface="Arial" pitchFamily="-112" charset="0"/>
            </a:endParaRPr>
          </a:p>
        </p:txBody>
      </p:sp>
      <p:sp>
        <p:nvSpPr>
          <p:cNvPr id="81" name="矩形 41"/>
          <p:cNvSpPr/>
          <p:nvPr/>
        </p:nvSpPr>
        <p:spPr>
          <a:xfrm>
            <a:off x="7017387" y="3352745"/>
            <a:ext cx="1281039"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Application</a:t>
            </a:r>
          </a:p>
        </p:txBody>
      </p:sp>
      <p:pic>
        <p:nvPicPr>
          <p:cNvPr id="82" name="Picture 3"/>
          <p:cNvPicPr>
            <a:picLocks noChangeAspect="1" noChangeArrowheads="1"/>
          </p:cNvPicPr>
          <p:nvPr/>
        </p:nvPicPr>
        <p:blipFill>
          <a:blip r:embed="rId2" cstate="print"/>
          <a:srcRect/>
          <a:stretch>
            <a:fillRect/>
          </a:stretch>
        </p:blipFill>
        <p:spPr bwMode="auto">
          <a:xfrm>
            <a:off x="3189279" y="1760431"/>
            <a:ext cx="1471211" cy="288022"/>
          </a:xfrm>
          <a:prstGeom prst="rect">
            <a:avLst/>
          </a:prstGeom>
          <a:noFill/>
          <a:ln w="9525">
            <a:noFill/>
            <a:miter lim="800000"/>
            <a:headEnd/>
            <a:tailEnd/>
          </a:ln>
        </p:spPr>
      </p:pic>
      <p:sp>
        <p:nvSpPr>
          <p:cNvPr id="84" name="TextBox 83"/>
          <p:cNvSpPr txBox="1"/>
          <p:nvPr/>
        </p:nvSpPr>
        <p:spPr>
          <a:xfrm>
            <a:off x="7188530" y="3827182"/>
            <a:ext cx="864339" cy="369332"/>
          </a:xfrm>
          <a:prstGeom prst="rect">
            <a:avLst/>
          </a:prstGeom>
          <a:noFill/>
        </p:spPr>
        <p:txBody>
          <a:bodyPr wrap="none" rtlCol="0">
            <a:spAutoFit/>
          </a:bodyPr>
          <a:lstStyle/>
          <a:p>
            <a:pPr algn="ctr"/>
            <a:r>
              <a:rPr lang="en-US" dirty="0" smtClean="0"/>
              <a:t>Server</a:t>
            </a:r>
            <a:endParaRPr lang="en-US" dirty="0"/>
          </a:p>
        </p:txBody>
      </p:sp>
      <p:sp>
        <p:nvSpPr>
          <p:cNvPr id="85" name="TextBox 84"/>
          <p:cNvSpPr txBox="1"/>
          <p:nvPr/>
        </p:nvSpPr>
        <p:spPr>
          <a:xfrm>
            <a:off x="4685517" y="1749771"/>
            <a:ext cx="1381660" cy="369332"/>
          </a:xfrm>
          <a:prstGeom prst="rect">
            <a:avLst/>
          </a:prstGeom>
          <a:noFill/>
        </p:spPr>
        <p:txBody>
          <a:bodyPr wrap="none" rtlCol="0">
            <a:spAutoFit/>
          </a:bodyPr>
          <a:lstStyle/>
          <a:p>
            <a:r>
              <a:rPr lang="en-US" dirty="0" smtClean="0"/>
              <a:t>BIG-IP LTM</a:t>
            </a:r>
            <a:endParaRPr lang="en-US" dirty="0"/>
          </a:p>
        </p:txBody>
      </p:sp>
      <p:sp>
        <p:nvSpPr>
          <p:cNvPr id="86" name="矩形 85"/>
          <p:cNvSpPr/>
          <p:nvPr/>
        </p:nvSpPr>
        <p:spPr>
          <a:xfrm>
            <a:off x="427702" y="5136874"/>
            <a:ext cx="8087034" cy="1600438"/>
          </a:xfrm>
          <a:prstGeom prst="rect">
            <a:avLst/>
          </a:prstGeom>
        </p:spPr>
        <p:txBody>
          <a:bodyPr wrap="square">
            <a:spAutoFit/>
          </a:bodyPr>
          <a:lstStyle/>
          <a:p>
            <a:r>
              <a:rPr lang="en-US" sz="1400" dirty="0" smtClean="0"/>
              <a:t>F5 BIG-IP LTM </a:t>
            </a:r>
            <a:r>
              <a:rPr lang="zh-CN" altLang="en-US" sz="1400" dirty="0" smtClean="0"/>
              <a:t>强大的应用层交换引擎，可以对多个客户端的</a:t>
            </a:r>
            <a:r>
              <a:rPr lang="en-US" altLang="zh-CN" sz="1400" dirty="0" smtClean="0"/>
              <a:t>TCP</a:t>
            </a:r>
            <a:r>
              <a:rPr lang="zh-CN" altLang="en-US" sz="1400" dirty="0" smtClean="0"/>
              <a:t>连接进行合并，通过少量的长连接与后台应用通讯</a:t>
            </a:r>
            <a:endParaRPr lang="en-US" altLang="zh-CN" sz="1400" dirty="0" smtClean="0"/>
          </a:p>
          <a:p>
            <a:endParaRPr lang="en-US" altLang="zh-CN" sz="1400" dirty="0" smtClean="0"/>
          </a:p>
          <a:p>
            <a:r>
              <a:rPr lang="zh-CN" altLang="en-US" sz="1400" dirty="0" smtClean="0"/>
              <a:t>适合于大并发量的系统使用，尤其对于基于</a:t>
            </a:r>
            <a:r>
              <a:rPr lang="en-US" altLang="zh-CN" sz="1400" dirty="0" smtClean="0"/>
              <a:t>JVM</a:t>
            </a:r>
            <a:r>
              <a:rPr lang="zh-CN" altLang="en-US" sz="1400" dirty="0" smtClean="0"/>
              <a:t>的应用系统，可以有效的降低系统在频繁建立和关闭</a:t>
            </a:r>
            <a:r>
              <a:rPr lang="en-US" altLang="zh-CN" sz="1400" dirty="0" smtClean="0"/>
              <a:t>TCP</a:t>
            </a:r>
            <a:r>
              <a:rPr lang="zh-CN" altLang="en-US" sz="1400" dirty="0" smtClean="0"/>
              <a:t>连接时所带来的巨大开销</a:t>
            </a:r>
            <a:endParaRPr lang="en-US" altLang="zh-CN" sz="1400" dirty="0" smtClean="0"/>
          </a:p>
          <a:p>
            <a:endParaRPr lang="en-US" altLang="zh-CN" sz="1400" dirty="0" smtClean="0"/>
          </a:p>
          <a:p>
            <a:r>
              <a:rPr lang="zh-CN" altLang="en-US" sz="1400" dirty="0" smtClean="0"/>
              <a:t>完全兼容</a:t>
            </a:r>
            <a:r>
              <a:rPr lang="en-US" altLang="zh-CN" sz="1400" dirty="0" smtClean="0"/>
              <a:t>HTTP 1.1</a:t>
            </a:r>
            <a:r>
              <a:rPr lang="zh-CN" altLang="en-US" sz="1400" dirty="0" smtClean="0"/>
              <a:t>标准协议，对后台应用透明</a:t>
            </a:r>
            <a:endParaRPr lang="en-US" altLang="zh-CN" sz="1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6" presetClass="emph" presetSubtype="0" fill="hold" nodeType="afterEffect">
                                  <p:stCondLst>
                                    <p:cond delay="0"/>
                                  </p:stCondLst>
                                  <p:childTnLst>
                                    <p:animEffect transition="out" filter="fade">
                                      <p:cBhvr>
                                        <p:cTn id="14" dur="500" tmFilter="0, 0; .2, .5; .8, .5; 1, 0"/>
                                        <p:tgtEl>
                                          <p:spTgt spid="9"/>
                                        </p:tgtEl>
                                      </p:cBhvr>
                                    </p:animEffect>
                                    <p:animScale>
                                      <p:cBhvr>
                                        <p:cTn id="15" dur="250" autoRev="1" fill="hold"/>
                                        <p:tgtEl>
                                          <p:spTgt spid="9"/>
                                        </p:tgtEl>
                                      </p:cBhvr>
                                      <p:by x="105000" y="105000"/>
                                    </p:animScale>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par>
                          <p:cTn id="23" fill="hold">
                            <p:stCondLst>
                              <p:cond delay="2000"/>
                            </p:stCondLst>
                            <p:childTnLst>
                              <p:par>
                                <p:cTn id="24" presetID="26" presetClass="emph" presetSubtype="0" fill="hold" nodeType="afterEffect">
                                  <p:stCondLst>
                                    <p:cond delay="0"/>
                                  </p:stCondLst>
                                  <p:childTnLst>
                                    <p:animEffect transition="out" filter="fade">
                                      <p:cBhvr>
                                        <p:cTn id="25" dur="500" tmFilter="0, 0; .2, .5; .8, .5; 1, 0"/>
                                        <p:tgtEl>
                                          <p:spTgt spid="5"/>
                                        </p:tgtEl>
                                      </p:cBhvr>
                                    </p:animEffect>
                                    <p:animScale>
                                      <p:cBhvr>
                                        <p:cTn id="26" dur="250" autoRev="1" fill="hold"/>
                                        <p:tgtEl>
                                          <p:spTgt spid="5"/>
                                        </p:tgtEl>
                                      </p:cBhvr>
                                      <p:by x="105000" y="105000"/>
                                    </p:animScale>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0"/>
                                          </p:stCondLst>
                                        </p:cTn>
                                        <p:tgtEl>
                                          <p:spTgt spid="60"/>
                                        </p:tgtEl>
                                        <p:attrNameLst>
                                          <p:attrName>style.visibility</p:attrName>
                                        </p:attrNameLst>
                                      </p:cBhvr>
                                      <p:to>
                                        <p:strVal val="visible"/>
                                      </p:to>
                                    </p:se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left)">
                                      <p:cBhvr>
                                        <p:cTn id="33" dur="500"/>
                                        <p:tgtEl>
                                          <p:spTgt spid="51"/>
                                        </p:tgtEl>
                                      </p:cBhvr>
                                    </p:animEffect>
                                  </p:childTnLst>
                                </p:cTn>
                              </p:par>
                            </p:childTnLst>
                          </p:cTn>
                        </p:par>
                        <p:par>
                          <p:cTn id="34" fill="hold">
                            <p:stCondLst>
                              <p:cond delay="3000"/>
                            </p:stCondLst>
                            <p:childTnLst>
                              <p:par>
                                <p:cTn id="35" presetID="26" presetClass="emph" presetSubtype="0" fill="hold" nodeType="afterEffect">
                                  <p:stCondLst>
                                    <p:cond delay="0"/>
                                  </p:stCondLst>
                                  <p:childTnLst>
                                    <p:animEffect transition="out" filter="fade">
                                      <p:cBhvr>
                                        <p:cTn id="36" dur="500" tmFilter="0, 0; .2, .5; .8, .5; 1, 0"/>
                                        <p:tgtEl>
                                          <p:spTgt spid="51"/>
                                        </p:tgtEl>
                                      </p:cBhvr>
                                    </p:animEffect>
                                    <p:animScale>
                                      <p:cBhvr>
                                        <p:cTn id="37" dur="250" autoRev="1" fill="hold"/>
                                        <p:tgtEl>
                                          <p:spTgt spid="51"/>
                                        </p:tgtEl>
                                      </p:cBhvr>
                                      <p:by x="105000" y="105000"/>
                                    </p:animScale>
                                  </p:childTnLst>
                                </p:cTn>
                              </p:par>
                            </p:childTnLst>
                          </p:cTn>
                        </p:par>
                        <p:par>
                          <p:cTn id="38" fill="hold">
                            <p:stCondLst>
                              <p:cond delay="3500"/>
                            </p:stCondLst>
                            <p:childTnLst>
                              <p:par>
                                <p:cTn id="39" presetID="1" presetClass="entr" presetSubtype="0"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par>
                          <p:cTn id="41" fill="hold">
                            <p:stCondLst>
                              <p:cond delay="3500"/>
                            </p:stCondLst>
                            <p:childTnLst>
                              <p:par>
                                <p:cTn id="42" presetID="22" presetClass="entr" presetSubtype="1" fill="hold" nodeType="after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up)">
                                      <p:cBhvr>
                                        <p:cTn id="44" dur="500"/>
                                        <p:tgtEl>
                                          <p:spTgt spid="37"/>
                                        </p:tgtEl>
                                      </p:cBhvr>
                                    </p:animEffect>
                                  </p:childTnLst>
                                </p:cTn>
                              </p:par>
                            </p:childTnLst>
                          </p:cTn>
                        </p:par>
                        <p:par>
                          <p:cTn id="45" fill="hold">
                            <p:stCondLst>
                              <p:cond delay="4000"/>
                            </p:stCondLst>
                            <p:childTnLst>
                              <p:par>
                                <p:cTn id="46" presetID="26" presetClass="emph" presetSubtype="0" fill="hold" nodeType="afterEffect">
                                  <p:stCondLst>
                                    <p:cond delay="0"/>
                                  </p:stCondLst>
                                  <p:childTnLst>
                                    <p:animEffect transition="out" filter="fade">
                                      <p:cBhvr>
                                        <p:cTn id="47" dur="500" tmFilter="0, 0; .2, .5; .8, .5; 1, 0"/>
                                        <p:tgtEl>
                                          <p:spTgt spid="37"/>
                                        </p:tgtEl>
                                      </p:cBhvr>
                                    </p:animEffect>
                                    <p:animScale>
                                      <p:cBhvr>
                                        <p:cTn id="48" dur="250" autoRev="1" fill="hold"/>
                                        <p:tgtEl>
                                          <p:spTgt spid="37"/>
                                        </p:tgtEl>
                                      </p:cBhvr>
                                      <p:by x="105000" y="105000"/>
                                    </p:animScale>
                                  </p:childTnLst>
                                </p:cTn>
                              </p:par>
                            </p:childTnLst>
                          </p:cTn>
                        </p:par>
                        <p:par>
                          <p:cTn id="49" fill="hold">
                            <p:stCondLst>
                              <p:cond delay="4500"/>
                            </p:stCondLst>
                            <p:childTnLst>
                              <p:par>
                                <p:cTn id="50" presetID="1" presetClass="entr" presetSubtype="0" fill="hold" nodeType="after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par>
                          <p:cTn id="52" fill="hold">
                            <p:stCondLst>
                              <p:cond delay="4500"/>
                            </p:stCondLst>
                            <p:childTnLst>
                              <p:par>
                                <p:cTn id="53" presetID="22" presetClass="entr" presetSubtype="8" fill="hold"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par>
                                <p:cTn id="56" presetID="22" presetClass="entr" presetSubtype="8"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left)">
                                      <p:cBhvr>
                                        <p:cTn id="58" dur="500"/>
                                        <p:tgtEl>
                                          <p:spTgt spid="14"/>
                                        </p:tgtEl>
                                      </p:cBhvr>
                                    </p:animEffect>
                                  </p:childTnLst>
                                </p:cTn>
                              </p:par>
                              <p:par>
                                <p:cTn id="59" presetID="22" presetClass="entr" presetSubtype="8"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childTnLst>
                          </p:cTn>
                        </p:par>
                        <p:par>
                          <p:cTn id="62" fill="hold">
                            <p:stCondLst>
                              <p:cond delay="5000"/>
                            </p:stCondLst>
                            <p:childTnLst>
                              <p:par>
                                <p:cTn id="63" presetID="1" presetClass="entr" presetSubtype="0" fill="hold" grpId="0" nodeType="after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childTnLst>
                          </p:cTn>
                        </p:par>
                        <p:par>
                          <p:cTn id="69" fill="hold">
                            <p:stCondLst>
                              <p:cond delay="5000"/>
                            </p:stCondLst>
                            <p:childTnLst>
                              <p:par>
                                <p:cTn id="70" presetID="26" presetClass="emph" presetSubtype="0" fill="hold" nodeType="afterEffect">
                                  <p:stCondLst>
                                    <p:cond delay="0"/>
                                  </p:stCondLst>
                                  <p:childTnLst>
                                    <p:animEffect transition="out" filter="fade">
                                      <p:cBhvr>
                                        <p:cTn id="71" dur="500" tmFilter="0, 0; .2, .5; .8, .5; 1, 0"/>
                                        <p:tgtEl>
                                          <p:spTgt spid="10"/>
                                        </p:tgtEl>
                                      </p:cBhvr>
                                    </p:animEffect>
                                    <p:animScale>
                                      <p:cBhvr>
                                        <p:cTn id="72" dur="250" autoRev="1" fill="hold"/>
                                        <p:tgtEl>
                                          <p:spTgt spid="10"/>
                                        </p:tgtEl>
                                      </p:cBhvr>
                                      <p:by x="105000" y="105000"/>
                                    </p:animScale>
                                  </p:childTnLst>
                                </p:cTn>
                              </p:par>
                              <p:par>
                                <p:cTn id="73" presetID="26" presetClass="emph" presetSubtype="0" fill="hold" nodeType="withEffect">
                                  <p:stCondLst>
                                    <p:cond delay="0"/>
                                  </p:stCondLst>
                                  <p:childTnLst>
                                    <p:animEffect transition="out" filter="fade">
                                      <p:cBhvr>
                                        <p:cTn id="74" dur="500" tmFilter="0, 0; .2, .5; .8, .5; 1, 0"/>
                                        <p:tgtEl>
                                          <p:spTgt spid="14"/>
                                        </p:tgtEl>
                                      </p:cBhvr>
                                    </p:animEffect>
                                    <p:animScale>
                                      <p:cBhvr>
                                        <p:cTn id="75" dur="250" autoRev="1" fill="hold"/>
                                        <p:tgtEl>
                                          <p:spTgt spid="14"/>
                                        </p:tgtEl>
                                      </p:cBhvr>
                                      <p:by x="105000" y="105000"/>
                                    </p:animScale>
                                  </p:childTnLst>
                                </p:cTn>
                              </p:par>
                              <p:par>
                                <p:cTn id="76" presetID="26" presetClass="emph" presetSubtype="0" fill="hold" nodeType="withEffect">
                                  <p:stCondLst>
                                    <p:cond delay="0"/>
                                  </p:stCondLst>
                                  <p:childTnLst>
                                    <p:animEffect transition="out" filter="fade">
                                      <p:cBhvr>
                                        <p:cTn id="77" dur="500" tmFilter="0, 0; .2, .5; .8, .5; 1, 0"/>
                                        <p:tgtEl>
                                          <p:spTgt spid="18"/>
                                        </p:tgtEl>
                                      </p:cBhvr>
                                    </p:animEffect>
                                    <p:animScale>
                                      <p:cBhvr>
                                        <p:cTn id="78" dur="250" autoRev="1" fill="hold"/>
                                        <p:tgtEl>
                                          <p:spTgt spid="18"/>
                                        </p:tgtEl>
                                      </p:cBhvr>
                                      <p:by x="105000" y="105000"/>
                                    </p:animScale>
                                  </p:childTnLst>
                                </p:cTn>
                              </p:par>
                            </p:childTnLst>
                          </p:cTn>
                        </p:par>
                        <p:par>
                          <p:cTn id="79" fill="hold">
                            <p:stCondLst>
                              <p:cond delay="5500"/>
                            </p:stCondLst>
                            <p:childTnLst>
                              <p:par>
                                <p:cTn id="80" presetID="22" presetClass="entr" presetSubtype="8" fill="hold" nodeType="after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left)">
                                      <p:cBhvr>
                                        <p:cTn id="82" dur="500"/>
                                        <p:tgtEl>
                                          <p:spTgt spid="27"/>
                                        </p:tgtEl>
                                      </p:cBhvr>
                                    </p:animEffect>
                                  </p:childTnLst>
                                </p:cTn>
                              </p:par>
                            </p:childTnLst>
                          </p:cTn>
                        </p:par>
                        <p:par>
                          <p:cTn id="83" fill="hold">
                            <p:stCondLst>
                              <p:cond delay="6000"/>
                            </p:stCondLst>
                            <p:childTnLst>
                              <p:par>
                                <p:cTn id="84" presetID="26" presetClass="emph" presetSubtype="0" fill="hold" nodeType="afterEffect">
                                  <p:stCondLst>
                                    <p:cond delay="0"/>
                                  </p:stCondLst>
                                  <p:childTnLst>
                                    <p:animEffect transition="out" filter="fade">
                                      <p:cBhvr>
                                        <p:cTn id="85" dur="500" tmFilter="0, 0; .2, .5; .8, .5; 1, 0"/>
                                        <p:tgtEl>
                                          <p:spTgt spid="27"/>
                                        </p:tgtEl>
                                      </p:cBhvr>
                                    </p:animEffect>
                                    <p:animScale>
                                      <p:cBhvr>
                                        <p:cTn id="86" dur="250" autoRev="1" fill="hold"/>
                                        <p:tgtEl>
                                          <p:spTgt spid="27"/>
                                        </p:tgtEl>
                                      </p:cBhvr>
                                      <p:by x="105000" y="105000"/>
                                    </p:animScale>
                                  </p:childTnLst>
                                </p:cTn>
                              </p:par>
                            </p:childTnLst>
                          </p:cTn>
                        </p:par>
                        <p:par>
                          <p:cTn id="87" fill="hold">
                            <p:stCondLst>
                              <p:cond delay="6500"/>
                            </p:stCondLst>
                            <p:childTnLst>
                              <p:par>
                                <p:cTn id="88" presetID="22" presetClass="entr" presetSubtype="8" fill="hold" nodeType="after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wipe(left)">
                                      <p:cBhvr>
                                        <p:cTn id="90" dur="500"/>
                                        <p:tgtEl>
                                          <p:spTgt spid="38"/>
                                        </p:tgtEl>
                                      </p:cBhvr>
                                    </p:animEffect>
                                  </p:childTnLst>
                                </p:cTn>
                              </p:par>
                            </p:childTnLst>
                          </p:cTn>
                        </p:par>
                        <p:par>
                          <p:cTn id="91" fill="hold">
                            <p:stCondLst>
                              <p:cond delay="7000"/>
                            </p:stCondLst>
                            <p:childTnLst>
                              <p:par>
                                <p:cTn id="92" presetID="26" presetClass="emph" presetSubtype="0" fill="hold" nodeType="afterEffect">
                                  <p:stCondLst>
                                    <p:cond delay="0"/>
                                  </p:stCondLst>
                                  <p:childTnLst>
                                    <p:animEffect transition="out" filter="fade">
                                      <p:cBhvr>
                                        <p:cTn id="93" dur="500" tmFilter="0, 0; .2, .5; .8, .5; 1, 0"/>
                                        <p:tgtEl>
                                          <p:spTgt spid="38"/>
                                        </p:tgtEl>
                                      </p:cBhvr>
                                    </p:animEffect>
                                    <p:animScale>
                                      <p:cBhvr>
                                        <p:cTn id="94" dur="250" autoRev="1" fill="hold"/>
                                        <p:tgtEl>
                                          <p:spTgt spid="3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0" grpId="0" animBg="1"/>
      <p:bldP spid="60" grpId="0" animBg="1"/>
      <p:bldP spid="61" grpId="0" animBg="1"/>
      <p:bldP spid="62" grpId="0" animBg="1"/>
      <p:bldP spid="6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IBR</a:t>
            </a:r>
            <a:r>
              <a:rPr lang="zh-CN" altLang="en-US" dirty="0" smtClean="0"/>
              <a:t>减小客户端请求数量</a:t>
            </a:r>
            <a:endParaRPr lang="en-US" dirty="0"/>
          </a:p>
        </p:txBody>
      </p:sp>
      <p:sp>
        <p:nvSpPr>
          <p:cNvPr id="40" name="Line 12"/>
          <p:cNvSpPr>
            <a:spLocks noChangeShapeType="1"/>
          </p:cNvSpPr>
          <p:nvPr/>
        </p:nvSpPr>
        <p:spPr bwMode="auto">
          <a:xfrm>
            <a:off x="2123982" y="1657350"/>
            <a:ext cx="1676400" cy="0"/>
          </a:xfrm>
          <a:prstGeom prst="line">
            <a:avLst/>
          </a:prstGeom>
          <a:noFill/>
          <a:ln w="57150">
            <a:solidFill>
              <a:schemeClr val="accent1"/>
            </a:solidFill>
            <a:round/>
            <a:headEnd/>
            <a:tailEnd/>
          </a:ln>
        </p:spPr>
        <p:txBody>
          <a:bodyPr/>
          <a:lstStyle/>
          <a:p>
            <a:endParaRPr lang="en-US"/>
          </a:p>
        </p:txBody>
      </p:sp>
      <p:sp>
        <p:nvSpPr>
          <p:cNvPr id="41" name="Line 13"/>
          <p:cNvSpPr>
            <a:spLocks noChangeShapeType="1"/>
          </p:cNvSpPr>
          <p:nvPr/>
        </p:nvSpPr>
        <p:spPr bwMode="auto">
          <a:xfrm flipV="1">
            <a:off x="5221288" y="1653989"/>
            <a:ext cx="2080465" cy="3360"/>
          </a:xfrm>
          <a:prstGeom prst="line">
            <a:avLst/>
          </a:prstGeom>
          <a:noFill/>
          <a:ln w="38100">
            <a:solidFill>
              <a:schemeClr val="accent1"/>
            </a:solidFill>
            <a:round/>
            <a:headEnd/>
            <a:tailEnd/>
          </a:ln>
        </p:spPr>
        <p:txBody>
          <a:bodyPr/>
          <a:lstStyle/>
          <a:p>
            <a:endParaRPr lang="en-US"/>
          </a:p>
        </p:txBody>
      </p:sp>
      <p:sp>
        <p:nvSpPr>
          <p:cNvPr id="43" name="Line 15"/>
          <p:cNvSpPr>
            <a:spLocks noChangeShapeType="1"/>
          </p:cNvSpPr>
          <p:nvPr/>
        </p:nvSpPr>
        <p:spPr bwMode="auto">
          <a:xfrm>
            <a:off x="2249488" y="1428750"/>
            <a:ext cx="1447800" cy="0"/>
          </a:xfrm>
          <a:prstGeom prst="line">
            <a:avLst/>
          </a:prstGeom>
          <a:noFill/>
          <a:ln w="19050">
            <a:solidFill>
              <a:schemeClr val="tx1"/>
            </a:solidFill>
            <a:round/>
            <a:headEnd/>
            <a:tailEnd type="triangle" w="med" len="med"/>
          </a:ln>
        </p:spPr>
        <p:txBody>
          <a:bodyPr anchor="ctr"/>
          <a:lstStyle/>
          <a:p>
            <a:endParaRPr lang="en-US"/>
          </a:p>
        </p:txBody>
      </p:sp>
      <p:sp>
        <p:nvSpPr>
          <p:cNvPr id="44" name="AutoShape 16"/>
          <p:cNvSpPr>
            <a:spLocks noChangeArrowheads="1"/>
          </p:cNvSpPr>
          <p:nvPr/>
        </p:nvSpPr>
        <p:spPr bwMode="auto">
          <a:xfrm>
            <a:off x="4611688" y="1885950"/>
            <a:ext cx="1066800" cy="1524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000" b="1" dirty="0"/>
              <a:t>Compression</a:t>
            </a:r>
          </a:p>
        </p:txBody>
      </p:sp>
      <p:sp>
        <p:nvSpPr>
          <p:cNvPr id="45" name="AutoShape 17"/>
          <p:cNvSpPr>
            <a:spLocks noChangeArrowheads="1"/>
          </p:cNvSpPr>
          <p:nvPr/>
        </p:nvSpPr>
        <p:spPr bwMode="auto">
          <a:xfrm>
            <a:off x="3468688" y="1885950"/>
            <a:ext cx="1066800" cy="1524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000" b="1" dirty="0"/>
              <a:t>Cache</a:t>
            </a:r>
          </a:p>
        </p:txBody>
      </p:sp>
      <p:sp>
        <p:nvSpPr>
          <p:cNvPr id="46" name="Line 18"/>
          <p:cNvSpPr>
            <a:spLocks noChangeShapeType="1"/>
          </p:cNvSpPr>
          <p:nvPr/>
        </p:nvSpPr>
        <p:spPr bwMode="auto">
          <a:xfrm>
            <a:off x="5526088" y="1428750"/>
            <a:ext cx="1447800" cy="0"/>
          </a:xfrm>
          <a:prstGeom prst="line">
            <a:avLst/>
          </a:prstGeom>
          <a:noFill/>
          <a:ln w="19050">
            <a:solidFill>
              <a:schemeClr val="tx1"/>
            </a:solidFill>
            <a:round/>
            <a:headEnd/>
            <a:tailEnd type="triangle" w="med" len="med"/>
          </a:ln>
        </p:spPr>
        <p:txBody>
          <a:bodyPr anchor="ctr"/>
          <a:lstStyle/>
          <a:p>
            <a:endParaRPr lang="en-US"/>
          </a:p>
        </p:txBody>
      </p:sp>
      <p:sp>
        <p:nvSpPr>
          <p:cNvPr id="47" name="Line 19"/>
          <p:cNvSpPr>
            <a:spLocks noChangeShapeType="1"/>
          </p:cNvSpPr>
          <p:nvPr/>
        </p:nvSpPr>
        <p:spPr bwMode="auto">
          <a:xfrm flipH="1">
            <a:off x="5754688" y="1885950"/>
            <a:ext cx="1447800" cy="76200"/>
          </a:xfrm>
          <a:prstGeom prst="line">
            <a:avLst/>
          </a:prstGeom>
          <a:noFill/>
          <a:ln w="19050">
            <a:solidFill>
              <a:schemeClr val="tx1"/>
            </a:solidFill>
            <a:round/>
            <a:headEnd/>
            <a:tailEnd type="triangle" w="med" len="med"/>
          </a:ln>
        </p:spPr>
        <p:txBody>
          <a:bodyPr anchor="ctr"/>
          <a:lstStyle/>
          <a:p>
            <a:endParaRPr lang="en-US"/>
          </a:p>
        </p:txBody>
      </p:sp>
      <p:sp>
        <p:nvSpPr>
          <p:cNvPr id="48" name="Line 20"/>
          <p:cNvSpPr>
            <a:spLocks noChangeShapeType="1"/>
          </p:cNvSpPr>
          <p:nvPr/>
        </p:nvSpPr>
        <p:spPr bwMode="auto">
          <a:xfrm flipH="1" flipV="1">
            <a:off x="2173288" y="1809750"/>
            <a:ext cx="1295400" cy="152400"/>
          </a:xfrm>
          <a:prstGeom prst="line">
            <a:avLst/>
          </a:prstGeom>
          <a:noFill/>
          <a:ln w="19050">
            <a:solidFill>
              <a:schemeClr val="tx1"/>
            </a:solidFill>
            <a:round/>
            <a:headEnd/>
            <a:tailEnd type="triangle" w="med" len="med"/>
          </a:ln>
        </p:spPr>
        <p:txBody>
          <a:bodyPr anchor="ctr"/>
          <a:lstStyle/>
          <a:p>
            <a:endParaRPr lang="en-US"/>
          </a:p>
        </p:txBody>
      </p:sp>
      <p:sp>
        <p:nvSpPr>
          <p:cNvPr id="50" name="TextBox 46"/>
          <p:cNvSpPr txBox="1">
            <a:spLocks noChangeArrowheads="1"/>
          </p:cNvSpPr>
          <p:nvPr/>
        </p:nvSpPr>
        <p:spPr bwMode="auto">
          <a:xfrm>
            <a:off x="5540189" y="2109601"/>
            <a:ext cx="1828800" cy="4000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en-US" sz="1000" dirty="0">
                <a:solidFill>
                  <a:schemeClr val="lt1"/>
                </a:solidFill>
                <a:latin typeface="+mn-lt"/>
              </a:rPr>
              <a:t>Server sends No Cache Expire or Very Short Expire</a:t>
            </a:r>
          </a:p>
        </p:txBody>
      </p:sp>
      <p:sp>
        <p:nvSpPr>
          <p:cNvPr id="52" name="TextBox 48"/>
          <p:cNvSpPr txBox="1">
            <a:spLocks noChangeArrowheads="1"/>
          </p:cNvSpPr>
          <p:nvPr/>
        </p:nvSpPr>
        <p:spPr bwMode="auto">
          <a:xfrm>
            <a:off x="1936376" y="2155545"/>
            <a:ext cx="2438400" cy="35905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000" dirty="0" smtClean="0">
                <a:solidFill>
                  <a:schemeClr val="lt1"/>
                </a:solidFill>
                <a:latin typeface="+mn-lt"/>
              </a:rPr>
              <a:t>应用策略，计算对象的</a:t>
            </a:r>
            <a:r>
              <a:rPr lang="en-US" altLang="zh-CN" sz="1000" dirty="0" smtClean="0">
                <a:solidFill>
                  <a:schemeClr val="lt1"/>
                </a:solidFill>
                <a:latin typeface="+mn-lt"/>
              </a:rPr>
              <a:t>PV Code</a:t>
            </a:r>
            <a:r>
              <a:rPr lang="zh-CN" altLang="en-US" sz="1000" dirty="0" smtClean="0">
                <a:solidFill>
                  <a:schemeClr val="lt1"/>
                </a:solidFill>
                <a:latin typeface="+mn-lt"/>
              </a:rPr>
              <a:t>并设置相应的客户端</a:t>
            </a:r>
            <a:r>
              <a:rPr lang="en-US" altLang="zh-CN" sz="1000" dirty="0" smtClean="0">
                <a:solidFill>
                  <a:schemeClr val="lt1"/>
                </a:solidFill>
                <a:latin typeface="+mn-lt"/>
              </a:rPr>
              <a:t>Cache</a:t>
            </a:r>
            <a:r>
              <a:rPr lang="zh-CN" altLang="en-US" sz="1000" dirty="0" smtClean="0">
                <a:solidFill>
                  <a:schemeClr val="lt1"/>
                </a:solidFill>
                <a:latin typeface="+mn-lt"/>
              </a:rPr>
              <a:t>失效时间</a:t>
            </a:r>
            <a:endParaRPr lang="en-US" altLang="en-US" sz="1000" dirty="0">
              <a:solidFill>
                <a:schemeClr val="lt1"/>
              </a:solidFill>
              <a:latin typeface="+mn-lt"/>
            </a:endParaRPr>
          </a:p>
        </p:txBody>
      </p:sp>
      <p:sp>
        <p:nvSpPr>
          <p:cNvPr id="184" name="Line 30"/>
          <p:cNvSpPr>
            <a:spLocks noChangeShapeType="1"/>
          </p:cNvSpPr>
          <p:nvPr/>
        </p:nvSpPr>
        <p:spPr bwMode="auto">
          <a:xfrm>
            <a:off x="2097088" y="3271838"/>
            <a:ext cx="1676400" cy="0"/>
          </a:xfrm>
          <a:prstGeom prst="line">
            <a:avLst/>
          </a:prstGeom>
          <a:noFill/>
          <a:ln w="57150">
            <a:solidFill>
              <a:schemeClr val="accent1"/>
            </a:solidFill>
            <a:round/>
            <a:headEnd/>
            <a:tailEnd/>
          </a:ln>
        </p:spPr>
        <p:txBody>
          <a:bodyPr/>
          <a:lstStyle/>
          <a:p>
            <a:endParaRPr lang="en-US"/>
          </a:p>
        </p:txBody>
      </p:sp>
      <p:sp>
        <p:nvSpPr>
          <p:cNvPr id="186" name="Line 33"/>
          <p:cNvSpPr>
            <a:spLocks noChangeShapeType="1"/>
          </p:cNvSpPr>
          <p:nvPr/>
        </p:nvSpPr>
        <p:spPr bwMode="auto">
          <a:xfrm>
            <a:off x="2249488" y="3043238"/>
            <a:ext cx="1447800" cy="0"/>
          </a:xfrm>
          <a:prstGeom prst="line">
            <a:avLst/>
          </a:prstGeom>
          <a:noFill/>
          <a:ln w="19050">
            <a:solidFill>
              <a:schemeClr val="tx1"/>
            </a:solidFill>
            <a:round/>
            <a:headEnd/>
            <a:tailEnd type="triangle" w="med" len="med"/>
          </a:ln>
        </p:spPr>
        <p:txBody>
          <a:bodyPr anchor="ctr"/>
          <a:lstStyle/>
          <a:p>
            <a:endParaRPr lang="en-US"/>
          </a:p>
        </p:txBody>
      </p:sp>
      <p:sp>
        <p:nvSpPr>
          <p:cNvPr id="187" name="AutoShape 34"/>
          <p:cNvSpPr>
            <a:spLocks noChangeArrowheads="1"/>
          </p:cNvSpPr>
          <p:nvPr/>
        </p:nvSpPr>
        <p:spPr bwMode="auto">
          <a:xfrm>
            <a:off x="3468688" y="3500438"/>
            <a:ext cx="1066800" cy="1524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000" b="1" dirty="0"/>
              <a:t>Cache</a:t>
            </a:r>
          </a:p>
        </p:txBody>
      </p:sp>
      <p:sp>
        <p:nvSpPr>
          <p:cNvPr id="188" name="Line 35"/>
          <p:cNvSpPr>
            <a:spLocks noChangeShapeType="1"/>
          </p:cNvSpPr>
          <p:nvPr/>
        </p:nvSpPr>
        <p:spPr bwMode="auto">
          <a:xfrm flipH="1" flipV="1">
            <a:off x="2173288" y="3424238"/>
            <a:ext cx="1295400" cy="152400"/>
          </a:xfrm>
          <a:prstGeom prst="line">
            <a:avLst/>
          </a:prstGeom>
          <a:noFill/>
          <a:ln w="19050">
            <a:solidFill>
              <a:schemeClr val="tx1"/>
            </a:solidFill>
            <a:round/>
            <a:headEnd/>
            <a:tailEnd type="triangle" w="med" len="med"/>
          </a:ln>
        </p:spPr>
        <p:txBody>
          <a:bodyPr anchor="ctr"/>
          <a:lstStyle/>
          <a:p>
            <a:endParaRPr lang="en-US"/>
          </a:p>
        </p:txBody>
      </p:sp>
      <p:sp>
        <p:nvSpPr>
          <p:cNvPr id="189" name="Line 36"/>
          <p:cNvSpPr>
            <a:spLocks noChangeShapeType="1"/>
          </p:cNvSpPr>
          <p:nvPr/>
        </p:nvSpPr>
        <p:spPr bwMode="auto">
          <a:xfrm>
            <a:off x="3621088" y="3119438"/>
            <a:ext cx="0" cy="381000"/>
          </a:xfrm>
          <a:prstGeom prst="line">
            <a:avLst/>
          </a:prstGeom>
          <a:noFill/>
          <a:ln w="19050">
            <a:solidFill>
              <a:schemeClr val="tx1"/>
            </a:solidFill>
            <a:round/>
            <a:headEnd/>
            <a:tailEnd type="triangle" w="med" len="med"/>
          </a:ln>
        </p:spPr>
        <p:txBody>
          <a:bodyPr anchor="ctr"/>
          <a:lstStyle/>
          <a:p>
            <a:endParaRPr lang="en-US"/>
          </a:p>
        </p:txBody>
      </p:sp>
      <p:sp>
        <p:nvSpPr>
          <p:cNvPr id="190" name="TextBox 66"/>
          <p:cNvSpPr txBox="1">
            <a:spLocks noChangeArrowheads="1"/>
          </p:cNvSpPr>
          <p:nvPr/>
        </p:nvSpPr>
        <p:spPr bwMode="auto">
          <a:xfrm>
            <a:off x="2550459" y="3699342"/>
            <a:ext cx="1233488" cy="4001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000" dirty="0" smtClean="0">
                <a:solidFill>
                  <a:schemeClr val="lt1"/>
                </a:solidFill>
                <a:latin typeface="+mn-lt"/>
              </a:rPr>
              <a:t>应用对象客户端</a:t>
            </a:r>
            <a:r>
              <a:rPr lang="en-US" altLang="zh-CN" sz="1000" dirty="0" smtClean="0">
                <a:solidFill>
                  <a:schemeClr val="lt1"/>
                </a:solidFill>
                <a:latin typeface="+mn-lt"/>
              </a:rPr>
              <a:t>Cache</a:t>
            </a:r>
            <a:r>
              <a:rPr lang="zh-CN" altLang="en-US" sz="1000" dirty="0" smtClean="0">
                <a:solidFill>
                  <a:schemeClr val="lt1"/>
                </a:solidFill>
                <a:latin typeface="+mn-lt"/>
              </a:rPr>
              <a:t>失效时间</a:t>
            </a:r>
            <a:endParaRPr lang="en-US" altLang="en-US" sz="1000" dirty="0">
              <a:solidFill>
                <a:schemeClr val="lt1"/>
              </a:solidFill>
              <a:latin typeface="+mn-lt"/>
            </a:endParaRPr>
          </a:p>
        </p:txBody>
      </p:sp>
      <p:sp>
        <p:nvSpPr>
          <p:cNvPr id="191" name="Line 13"/>
          <p:cNvSpPr>
            <a:spLocks noChangeShapeType="1"/>
          </p:cNvSpPr>
          <p:nvPr/>
        </p:nvSpPr>
        <p:spPr bwMode="auto">
          <a:xfrm flipV="1">
            <a:off x="5181601" y="3254189"/>
            <a:ext cx="2160494" cy="4950"/>
          </a:xfrm>
          <a:prstGeom prst="line">
            <a:avLst/>
          </a:prstGeom>
          <a:noFill/>
          <a:ln w="38100">
            <a:solidFill>
              <a:schemeClr val="accent1"/>
            </a:solidFill>
            <a:round/>
            <a:headEnd/>
            <a:tailEnd/>
          </a:ln>
        </p:spPr>
        <p:txBody>
          <a:bodyPr/>
          <a:lstStyle/>
          <a:p>
            <a:endParaRPr lang="en-US"/>
          </a:p>
        </p:txBody>
      </p:sp>
      <p:sp>
        <p:nvSpPr>
          <p:cNvPr id="313" name="Line 30"/>
          <p:cNvSpPr>
            <a:spLocks noChangeShapeType="1"/>
          </p:cNvSpPr>
          <p:nvPr/>
        </p:nvSpPr>
        <p:spPr bwMode="auto">
          <a:xfrm>
            <a:off x="2057399" y="4783137"/>
            <a:ext cx="1888301" cy="0"/>
          </a:xfrm>
          <a:prstGeom prst="line">
            <a:avLst/>
          </a:prstGeom>
          <a:noFill/>
          <a:ln w="57150">
            <a:solidFill>
              <a:schemeClr val="accent1"/>
            </a:solidFill>
            <a:round/>
            <a:headEnd/>
            <a:tailEnd/>
          </a:ln>
        </p:spPr>
        <p:txBody>
          <a:bodyPr/>
          <a:lstStyle/>
          <a:p>
            <a:endParaRPr lang="en-US"/>
          </a:p>
        </p:txBody>
      </p:sp>
      <p:sp>
        <p:nvSpPr>
          <p:cNvPr id="314" name="Line 31"/>
          <p:cNvSpPr>
            <a:spLocks noChangeShapeType="1"/>
          </p:cNvSpPr>
          <p:nvPr/>
        </p:nvSpPr>
        <p:spPr bwMode="auto">
          <a:xfrm>
            <a:off x="5297488" y="4783137"/>
            <a:ext cx="2084947" cy="17463"/>
          </a:xfrm>
          <a:prstGeom prst="line">
            <a:avLst/>
          </a:prstGeom>
          <a:noFill/>
          <a:ln w="38100">
            <a:solidFill>
              <a:schemeClr val="accent1"/>
            </a:solidFill>
            <a:round/>
            <a:headEnd/>
            <a:tailEnd/>
          </a:ln>
        </p:spPr>
        <p:txBody>
          <a:bodyPr/>
          <a:lstStyle/>
          <a:p>
            <a:endParaRPr lang="en-US"/>
          </a:p>
        </p:txBody>
      </p:sp>
      <p:sp>
        <p:nvSpPr>
          <p:cNvPr id="316" name="TextBox 68"/>
          <p:cNvSpPr txBox="1">
            <a:spLocks noChangeArrowheads="1"/>
          </p:cNvSpPr>
          <p:nvPr/>
        </p:nvSpPr>
        <p:spPr bwMode="auto">
          <a:xfrm>
            <a:off x="914400" y="5073650"/>
            <a:ext cx="1299566" cy="400110"/>
          </a:xfrm>
          <a:prstGeom prst="rect">
            <a:avLst/>
          </a:prstGeom>
          <a:solidFill>
            <a:srgbClr val="FF0000"/>
          </a:solidFill>
          <a:ln w="9525">
            <a:noFill/>
            <a:miter lim="800000"/>
            <a:headEnd/>
            <a:tailEnd/>
          </a:ln>
        </p:spPr>
        <p:txBody>
          <a:bodyPr>
            <a:spAutoFit/>
          </a:bodyPr>
          <a:lstStyle/>
          <a:p>
            <a:pPr algn="ctr"/>
            <a:r>
              <a:rPr lang="zh-CN" altLang="en-US" sz="1000" b="1" dirty="0" smtClean="0"/>
              <a:t>直接从本地</a:t>
            </a:r>
            <a:endParaRPr lang="en-US" altLang="zh-CN" sz="1000" b="1" dirty="0" smtClean="0"/>
          </a:p>
          <a:p>
            <a:pPr algn="ctr"/>
            <a:r>
              <a:rPr lang="zh-CN" altLang="en-US" sz="1000" b="1" dirty="0" smtClean="0"/>
              <a:t>硬盘读取</a:t>
            </a:r>
            <a:endParaRPr lang="en-US" sz="1000" b="1" dirty="0"/>
          </a:p>
        </p:txBody>
      </p:sp>
      <p:pic>
        <p:nvPicPr>
          <p:cNvPr id="439" name="Picture 3"/>
          <p:cNvPicPr>
            <a:picLocks noChangeAspect="1" noChangeArrowheads="1"/>
          </p:cNvPicPr>
          <p:nvPr/>
        </p:nvPicPr>
        <p:blipFill>
          <a:blip r:embed="rId2" cstate="print"/>
          <a:srcRect/>
          <a:stretch>
            <a:fillRect/>
          </a:stretch>
        </p:blipFill>
        <p:spPr bwMode="auto">
          <a:xfrm>
            <a:off x="3821291" y="1464596"/>
            <a:ext cx="1471211" cy="288022"/>
          </a:xfrm>
          <a:prstGeom prst="rect">
            <a:avLst/>
          </a:prstGeom>
          <a:noFill/>
          <a:ln w="9525">
            <a:noFill/>
            <a:miter lim="800000"/>
            <a:headEnd/>
            <a:tailEnd/>
          </a:ln>
        </p:spPr>
      </p:pic>
      <p:sp>
        <p:nvSpPr>
          <p:cNvPr id="440" name="矩形 41"/>
          <p:cNvSpPr/>
          <p:nvPr/>
        </p:nvSpPr>
        <p:spPr>
          <a:xfrm>
            <a:off x="1103573" y="1441962"/>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441" name="矩形 41"/>
          <p:cNvSpPr/>
          <p:nvPr/>
        </p:nvSpPr>
        <p:spPr>
          <a:xfrm>
            <a:off x="7276785" y="1448178"/>
            <a:ext cx="1281039"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Web Server</a:t>
            </a:r>
          </a:p>
        </p:txBody>
      </p:sp>
      <p:sp>
        <p:nvSpPr>
          <p:cNvPr id="442" name="矩形 41"/>
          <p:cNvSpPr/>
          <p:nvPr/>
        </p:nvSpPr>
        <p:spPr>
          <a:xfrm>
            <a:off x="7361950" y="3052860"/>
            <a:ext cx="1281039"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Web Server</a:t>
            </a:r>
          </a:p>
        </p:txBody>
      </p:sp>
      <p:sp>
        <p:nvSpPr>
          <p:cNvPr id="443" name="矩形 41"/>
          <p:cNvSpPr/>
          <p:nvPr/>
        </p:nvSpPr>
        <p:spPr>
          <a:xfrm>
            <a:off x="1094608" y="3060091"/>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pic>
        <p:nvPicPr>
          <p:cNvPr id="444" name="Picture 3"/>
          <p:cNvPicPr>
            <a:picLocks noChangeAspect="1" noChangeArrowheads="1"/>
          </p:cNvPicPr>
          <p:nvPr/>
        </p:nvPicPr>
        <p:blipFill>
          <a:blip r:embed="rId2" cstate="print"/>
          <a:srcRect/>
          <a:stretch>
            <a:fillRect/>
          </a:stretch>
        </p:blipFill>
        <p:spPr bwMode="auto">
          <a:xfrm>
            <a:off x="3745091" y="3123066"/>
            <a:ext cx="1471211" cy="288022"/>
          </a:xfrm>
          <a:prstGeom prst="rect">
            <a:avLst/>
          </a:prstGeom>
          <a:noFill/>
          <a:ln w="9525">
            <a:noFill/>
            <a:miter lim="800000"/>
            <a:headEnd/>
            <a:tailEnd/>
          </a:ln>
        </p:spPr>
      </p:pic>
      <p:sp>
        <p:nvSpPr>
          <p:cNvPr id="445" name="矩形 41"/>
          <p:cNvSpPr/>
          <p:nvPr/>
        </p:nvSpPr>
        <p:spPr>
          <a:xfrm>
            <a:off x="7393327" y="4563413"/>
            <a:ext cx="1281039"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Web Server</a:t>
            </a:r>
          </a:p>
        </p:txBody>
      </p:sp>
      <p:pic>
        <p:nvPicPr>
          <p:cNvPr id="446" name="Picture 3"/>
          <p:cNvPicPr>
            <a:picLocks noChangeAspect="1" noChangeArrowheads="1"/>
          </p:cNvPicPr>
          <p:nvPr/>
        </p:nvPicPr>
        <p:blipFill>
          <a:blip r:embed="rId2" cstate="print"/>
          <a:srcRect/>
          <a:stretch>
            <a:fillRect/>
          </a:stretch>
        </p:blipFill>
        <p:spPr bwMode="auto">
          <a:xfrm>
            <a:off x="3843702" y="4620172"/>
            <a:ext cx="1471211" cy="288022"/>
          </a:xfrm>
          <a:prstGeom prst="rect">
            <a:avLst/>
          </a:prstGeom>
          <a:noFill/>
          <a:ln w="9525">
            <a:noFill/>
            <a:miter lim="800000"/>
            <a:headEnd/>
            <a:tailEnd/>
          </a:ln>
        </p:spPr>
      </p:pic>
      <p:sp>
        <p:nvSpPr>
          <p:cNvPr id="447" name="矩形 41"/>
          <p:cNvSpPr/>
          <p:nvPr/>
        </p:nvSpPr>
        <p:spPr>
          <a:xfrm>
            <a:off x="1031855" y="4557197"/>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448" name="TextBox 447"/>
          <p:cNvSpPr txBox="1"/>
          <p:nvPr/>
        </p:nvSpPr>
        <p:spPr>
          <a:xfrm>
            <a:off x="201705" y="1331259"/>
            <a:ext cx="941294" cy="646331"/>
          </a:xfrm>
          <a:prstGeom prst="rect">
            <a:avLst/>
          </a:prstGeom>
          <a:noFill/>
        </p:spPr>
        <p:txBody>
          <a:bodyPr wrap="square" rtlCol="0">
            <a:spAutoFit/>
          </a:bodyPr>
          <a:lstStyle/>
          <a:p>
            <a:r>
              <a:rPr lang="zh-CN" altLang="en-US" dirty="0" smtClean="0"/>
              <a:t>第一次请求</a:t>
            </a:r>
            <a:endParaRPr lang="zh-CN" altLang="en-US" dirty="0"/>
          </a:p>
        </p:txBody>
      </p:sp>
      <p:sp>
        <p:nvSpPr>
          <p:cNvPr id="449" name="TextBox 448"/>
          <p:cNvSpPr txBox="1"/>
          <p:nvPr/>
        </p:nvSpPr>
        <p:spPr>
          <a:xfrm>
            <a:off x="165846" y="2962835"/>
            <a:ext cx="941294" cy="646331"/>
          </a:xfrm>
          <a:prstGeom prst="rect">
            <a:avLst/>
          </a:prstGeom>
          <a:noFill/>
        </p:spPr>
        <p:txBody>
          <a:bodyPr wrap="square" rtlCol="0">
            <a:spAutoFit/>
          </a:bodyPr>
          <a:lstStyle/>
          <a:p>
            <a:r>
              <a:rPr lang="zh-CN" altLang="en-US" dirty="0" smtClean="0"/>
              <a:t>第二次请求</a:t>
            </a:r>
            <a:endParaRPr lang="zh-CN" altLang="en-US" dirty="0"/>
          </a:p>
        </p:txBody>
      </p:sp>
      <p:sp>
        <p:nvSpPr>
          <p:cNvPr id="450" name="TextBox 449"/>
          <p:cNvSpPr txBox="1"/>
          <p:nvPr/>
        </p:nvSpPr>
        <p:spPr>
          <a:xfrm>
            <a:off x="251010" y="4433047"/>
            <a:ext cx="941294" cy="646331"/>
          </a:xfrm>
          <a:prstGeom prst="rect">
            <a:avLst/>
          </a:prstGeom>
          <a:noFill/>
        </p:spPr>
        <p:txBody>
          <a:bodyPr wrap="square" rtlCol="0">
            <a:spAutoFit/>
          </a:bodyPr>
          <a:lstStyle/>
          <a:p>
            <a:r>
              <a:rPr lang="zh-CN" altLang="en-US" dirty="0" smtClean="0"/>
              <a:t>后续</a:t>
            </a:r>
            <a:endParaRPr lang="en-US" altLang="zh-CN" dirty="0" smtClean="0"/>
          </a:p>
          <a:p>
            <a:r>
              <a:rPr lang="zh-CN" altLang="en-US" dirty="0" smtClean="0"/>
              <a:t>请求</a:t>
            </a:r>
            <a:endParaRPr lang="zh-CN" altLang="en-US" dirty="0"/>
          </a:p>
        </p:txBody>
      </p:sp>
      <p:sp>
        <p:nvSpPr>
          <p:cNvPr id="451" name="TextBox 450"/>
          <p:cNvSpPr txBox="1"/>
          <p:nvPr/>
        </p:nvSpPr>
        <p:spPr>
          <a:xfrm>
            <a:off x="2420470" y="5351929"/>
            <a:ext cx="5174173" cy="1107996"/>
          </a:xfrm>
          <a:prstGeom prst="rect">
            <a:avLst/>
          </a:prstGeom>
          <a:noFill/>
        </p:spPr>
        <p:txBody>
          <a:bodyPr wrap="none" rtlCol="0">
            <a:spAutoFit/>
          </a:bodyPr>
          <a:lstStyle/>
          <a:p>
            <a:r>
              <a:rPr lang="en-US" altLang="zh-CN" sz="1600" dirty="0" smtClean="0"/>
              <a:t>Web Accelerator</a:t>
            </a:r>
            <a:r>
              <a:rPr lang="zh-CN" altLang="en-US" sz="1600" dirty="0" smtClean="0"/>
              <a:t>使客户端浏览器重复使用可缓存的内容</a:t>
            </a:r>
            <a:endParaRPr lang="en-US" altLang="zh-CN" sz="1600" dirty="0" smtClean="0"/>
          </a:p>
          <a:p>
            <a:r>
              <a:rPr lang="en-US" altLang="zh-CN" sz="1600" dirty="0" smtClean="0"/>
              <a:t>&gt;</a:t>
            </a:r>
            <a:r>
              <a:rPr lang="zh-CN" altLang="en-US" sz="1600" dirty="0" smtClean="0"/>
              <a:t>无需下载客户端软件</a:t>
            </a:r>
            <a:endParaRPr lang="en-US" altLang="zh-CN" sz="1600" dirty="0" smtClean="0"/>
          </a:p>
          <a:p>
            <a:r>
              <a:rPr lang="en-US" altLang="zh-CN" sz="1600" dirty="0" smtClean="0"/>
              <a:t>&gt;</a:t>
            </a:r>
            <a:r>
              <a:rPr lang="zh-CN" altLang="en-US" sz="1600" dirty="0" smtClean="0"/>
              <a:t>无需改变浏览器</a:t>
            </a:r>
            <a:endParaRPr lang="en-US" altLang="zh-CN" sz="1600" dirty="0" smtClean="0"/>
          </a:p>
          <a:p>
            <a:r>
              <a:rPr lang="en-US" altLang="zh-CN" sz="1600" dirty="0" smtClean="0"/>
              <a:t>&gt;</a:t>
            </a:r>
            <a:r>
              <a:rPr lang="zh-CN" altLang="en-US" sz="1600" dirty="0" smtClean="0"/>
              <a:t>保持内容刷新度</a:t>
            </a:r>
            <a:endParaRPr lang="zh-CN" altLang="en-US" sz="16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HTTP</a:t>
            </a:r>
            <a:r>
              <a:rPr lang="zh-CN" altLang="en-US" dirty="0" smtClean="0"/>
              <a:t>压缩处理提高页面打开速度</a:t>
            </a:r>
            <a:endParaRPr lang="en-US" dirty="0"/>
          </a:p>
        </p:txBody>
      </p:sp>
      <p:sp>
        <p:nvSpPr>
          <p:cNvPr id="4" name="Slide Number Placeholder 3"/>
          <p:cNvSpPr>
            <a:spLocks noGrp="1"/>
          </p:cNvSpPr>
          <p:nvPr>
            <p:ph type="sldNum" sz="quarter" idx="10"/>
          </p:nvPr>
        </p:nvSpPr>
        <p:spPr/>
        <p:txBody>
          <a:bodyPr/>
          <a:lstStyle/>
          <a:p>
            <a:fld id="{D0A837A3-AB63-6543-B331-A2675DD81497}" type="slidenum">
              <a:rPr lang="en-US" smtClean="0"/>
              <a:pPr/>
              <a:t>38</a:t>
            </a:fld>
            <a:endParaRPr lang="en-US"/>
          </a:p>
        </p:txBody>
      </p:sp>
      <p:sp>
        <p:nvSpPr>
          <p:cNvPr id="11" name="TextBox 40"/>
          <p:cNvSpPr txBox="1">
            <a:spLocks noChangeArrowheads="1"/>
          </p:cNvSpPr>
          <p:nvPr/>
        </p:nvSpPr>
        <p:spPr bwMode="auto">
          <a:xfrm>
            <a:off x="1574800" y="2197100"/>
            <a:ext cx="1518364" cy="830997"/>
          </a:xfrm>
          <a:prstGeom prst="rect">
            <a:avLst/>
          </a:prstGeom>
          <a:noFill/>
          <a:ln w="9525">
            <a:noFill/>
            <a:miter lim="800000"/>
            <a:headEnd/>
            <a:tailEnd/>
          </a:ln>
        </p:spPr>
        <p:txBody>
          <a:bodyPr wrap="none">
            <a:prstTxWarp prst="textNoShape">
              <a:avLst/>
            </a:prstTxWarp>
            <a:spAutoFit/>
          </a:bodyPr>
          <a:lstStyle/>
          <a:p>
            <a:r>
              <a:rPr lang="zh-CN" altLang="en-US" sz="1600" dirty="0" smtClean="0"/>
              <a:t>压缩数据：</a:t>
            </a:r>
            <a:endParaRPr lang="en-US" altLang="zh-CN" sz="1600" dirty="0" smtClean="0"/>
          </a:p>
          <a:p>
            <a:r>
              <a:rPr lang="zh-CN" altLang="zh-CN" sz="1600" dirty="0" smtClean="0"/>
              <a:t>×</a:t>
            </a:r>
            <a:r>
              <a:rPr lang="en-US" altLang="zh-CN" sz="1600" dirty="0" smtClean="0"/>
              <a:t>&amp;×…&amp;%…&amp;</a:t>
            </a:r>
          </a:p>
          <a:p>
            <a:r>
              <a:rPr lang="en-US" altLang="zh-CN" sz="1600" dirty="0" smtClean="0"/>
              <a:t>Y</a:t>
            </a:r>
            <a:r>
              <a:rPr lang="en-US" altLang="zh-CN" sz="1600" dirty="0" err="1" smtClean="0"/>
              <a:t>gh’gThkjdf</a:t>
            </a:r>
            <a:r>
              <a:rPr lang="en-US" altLang="zh-CN" sz="1600" dirty="0" smtClean="0"/>
              <a:t>*&amp;</a:t>
            </a:r>
            <a:endParaRPr lang="zh-CN" altLang="en-US" sz="1600" dirty="0"/>
          </a:p>
        </p:txBody>
      </p:sp>
      <p:sp>
        <p:nvSpPr>
          <p:cNvPr id="12" name="TextBox 40"/>
          <p:cNvSpPr txBox="1">
            <a:spLocks noChangeArrowheads="1"/>
          </p:cNvSpPr>
          <p:nvPr/>
        </p:nvSpPr>
        <p:spPr bwMode="auto">
          <a:xfrm>
            <a:off x="5003800" y="1727200"/>
            <a:ext cx="3470521" cy="1323439"/>
          </a:xfrm>
          <a:prstGeom prst="rect">
            <a:avLst/>
          </a:prstGeom>
          <a:noFill/>
          <a:ln w="9525">
            <a:noFill/>
            <a:miter lim="800000"/>
            <a:headEnd/>
            <a:tailEnd/>
          </a:ln>
        </p:spPr>
        <p:txBody>
          <a:bodyPr wrap="none">
            <a:prstTxWarp prst="textNoShape">
              <a:avLst/>
            </a:prstTxWarp>
            <a:spAutoFit/>
          </a:bodyPr>
          <a:lstStyle/>
          <a:p>
            <a:r>
              <a:rPr lang="zh-CN" altLang="en-US" sz="1600" dirty="0" smtClean="0"/>
              <a:t>明文数据：</a:t>
            </a:r>
            <a:endParaRPr lang="en-US" altLang="zh-CN" sz="1600" dirty="0" smtClean="0"/>
          </a:p>
          <a:p>
            <a:r>
              <a:rPr lang="en-US" altLang="zh-CN" sz="1600" dirty="0" smtClean="0"/>
              <a:t>&lt;acc&gt;</a:t>
            </a:r>
          </a:p>
          <a:p>
            <a:r>
              <a:rPr lang="en-US" altLang="zh-CN" sz="1600" dirty="0" smtClean="0"/>
              <a:t>2234234234234234234234James</a:t>
            </a:r>
          </a:p>
          <a:p>
            <a:r>
              <a:rPr lang="en-US" altLang="zh-CN" sz="1600" dirty="0" smtClean="0"/>
              <a:t>2342342342342356567983738627</a:t>
            </a:r>
          </a:p>
          <a:p>
            <a:r>
              <a:rPr lang="en-US" altLang="zh-CN" sz="1600" dirty="0" smtClean="0"/>
              <a:t>&lt;/acc&gt;</a:t>
            </a:r>
            <a:endParaRPr lang="zh-CN" altLang="en-US" sz="1600" dirty="0"/>
          </a:p>
        </p:txBody>
      </p:sp>
      <p:sp>
        <p:nvSpPr>
          <p:cNvPr id="13" name="矩形 41"/>
          <p:cNvSpPr/>
          <p:nvPr/>
        </p:nvSpPr>
        <p:spPr>
          <a:xfrm>
            <a:off x="238046" y="2895546"/>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客户端</a:t>
            </a:r>
            <a:endParaRPr lang="en-US" altLang="zh-CN" dirty="0" smtClean="0"/>
          </a:p>
        </p:txBody>
      </p:sp>
      <p:cxnSp>
        <p:nvCxnSpPr>
          <p:cNvPr id="14" name="Straight Arrow Connector 27"/>
          <p:cNvCxnSpPr>
            <a:stCxn id="13" idx="3"/>
            <a:endCxn id="17" idx="1"/>
          </p:cNvCxnSpPr>
          <p:nvPr/>
        </p:nvCxnSpPr>
        <p:spPr>
          <a:xfrm flipV="1">
            <a:off x="1228646" y="3084313"/>
            <a:ext cx="2176942" cy="173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17" name="Picture 3"/>
          <p:cNvPicPr>
            <a:picLocks noChangeAspect="1" noChangeArrowheads="1"/>
          </p:cNvPicPr>
          <p:nvPr/>
        </p:nvPicPr>
        <p:blipFill>
          <a:blip r:embed="rId2" cstate="print"/>
          <a:srcRect/>
          <a:stretch>
            <a:fillRect/>
          </a:stretch>
        </p:blipFill>
        <p:spPr bwMode="auto">
          <a:xfrm>
            <a:off x="3405588" y="2940302"/>
            <a:ext cx="1540038" cy="288022"/>
          </a:xfrm>
          <a:prstGeom prst="rect">
            <a:avLst/>
          </a:prstGeom>
          <a:noFill/>
          <a:ln w="9525">
            <a:noFill/>
            <a:miter lim="800000"/>
            <a:headEnd/>
            <a:tailEnd/>
          </a:ln>
        </p:spPr>
      </p:pic>
      <p:sp>
        <p:nvSpPr>
          <p:cNvPr id="20" name="矩形 41"/>
          <p:cNvSpPr/>
          <p:nvPr/>
        </p:nvSpPr>
        <p:spPr>
          <a:xfrm>
            <a:off x="6304548" y="2895544"/>
            <a:ext cx="1281039"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Web Server</a:t>
            </a:r>
          </a:p>
        </p:txBody>
      </p:sp>
      <p:cxnSp>
        <p:nvCxnSpPr>
          <p:cNvPr id="21" name="Straight Arrow Connector 27"/>
          <p:cNvCxnSpPr>
            <a:stCxn id="17" idx="3"/>
            <a:endCxn id="20" idx="1"/>
          </p:cNvCxnSpPr>
          <p:nvPr/>
        </p:nvCxnSpPr>
        <p:spPr>
          <a:xfrm>
            <a:off x="4945626" y="3084313"/>
            <a:ext cx="1358922" cy="1731"/>
          </a:xfrm>
          <a:prstGeom prst="straightConnector1">
            <a:avLst/>
          </a:prstGeom>
          <a:ln w="50800">
            <a:headEnd type="arrow"/>
            <a:tailEnd type="arrow"/>
          </a:ln>
        </p:spPr>
        <p:style>
          <a:lnRef idx="2">
            <a:schemeClr val="accent1"/>
          </a:lnRef>
          <a:fillRef idx="0">
            <a:schemeClr val="accent1"/>
          </a:fillRef>
          <a:effectRef idx="1">
            <a:schemeClr val="accent1"/>
          </a:effectRef>
          <a:fontRef idx="minor">
            <a:schemeClr val="tx1"/>
          </a:fontRef>
        </p:style>
      </p:cxnSp>
      <p:sp>
        <p:nvSpPr>
          <p:cNvPr id="24" name="矩形 23"/>
          <p:cNvSpPr/>
          <p:nvPr/>
        </p:nvSpPr>
        <p:spPr>
          <a:xfrm>
            <a:off x="447366" y="4369958"/>
            <a:ext cx="8087034" cy="2031325"/>
          </a:xfrm>
          <a:prstGeom prst="rect">
            <a:avLst/>
          </a:prstGeom>
        </p:spPr>
        <p:txBody>
          <a:bodyPr wrap="square">
            <a:spAutoFit/>
          </a:bodyPr>
          <a:lstStyle/>
          <a:p>
            <a:r>
              <a:rPr lang="en-US" dirty="0" smtClean="0"/>
              <a:t>F5 BIG-IP LTM</a:t>
            </a:r>
            <a:r>
              <a:rPr lang="zh-CN" altLang="en-US" dirty="0" smtClean="0"/>
              <a:t>采用业界标准</a:t>
            </a:r>
            <a:r>
              <a:rPr lang="en-US" altLang="zh-CN" dirty="0" err="1" smtClean="0"/>
              <a:t>gzip</a:t>
            </a:r>
            <a:r>
              <a:rPr lang="zh-CN" altLang="en-US" dirty="0" smtClean="0"/>
              <a:t>、</a:t>
            </a:r>
            <a:r>
              <a:rPr lang="en-US" altLang="zh-CN" dirty="0" smtClean="0"/>
              <a:t>deflate</a:t>
            </a:r>
            <a:r>
              <a:rPr lang="zh-CN" altLang="en-US" dirty="0" smtClean="0"/>
              <a:t>压缩算法</a:t>
            </a:r>
            <a:endParaRPr lang="en-US" altLang="zh-CN" dirty="0" smtClean="0"/>
          </a:p>
          <a:p>
            <a:endParaRPr lang="en-US" altLang="zh-CN" dirty="0" smtClean="0"/>
          </a:p>
          <a:p>
            <a:r>
              <a:rPr lang="zh-CN" altLang="en-US" dirty="0" smtClean="0"/>
              <a:t>高端平台内置有硬件压缩芯片，可达到上</a:t>
            </a:r>
            <a:r>
              <a:rPr lang="en-US" altLang="zh-CN" dirty="0" err="1" smtClean="0"/>
              <a:t>Gbps</a:t>
            </a:r>
            <a:r>
              <a:rPr lang="zh-CN" altLang="en-US" dirty="0" smtClean="0"/>
              <a:t>的实时数据压缩处理</a:t>
            </a:r>
            <a:endParaRPr lang="en-US" altLang="zh-CN" dirty="0" smtClean="0"/>
          </a:p>
          <a:p>
            <a:endParaRPr lang="en-US" altLang="zh-CN" dirty="0" smtClean="0"/>
          </a:p>
          <a:p>
            <a:r>
              <a:rPr lang="zh-CN" altLang="en-US" dirty="0" smtClean="0"/>
              <a:t>通常情况下对文本型内容可实现</a:t>
            </a:r>
            <a:r>
              <a:rPr lang="en-US" altLang="zh-CN" dirty="0" smtClean="0"/>
              <a:t>80%</a:t>
            </a:r>
            <a:r>
              <a:rPr lang="zh-CN" altLang="en-US" dirty="0" smtClean="0"/>
              <a:t>以上的压缩率</a:t>
            </a:r>
            <a:endParaRPr lang="en-US" altLang="zh-CN" dirty="0" smtClean="0"/>
          </a:p>
          <a:p>
            <a:endParaRPr lang="en-US" altLang="zh-CN" dirty="0" smtClean="0"/>
          </a:p>
          <a:p>
            <a:r>
              <a:rPr lang="zh-CN" altLang="en-US" dirty="0" smtClean="0"/>
              <a:t>通过</a:t>
            </a:r>
            <a:r>
              <a:rPr lang="en-US" altLang="zh-CN" dirty="0" smtClean="0">
                <a:hlinkClick r:id="rId3"/>
              </a:rPr>
              <a:t>https://www.f5demo.com/compression/</a:t>
            </a:r>
            <a:r>
              <a:rPr lang="zh-CN" altLang="en-US" dirty="0" smtClean="0"/>
              <a:t>即可快速检查您的站点首页压缩比</a:t>
            </a:r>
            <a:endParaRPr lang="en-US" altLang="zh-CN" dirty="0" smtClean="0"/>
          </a:p>
        </p:txBody>
      </p:sp>
      <p:sp>
        <p:nvSpPr>
          <p:cNvPr id="25" name="TextBox 24"/>
          <p:cNvSpPr txBox="1"/>
          <p:nvPr/>
        </p:nvSpPr>
        <p:spPr>
          <a:xfrm>
            <a:off x="4807975" y="3392128"/>
            <a:ext cx="1579278" cy="307777"/>
          </a:xfrm>
          <a:prstGeom prst="rect">
            <a:avLst/>
          </a:prstGeom>
          <a:noFill/>
        </p:spPr>
        <p:txBody>
          <a:bodyPr wrap="none" rtlCol="0">
            <a:spAutoFit/>
          </a:bodyPr>
          <a:lstStyle/>
          <a:p>
            <a:r>
              <a:rPr lang="en-US" sz="1400" dirty="0" smtClean="0"/>
              <a:t>Response:100</a:t>
            </a:r>
            <a:r>
              <a:rPr lang="en-US" altLang="zh-CN" sz="1400" dirty="0" smtClean="0"/>
              <a:t>KB</a:t>
            </a:r>
            <a:endParaRPr lang="en-US" sz="1400" dirty="0"/>
          </a:p>
        </p:txBody>
      </p:sp>
      <p:sp>
        <p:nvSpPr>
          <p:cNvPr id="26" name="TextBox 25"/>
          <p:cNvSpPr txBox="1"/>
          <p:nvPr/>
        </p:nvSpPr>
        <p:spPr>
          <a:xfrm>
            <a:off x="1558413" y="3377379"/>
            <a:ext cx="1479892" cy="307777"/>
          </a:xfrm>
          <a:prstGeom prst="rect">
            <a:avLst/>
          </a:prstGeom>
          <a:noFill/>
        </p:spPr>
        <p:txBody>
          <a:bodyPr wrap="none" rtlCol="0">
            <a:spAutoFit/>
          </a:bodyPr>
          <a:lstStyle/>
          <a:p>
            <a:r>
              <a:rPr lang="en-US" sz="1400" dirty="0" smtClean="0"/>
              <a:t>Response:20</a:t>
            </a:r>
            <a:r>
              <a:rPr lang="en-US" altLang="zh-CN" sz="1400" dirty="0" smtClean="0"/>
              <a:t>KB</a:t>
            </a:r>
            <a:endParaRPr lang="en-US" sz="1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zh-CN" altLang="en-US" dirty="0" smtClean="0"/>
              <a:t>系统可管理性</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0"/>
          </p:nvPr>
        </p:nvSpPr>
        <p:spPr/>
        <p:txBody>
          <a:bodyPr/>
          <a:lstStyle/>
          <a:p>
            <a:fld id="{D0A837A3-AB63-6543-B331-A2675DD81497}"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3600" smtClean="0">
                <a:ea typeface="宋体" pitchFamily="2" charset="-122"/>
              </a:rPr>
              <a:t>多年的市场变化和</a:t>
            </a:r>
            <a:r>
              <a:rPr lang="en-US" altLang="zh-CN" sz="3600" smtClean="0">
                <a:ea typeface="宋体" pitchFamily="2" charset="-122"/>
              </a:rPr>
              <a:t>F5</a:t>
            </a:r>
            <a:r>
              <a:rPr lang="zh-CN" altLang="en-US" sz="3600" smtClean="0">
                <a:ea typeface="宋体" pitchFamily="2" charset="-122"/>
              </a:rPr>
              <a:t>持续领先的地位</a:t>
            </a:r>
          </a:p>
        </p:txBody>
      </p:sp>
      <p:pic>
        <p:nvPicPr>
          <p:cNvPr id="752643" name="Picture 3"/>
          <p:cNvPicPr>
            <a:picLocks noChangeAspect="1" noChangeArrowheads="1"/>
          </p:cNvPicPr>
          <p:nvPr/>
        </p:nvPicPr>
        <p:blipFill>
          <a:blip r:embed="rId2" cstate="print"/>
          <a:srcRect/>
          <a:stretch>
            <a:fillRect/>
          </a:stretch>
        </p:blipFill>
        <p:spPr bwMode="auto">
          <a:xfrm>
            <a:off x="0" y="1219200"/>
            <a:ext cx="3789363" cy="3808413"/>
          </a:xfrm>
          <a:prstGeom prst="rect">
            <a:avLst/>
          </a:prstGeom>
          <a:noFill/>
          <a:ln w="9525">
            <a:noFill/>
            <a:miter lim="800000"/>
            <a:headEnd/>
            <a:tailEnd/>
          </a:ln>
        </p:spPr>
      </p:pic>
      <p:pic>
        <p:nvPicPr>
          <p:cNvPr id="752644" name="Picture 4"/>
          <p:cNvPicPr>
            <a:picLocks noChangeAspect="1" noChangeArrowheads="1"/>
          </p:cNvPicPr>
          <p:nvPr/>
        </p:nvPicPr>
        <p:blipFill>
          <a:blip r:embed="rId3" cstate="print"/>
          <a:srcRect/>
          <a:stretch>
            <a:fillRect/>
          </a:stretch>
        </p:blipFill>
        <p:spPr bwMode="auto">
          <a:xfrm>
            <a:off x="838200" y="1524000"/>
            <a:ext cx="3789363" cy="3808413"/>
          </a:xfrm>
          <a:prstGeom prst="rect">
            <a:avLst/>
          </a:prstGeom>
          <a:noFill/>
          <a:ln w="9525">
            <a:noFill/>
            <a:miter lim="800000"/>
            <a:headEnd/>
            <a:tailEnd/>
          </a:ln>
        </p:spPr>
      </p:pic>
      <p:pic>
        <p:nvPicPr>
          <p:cNvPr id="752645" name="Picture 5"/>
          <p:cNvPicPr>
            <a:picLocks noChangeAspect="1" noChangeArrowheads="1"/>
          </p:cNvPicPr>
          <p:nvPr/>
        </p:nvPicPr>
        <p:blipFill>
          <a:blip r:embed="rId4" cstate="print"/>
          <a:srcRect/>
          <a:stretch>
            <a:fillRect/>
          </a:stretch>
        </p:blipFill>
        <p:spPr bwMode="auto">
          <a:xfrm>
            <a:off x="1600200" y="1828800"/>
            <a:ext cx="4303713" cy="3808413"/>
          </a:xfrm>
          <a:prstGeom prst="rect">
            <a:avLst/>
          </a:prstGeom>
          <a:noFill/>
          <a:ln w="9525">
            <a:noFill/>
            <a:miter lim="800000"/>
            <a:headEnd/>
            <a:tailEnd/>
          </a:ln>
        </p:spPr>
      </p:pic>
      <p:pic>
        <p:nvPicPr>
          <p:cNvPr id="752646" name="Picture 6"/>
          <p:cNvPicPr>
            <a:picLocks noChangeAspect="1" noChangeArrowheads="1"/>
          </p:cNvPicPr>
          <p:nvPr/>
        </p:nvPicPr>
        <p:blipFill>
          <a:blip r:embed="rId5" cstate="print"/>
          <a:srcRect/>
          <a:stretch>
            <a:fillRect/>
          </a:stretch>
        </p:blipFill>
        <p:spPr bwMode="auto">
          <a:xfrm>
            <a:off x="2667000" y="1981200"/>
            <a:ext cx="3541713" cy="3808413"/>
          </a:xfrm>
          <a:prstGeom prst="rect">
            <a:avLst/>
          </a:prstGeom>
          <a:noFill/>
          <a:ln w="9525">
            <a:noFill/>
            <a:miter lim="800000"/>
            <a:headEnd/>
            <a:tailEnd/>
          </a:ln>
        </p:spPr>
      </p:pic>
      <p:pic>
        <p:nvPicPr>
          <p:cNvPr id="752647" name="Picture 7"/>
          <p:cNvPicPr>
            <a:picLocks noChangeAspect="1" noChangeArrowheads="1"/>
          </p:cNvPicPr>
          <p:nvPr/>
        </p:nvPicPr>
        <p:blipFill>
          <a:blip r:embed="rId6" cstate="print"/>
          <a:srcRect/>
          <a:stretch>
            <a:fillRect/>
          </a:stretch>
        </p:blipFill>
        <p:spPr bwMode="auto">
          <a:xfrm>
            <a:off x="3276600" y="2286000"/>
            <a:ext cx="3571875" cy="3705225"/>
          </a:xfrm>
          <a:prstGeom prst="rect">
            <a:avLst/>
          </a:prstGeom>
          <a:noFill/>
          <a:ln w="9525">
            <a:noFill/>
            <a:miter lim="800000"/>
            <a:headEnd/>
            <a:tailEnd/>
          </a:ln>
        </p:spPr>
      </p:pic>
      <p:pic>
        <p:nvPicPr>
          <p:cNvPr id="752648" name="Picture 8"/>
          <p:cNvPicPr>
            <a:picLocks noChangeAspect="1" noChangeArrowheads="1"/>
          </p:cNvPicPr>
          <p:nvPr/>
        </p:nvPicPr>
        <p:blipFill>
          <a:blip r:embed="rId7" cstate="print"/>
          <a:srcRect/>
          <a:stretch>
            <a:fillRect/>
          </a:stretch>
        </p:blipFill>
        <p:spPr bwMode="auto">
          <a:xfrm>
            <a:off x="4191000" y="2514600"/>
            <a:ext cx="3190875" cy="3667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26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26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26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26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26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26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Enterprise Manager</a:t>
            </a:r>
            <a:endParaRPr lang="en-US" dirty="0"/>
          </a:p>
        </p:txBody>
      </p:sp>
      <p:sp>
        <p:nvSpPr>
          <p:cNvPr id="4" name="Slide Number Placeholder 3"/>
          <p:cNvSpPr>
            <a:spLocks noGrp="1"/>
          </p:cNvSpPr>
          <p:nvPr>
            <p:ph type="sldNum" sz="quarter" idx="10"/>
          </p:nvPr>
        </p:nvSpPr>
        <p:spPr/>
        <p:txBody>
          <a:bodyPr/>
          <a:lstStyle/>
          <a:p>
            <a:fld id="{D0A837A3-AB63-6543-B331-A2675DD81497}" type="slidenum">
              <a:rPr lang="en-US" smtClean="0"/>
              <a:pPr/>
              <a:t>40</a:t>
            </a:fld>
            <a:endParaRPr lang="en-US"/>
          </a:p>
        </p:txBody>
      </p:sp>
      <p:pic>
        <p:nvPicPr>
          <p:cNvPr id="111618" name="Picture 2" descr="http://www.oracle.com/technology/obe/obe10gemgc_10202/f5slb/images/config01.gif"/>
          <p:cNvPicPr>
            <a:picLocks noChangeAspect="1" noChangeArrowheads="1"/>
          </p:cNvPicPr>
          <p:nvPr/>
        </p:nvPicPr>
        <p:blipFill>
          <a:blip r:embed="rId2" cstate="print"/>
          <a:srcRect/>
          <a:stretch>
            <a:fillRect/>
          </a:stretch>
        </p:blipFill>
        <p:spPr bwMode="auto">
          <a:xfrm>
            <a:off x="309307" y="1496397"/>
            <a:ext cx="5715000" cy="3200401"/>
          </a:xfrm>
          <a:prstGeom prst="rect">
            <a:avLst/>
          </a:prstGeom>
          <a:noFill/>
        </p:spPr>
      </p:pic>
      <p:pic>
        <p:nvPicPr>
          <p:cNvPr id="111620" name="Picture 4" descr="http://www.oracle.com/technology/obe/obe10gemgc_10202/f5slb/images/rep06.gif"/>
          <p:cNvPicPr>
            <a:picLocks noChangeAspect="1" noChangeArrowheads="1"/>
          </p:cNvPicPr>
          <p:nvPr/>
        </p:nvPicPr>
        <p:blipFill>
          <a:blip r:embed="rId3" cstate="print"/>
          <a:srcRect/>
          <a:stretch>
            <a:fillRect/>
          </a:stretch>
        </p:blipFill>
        <p:spPr bwMode="auto">
          <a:xfrm>
            <a:off x="1164713" y="1893837"/>
            <a:ext cx="5715000" cy="3143250"/>
          </a:xfrm>
          <a:prstGeom prst="rect">
            <a:avLst/>
          </a:prstGeom>
          <a:noFill/>
        </p:spPr>
      </p:pic>
      <p:pic>
        <p:nvPicPr>
          <p:cNvPr id="111622" name="Picture 6" descr="http://www.oracle.com/technology/obe/obe10gemgc_10202/f5slb/images/rep01.gif"/>
          <p:cNvPicPr>
            <a:picLocks noChangeAspect="1" noChangeArrowheads="1"/>
          </p:cNvPicPr>
          <p:nvPr/>
        </p:nvPicPr>
        <p:blipFill>
          <a:blip r:embed="rId4" cstate="print"/>
          <a:srcRect/>
          <a:stretch>
            <a:fillRect/>
          </a:stretch>
        </p:blipFill>
        <p:spPr bwMode="auto">
          <a:xfrm>
            <a:off x="2413410" y="2709350"/>
            <a:ext cx="5715000" cy="3000376"/>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33400"/>
            <a:ext cx="8981768" cy="808038"/>
          </a:xfrm>
        </p:spPr>
        <p:txBody>
          <a:bodyPr/>
          <a:lstStyle/>
          <a:p>
            <a:r>
              <a:rPr lang="en-US" altLang="zh-CN" dirty="0" smtClean="0"/>
              <a:t>Microsoft System Center Operation Manager</a:t>
            </a:r>
            <a:endParaRPr lang="en-US" dirty="0"/>
          </a:p>
        </p:txBody>
      </p:sp>
      <p:sp>
        <p:nvSpPr>
          <p:cNvPr id="4" name="灯片编号占位符 3"/>
          <p:cNvSpPr>
            <a:spLocks noGrp="1"/>
          </p:cNvSpPr>
          <p:nvPr>
            <p:ph type="sldNum" sz="quarter" idx="10"/>
          </p:nvPr>
        </p:nvSpPr>
        <p:spPr/>
        <p:txBody>
          <a:bodyPr/>
          <a:lstStyle/>
          <a:p>
            <a:fld id="{D0A837A3-AB63-6543-B331-A2675DD81497}" type="slidenum">
              <a:rPr lang="en-US" smtClean="0"/>
              <a:pPr/>
              <a:t>41</a:t>
            </a:fld>
            <a:endParaRPr lang="en-US"/>
          </a:p>
        </p:txBody>
      </p:sp>
      <p:pic>
        <p:nvPicPr>
          <p:cNvPr id="5" name="Picture 7" descr="F5Datagram_view"/>
          <p:cNvPicPr>
            <a:picLocks noChangeAspect="1" noChangeArrowheads="1"/>
          </p:cNvPicPr>
          <p:nvPr/>
        </p:nvPicPr>
        <p:blipFill>
          <a:blip r:embed="rId2" cstate="print"/>
          <a:srcRect/>
          <a:stretch>
            <a:fillRect/>
          </a:stretch>
        </p:blipFill>
        <p:spPr bwMode="auto">
          <a:xfrm>
            <a:off x="1238865" y="1538749"/>
            <a:ext cx="6489290" cy="5064670"/>
          </a:xfrm>
          <a:prstGeom prst="rect">
            <a:avLst/>
          </a:prstGeom>
          <a:noFill/>
          <a:ln w="9525">
            <a:noFill/>
            <a:miter lim="800000"/>
            <a:headEnd/>
            <a:tailEnd/>
          </a:ln>
        </p:spPr>
      </p:pic>
      <p:pic>
        <p:nvPicPr>
          <p:cNvPr id="6" name="Picture 15" descr="connection count threshold exceeded on last remaining pool member"/>
          <p:cNvPicPr>
            <a:picLocks noChangeAspect="1" noChangeArrowheads="1"/>
          </p:cNvPicPr>
          <p:nvPr/>
        </p:nvPicPr>
        <p:blipFill>
          <a:blip r:embed="rId3" cstate="print"/>
          <a:srcRect/>
          <a:stretch>
            <a:fillRect/>
          </a:stretch>
        </p:blipFill>
        <p:spPr bwMode="auto">
          <a:xfrm>
            <a:off x="326922" y="2989007"/>
            <a:ext cx="4114800" cy="3211513"/>
          </a:xfrm>
          <a:prstGeom prst="rect">
            <a:avLst/>
          </a:prstGeom>
          <a:noFill/>
          <a:ln w="9525">
            <a:noFill/>
            <a:miter lim="800000"/>
            <a:headEnd/>
            <a:tailEnd/>
          </a:ln>
        </p:spPr>
      </p:pic>
      <p:pic>
        <p:nvPicPr>
          <p:cNvPr id="7" name="Picture 11" descr="connection count threshold exceeded on last remaining pool member"/>
          <p:cNvPicPr>
            <a:picLocks noChangeAspect="1" noChangeArrowheads="1"/>
          </p:cNvPicPr>
          <p:nvPr/>
        </p:nvPicPr>
        <p:blipFill>
          <a:blip r:embed="rId3" cstate="print"/>
          <a:srcRect/>
          <a:stretch>
            <a:fillRect/>
          </a:stretch>
        </p:blipFill>
        <p:spPr bwMode="auto">
          <a:xfrm>
            <a:off x="2074606" y="1282495"/>
            <a:ext cx="6629400" cy="51736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Cacti </a:t>
            </a:r>
            <a:r>
              <a:rPr lang="en-US" dirty="0" err="1" smtClean="0"/>
              <a:t>OpenSource</a:t>
            </a:r>
            <a:r>
              <a:rPr lang="en-US" dirty="0" smtClean="0"/>
              <a:t> NM</a:t>
            </a:r>
            <a:endParaRPr lang="en-US" dirty="0"/>
          </a:p>
        </p:txBody>
      </p:sp>
      <p:sp>
        <p:nvSpPr>
          <p:cNvPr id="4" name="灯片编号占位符 3"/>
          <p:cNvSpPr>
            <a:spLocks noGrp="1"/>
          </p:cNvSpPr>
          <p:nvPr>
            <p:ph type="sldNum" sz="quarter" idx="10"/>
          </p:nvPr>
        </p:nvSpPr>
        <p:spPr/>
        <p:txBody>
          <a:bodyPr/>
          <a:lstStyle/>
          <a:p>
            <a:fld id="{D0A837A3-AB63-6543-B331-A2675DD81497}" type="slidenum">
              <a:rPr lang="en-US" smtClean="0"/>
              <a:pPr/>
              <a:t>42</a:t>
            </a:fld>
            <a:endParaRPr lang="en-US"/>
          </a:p>
        </p:txBody>
      </p:sp>
      <p:pic>
        <p:nvPicPr>
          <p:cNvPr id="118786" name="Picture 2"/>
          <p:cNvPicPr>
            <a:picLocks noChangeAspect="1" noChangeArrowheads="1"/>
          </p:cNvPicPr>
          <p:nvPr/>
        </p:nvPicPr>
        <p:blipFill>
          <a:blip r:embed="rId2" cstate="print"/>
          <a:srcRect/>
          <a:stretch>
            <a:fillRect/>
          </a:stretch>
        </p:blipFill>
        <p:spPr bwMode="auto">
          <a:xfrm>
            <a:off x="444602" y="1409547"/>
            <a:ext cx="6838950" cy="4333875"/>
          </a:xfrm>
          <a:prstGeom prst="rect">
            <a:avLst/>
          </a:prstGeom>
          <a:noFill/>
          <a:ln w="9525">
            <a:noFill/>
            <a:miter lim="800000"/>
            <a:headEnd/>
            <a:tailEnd/>
          </a:ln>
        </p:spPr>
      </p:pic>
      <p:pic>
        <p:nvPicPr>
          <p:cNvPr id="118787" name="Picture 3"/>
          <p:cNvPicPr>
            <a:picLocks noChangeAspect="1" noChangeArrowheads="1"/>
          </p:cNvPicPr>
          <p:nvPr/>
        </p:nvPicPr>
        <p:blipFill>
          <a:blip r:embed="rId3" cstate="print"/>
          <a:srcRect/>
          <a:stretch>
            <a:fillRect/>
          </a:stretch>
        </p:blipFill>
        <p:spPr bwMode="auto">
          <a:xfrm>
            <a:off x="2254352" y="1197537"/>
            <a:ext cx="5935919" cy="51607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639" y="533400"/>
            <a:ext cx="8711379" cy="808038"/>
          </a:xfrm>
        </p:spPr>
        <p:txBody>
          <a:bodyPr/>
          <a:lstStyle/>
          <a:p>
            <a:pPr marL="342900" indent="-342900" eaLnBrk="1" hangingPunct="1">
              <a:spcBef>
                <a:spcPct val="20000"/>
              </a:spcBef>
            </a:pPr>
            <a:r>
              <a:rPr lang="zh-CN" altLang="en-US" dirty="0" smtClean="0">
                <a:latin typeface="Arial" pitchFamily="-110" charset="0"/>
              </a:rPr>
              <a:t>动态企业数据中心管理系统架构</a:t>
            </a:r>
            <a:endParaRPr lang="en-US" altLang="zh-CN" dirty="0">
              <a:latin typeface="Arial" pitchFamily="-110" charset="0"/>
            </a:endParaRPr>
          </a:p>
        </p:txBody>
      </p:sp>
      <p:sp>
        <p:nvSpPr>
          <p:cNvPr id="4" name="Slide Number Placeholder 3"/>
          <p:cNvSpPr>
            <a:spLocks noGrp="1"/>
          </p:cNvSpPr>
          <p:nvPr>
            <p:ph type="sldNum" sz="quarter" idx="10"/>
          </p:nvPr>
        </p:nvSpPr>
        <p:spPr/>
        <p:txBody>
          <a:bodyPr/>
          <a:lstStyle/>
          <a:p>
            <a:fld id="{D0A837A3-AB63-6543-B331-A2675DD81497}" type="slidenum">
              <a:rPr lang="en-US" smtClean="0"/>
              <a:pPr/>
              <a:t>43</a:t>
            </a:fld>
            <a:endParaRPr lang="en-US"/>
          </a:p>
        </p:txBody>
      </p:sp>
      <p:sp>
        <p:nvSpPr>
          <p:cNvPr id="5" name="Rectangle 162"/>
          <p:cNvSpPr>
            <a:spLocks noChangeArrowheads="1"/>
          </p:cNvSpPr>
          <p:nvPr/>
        </p:nvSpPr>
        <p:spPr bwMode="auto">
          <a:xfrm>
            <a:off x="4515464" y="3733800"/>
            <a:ext cx="1981200" cy="2362200"/>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zh-CN">
              <a:solidFill>
                <a:schemeClr val="lt1"/>
              </a:solidFill>
              <a:latin typeface="+mn-lt"/>
            </a:endParaRPr>
          </a:p>
        </p:txBody>
      </p:sp>
      <p:sp>
        <p:nvSpPr>
          <p:cNvPr id="6" name="Rectangle 3"/>
          <p:cNvSpPr txBox="1">
            <a:spLocks noChangeArrowheads="1"/>
          </p:cNvSpPr>
          <p:nvPr/>
        </p:nvSpPr>
        <p:spPr bwMode="auto">
          <a:xfrm>
            <a:off x="194647" y="4921046"/>
            <a:ext cx="7533507" cy="1637071"/>
          </a:xfrm>
          <a:prstGeom prst="rect">
            <a:avLst/>
          </a:prstGeom>
          <a:noFill/>
          <a:ln w="9525">
            <a:noFill/>
            <a:miter lim="800000"/>
            <a:headEnd/>
            <a:tailEnd/>
          </a:ln>
        </p:spPr>
        <p:txBody>
          <a:bodyPr>
            <a:prstTxWarp prst="textNoShape">
              <a:avLst/>
            </a:prstTxWarp>
          </a:bodyPr>
          <a:lstStyle/>
          <a:p>
            <a:pPr marL="342900" indent="-342900" algn="l" eaLnBrk="1" hangingPunct="1">
              <a:spcBef>
                <a:spcPct val="20000"/>
              </a:spcBef>
              <a:buFont typeface="Arial" pitchFamily="-110" charset="0"/>
              <a:buChar char="•"/>
            </a:pPr>
            <a:r>
              <a:rPr lang="zh-CN" altLang="en-US" sz="1400" dirty="0" smtClean="0"/>
              <a:t>监控 </a:t>
            </a:r>
            <a:r>
              <a:rPr lang="en-US" altLang="zh-CN" sz="1400" dirty="0" smtClean="0"/>
              <a:t>F5 BIG-IP LTM</a:t>
            </a:r>
          </a:p>
          <a:p>
            <a:pPr marL="342900" indent="-342900" algn="l" eaLnBrk="1" hangingPunct="1">
              <a:spcBef>
                <a:spcPct val="20000"/>
              </a:spcBef>
              <a:buFont typeface="Arial" pitchFamily="-110" charset="0"/>
              <a:buChar char="•"/>
            </a:pPr>
            <a:r>
              <a:rPr lang="zh-CN" altLang="en-US" sz="1400" dirty="0" smtClean="0">
                <a:latin typeface="Arial" pitchFamily="-110" charset="0"/>
              </a:rPr>
              <a:t>收集</a:t>
            </a:r>
            <a:r>
              <a:rPr lang="en-US" altLang="zh-CN" sz="1400" dirty="0" smtClean="0">
                <a:latin typeface="Arial" pitchFamily="-110" charset="0"/>
              </a:rPr>
              <a:t>LTM</a:t>
            </a:r>
            <a:r>
              <a:rPr lang="zh-CN" altLang="en-US" sz="1400" dirty="0" smtClean="0">
                <a:latin typeface="Arial" pitchFamily="-110" charset="0"/>
              </a:rPr>
              <a:t>上的数据和配置变化</a:t>
            </a:r>
            <a:endParaRPr lang="en-US" altLang="zh-CN" sz="1400" dirty="0" smtClean="0">
              <a:latin typeface="Arial" pitchFamily="-110" charset="0"/>
            </a:endParaRPr>
          </a:p>
          <a:p>
            <a:pPr marL="342900" indent="-342900" algn="l" eaLnBrk="1" hangingPunct="1">
              <a:spcBef>
                <a:spcPct val="20000"/>
              </a:spcBef>
              <a:buFont typeface="Arial" pitchFamily="-110" charset="0"/>
              <a:buChar char="•"/>
            </a:pPr>
            <a:r>
              <a:rPr lang="zh-CN" altLang="en-US" sz="1400" dirty="0" smtClean="0"/>
              <a:t>在数据达到阀值或健康检查变化</a:t>
            </a:r>
            <a:endParaRPr lang="en-US" altLang="zh-CN" sz="1400" dirty="0" smtClean="0"/>
          </a:p>
          <a:p>
            <a:pPr marL="342900" indent="-342900" algn="l" eaLnBrk="1" hangingPunct="1">
              <a:spcBef>
                <a:spcPct val="20000"/>
              </a:spcBef>
              <a:buFont typeface="Arial" pitchFamily="-110" charset="0"/>
              <a:buChar char="•"/>
            </a:pPr>
            <a:r>
              <a:rPr lang="zh-CN" altLang="en-US" sz="1400" dirty="0" smtClean="0"/>
              <a:t>的时候提供警告</a:t>
            </a:r>
            <a:endParaRPr lang="en-US" altLang="zh-CN" sz="1400" dirty="0" smtClean="0"/>
          </a:p>
          <a:p>
            <a:pPr marL="342900" indent="-342900" algn="l" eaLnBrk="1" hangingPunct="1">
              <a:spcBef>
                <a:spcPct val="20000"/>
              </a:spcBef>
              <a:buFont typeface="Arial" pitchFamily="-110" charset="0"/>
              <a:buChar char="•"/>
            </a:pPr>
            <a:r>
              <a:rPr lang="zh-CN" altLang="en-US" sz="1400" dirty="0" smtClean="0">
                <a:latin typeface="Arial" pitchFamily="-110" charset="0"/>
              </a:rPr>
              <a:t>提供对数据的报表</a:t>
            </a:r>
            <a:endParaRPr lang="en-US" altLang="zh-CN" sz="1400" dirty="0" smtClean="0">
              <a:latin typeface="Arial" pitchFamily="-110" charset="0"/>
            </a:endParaRPr>
          </a:p>
          <a:p>
            <a:pPr marL="342900" indent="-342900" algn="l" eaLnBrk="1" hangingPunct="1">
              <a:spcBef>
                <a:spcPct val="20000"/>
              </a:spcBef>
              <a:buFont typeface="Arial" pitchFamily="-110" charset="0"/>
              <a:buChar char="•"/>
            </a:pPr>
            <a:r>
              <a:rPr lang="zh-CN" altLang="en-US" sz="1400" dirty="0" smtClean="0"/>
              <a:t>提供远程代理程序支持数据收集</a:t>
            </a:r>
            <a:endParaRPr lang="en-US" altLang="zh-CN" sz="1400" dirty="0" smtClean="0"/>
          </a:p>
          <a:p>
            <a:pPr marL="342900" indent="-342900" algn="l" eaLnBrk="1" hangingPunct="1">
              <a:spcBef>
                <a:spcPct val="20000"/>
              </a:spcBef>
              <a:buFont typeface="Arial" pitchFamily="-110" charset="0"/>
              <a:buChar char="•"/>
            </a:pPr>
            <a:endParaRPr lang="en-US" altLang="zh-CN" sz="1400" dirty="0">
              <a:latin typeface="Arial" pitchFamily="-110" charset="0"/>
            </a:endParaRPr>
          </a:p>
        </p:txBody>
      </p:sp>
      <p:grpSp>
        <p:nvGrpSpPr>
          <p:cNvPr id="3" name="Group 72"/>
          <p:cNvGrpSpPr>
            <a:grpSpLocks/>
          </p:cNvGrpSpPr>
          <p:nvPr/>
        </p:nvGrpSpPr>
        <p:grpSpPr bwMode="auto">
          <a:xfrm>
            <a:off x="194289" y="2286000"/>
            <a:ext cx="1654175" cy="1828800"/>
            <a:chOff x="744" y="2160"/>
            <a:chExt cx="1042" cy="1152"/>
          </a:xfrm>
        </p:grpSpPr>
        <p:pic>
          <p:nvPicPr>
            <p:cNvPr id="9" name="Picture 73"/>
            <p:cNvPicPr>
              <a:picLocks noChangeAspect="1" noChangeArrowheads="1"/>
            </p:cNvPicPr>
            <p:nvPr/>
          </p:nvPicPr>
          <p:blipFill>
            <a:blip r:embed="rId2" cstate="print"/>
            <a:srcRect/>
            <a:stretch>
              <a:fillRect/>
            </a:stretch>
          </p:blipFill>
          <p:spPr bwMode="auto">
            <a:xfrm>
              <a:off x="864" y="2352"/>
              <a:ext cx="922" cy="960"/>
            </a:xfrm>
            <a:prstGeom prst="rect">
              <a:avLst/>
            </a:prstGeom>
            <a:noFill/>
            <a:ln w="9525">
              <a:noFill/>
              <a:miter lim="800000"/>
              <a:headEnd/>
              <a:tailEnd/>
            </a:ln>
          </p:spPr>
        </p:pic>
        <p:pic>
          <p:nvPicPr>
            <p:cNvPr id="10" name="Picture 74" descr="browser">
              <a:hlinkClick r:id="rId3"/>
            </p:cNvPr>
            <p:cNvPicPr>
              <a:picLocks noChangeAspect="1" noChangeArrowheads="1"/>
            </p:cNvPicPr>
            <p:nvPr/>
          </p:nvPicPr>
          <p:blipFill>
            <a:blip r:embed="rId4" cstate="print"/>
            <a:srcRect/>
            <a:stretch>
              <a:fillRect/>
            </a:stretch>
          </p:blipFill>
          <p:spPr bwMode="auto">
            <a:xfrm>
              <a:off x="1344" y="2400"/>
              <a:ext cx="240" cy="203"/>
            </a:xfrm>
            <a:prstGeom prst="rect">
              <a:avLst/>
            </a:prstGeom>
            <a:noFill/>
            <a:ln w="9525">
              <a:noFill/>
              <a:miter lim="800000"/>
              <a:headEnd/>
              <a:tailEnd/>
            </a:ln>
          </p:spPr>
        </p:pic>
        <p:pic>
          <p:nvPicPr>
            <p:cNvPr id="11" name="Picture 75"/>
            <p:cNvPicPr>
              <a:picLocks noChangeAspect="1" noChangeArrowheads="1"/>
            </p:cNvPicPr>
            <p:nvPr/>
          </p:nvPicPr>
          <p:blipFill>
            <a:blip r:embed="rId5" cstate="print"/>
            <a:srcRect/>
            <a:stretch>
              <a:fillRect/>
            </a:stretch>
          </p:blipFill>
          <p:spPr bwMode="auto">
            <a:xfrm>
              <a:off x="744" y="2160"/>
              <a:ext cx="474" cy="461"/>
            </a:xfrm>
            <a:prstGeom prst="rect">
              <a:avLst/>
            </a:prstGeom>
            <a:noFill/>
            <a:ln w="9525">
              <a:noFill/>
              <a:miter lim="800000"/>
              <a:headEnd/>
              <a:tailEnd/>
            </a:ln>
          </p:spPr>
        </p:pic>
      </p:grpSp>
      <p:sp>
        <p:nvSpPr>
          <p:cNvPr id="13" name="Rectangle 95"/>
          <p:cNvSpPr>
            <a:spLocks noChangeArrowheads="1"/>
          </p:cNvSpPr>
          <p:nvPr/>
        </p:nvSpPr>
        <p:spPr bwMode="auto">
          <a:xfrm>
            <a:off x="6877664" y="1524000"/>
            <a:ext cx="914400" cy="2133600"/>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zh-CN">
              <a:solidFill>
                <a:schemeClr val="lt1"/>
              </a:solidFill>
              <a:latin typeface="+mn-lt"/>
            </a:endParaRPr>
          </a:p>
        </p:txBody>
      </p:sp>
      <p:sp>
        <p:nvSpPr>
          <p:cNvPr id="14" name="Text Box 43"/>
          <p:cNvSpPr txBox="1">
            <a:spLocks noChangeArrowheads="1"/>
          </p:cNvSpPr>
          <p:nvPr/>
        </p:nvSpPr>
        <p:spPr bwMode="auto">
          <a:xfrm>
            <a:off x="7106264" y="1524000"/>
            <a:ext cx="471488" cy="244475"/>
          </a:xfrm>
          <a:prstGeom prst="rect">
            <a:avLst/>
          </a:prstGeom>
          <a:noFill/>
          <a:ln w="9525">
            <a:noFill/>
            <a:miter lim="800000"/>
            <a:headEnd/>
            <a:tailEnd/>
          </a:ln>
        </p:spPr>
        <p:txBody>
          <a:bodyPr wrap="none">
            <a:prstTxWarp prst="textNoShape">
              <a:avLst/>
            </a:prstTxWarp>
            <a:spAutoFit/>
          </a:bodyPr>
          <a:lstStyle/>
          <a:p>
            <a:r>
              <a:rPr lang="en-US" altLang="zh-CN" sz="1000">
                <a:latin typeface="Helvetica" pitchFamily="-110" charset="0"/>
              </a:rPr>
              <a:t>Zone</a:t>
            </a:r>
          </a:p>
        </p:txBody>
      </p:sp>
      <p:pic>
        <p:nvPicPr>
          <p:cNvPr id="15" name="Picture 76"/>
          <p:cNvPicPr>
            <a:picLocks noChangeAspect="1" noChangeArrowheads="1"/>
          </p:cNvPicPr>
          <p:nvPr/>
        </p:nvPicPr>
        <p:blipFill>
          <a:blip r:embed="rId6" cstate="print"/>
          <a:srcRect/>
          <a:stretch>
            <a:fillRect/>
          </a:stretch>
        </p:blipFill>
        <p:spPr bwMode="auto">
          <a:xfrm>
            <a:off x="6953864" y="3333750"/>
            <a:ext cx="722313" cy="274638"/>
          </a:xfrm>
          <a:prstGeom prst="rect">
            <a:avLst/>
          </a:prstGeom>
          <a:noFill/>
          <a:ln w="9525">
            <a:noFill/>
            <a:miter lim="800000"/>
            <a:headEnd/>
            <a:tailEnd/>
          </a:ln>
        </p:spPr>
      </p:pic>
      <p:pic>
        <p:nvPicPr>
          <p:cNvPr id="16" name="Picture 77"/>
          <p:cNvPicPr>
            <a:picLocks noChangeAspect="1" noChangeArrowheads="1"/>
          </p:cNvPicPr>
          <p:nvPr/>
        </p:nvPicPr>
        <p:blipFill>
          <a:blip r:embed="rId6" cstate="print"/>
          <a:srcRect/>
          <a:stretch>
            <a:fillRect/>
          </a:stretch>
        </p:blipFill>
        <p:spPr bwMode="auto">
          <a:xfrm>
            <a:off x="6953864" y="3124200"/>
            <a:ext cx="722313" cy="274638"/>
          </a:xfrm>
          <a:prstGeom prst="rect">
            <a:avLst/>
          </a:prstGeom>
          <a:noFill/>
          <a:ln w="9525">
            <a:noFill/>
            <a:miter lim="800000"/>
            <a:headEnd/>
            <a:tailEnd/>
          </a:ln>
        </p:spPr>
      </p:pic>
      <p:pic>
        <p:nvPicPr>
          <p:cNvPr id="17" name="Picture 78"/>
          <p:cNvPicPr>
            <a:picLocks noChangeAspect="1" noChangeArrowheads="1"/>
          </p:cNvPicPr>
          <p:nvPr/>
        </p:nvPicPr>
        <p:blipFill>
          <a:blip r:embed="rId6" cstate="print"/>
          <a:srcRect/>
          <a:stretch>
            <a:fillRect/>
          </a:stretch>
        </p:blipFill>
        <p:spPr bwMode="auto">
          <a:xfrm>
            <a:off x="6953864" y="2895600"/>
            <a:ext cx="722313" cy="274638"/>
          </a:xfrm>
          <a:prstGeom prst="rect">
            <a:avLst/>
          </a:prstGeom>
          <a:noFill/>
          <a:ln w="9525">
            <a:noFill/>
            <a:miter lim="800000"/>
            <a:headEnd/>
            <a:tailEnd/>
          </a:ln>
        </p:spPr>
      </p:pic>
      <p:pic>
        <p:nvPicPr>
          <p:cNvPr id="18" name="Picture 79"/>
          <p:cNvPicPr>
            <a:picLocks noChangeAspect="1" noChangeArrowheads="1"/>
          </p:cNvPicPr>
          <p:nvPr/>
        </p:nvPicPr>
        <p:blipFill>
          <a:blip r:embed="rId6" cstate="print"/>
          <a:srcRect/>
          <a:stretch>
            <a:fillRect/>
          </a:stretch>
        </p:blipFill>
        <p:spPr bwMode="auto">
          <a:xfrm>
            <a:off x="6953864" y="2667000"/>
            <a:ext cx="722313" cy="274638"/>
          </a:xfrm>
          <a:prstGeom prst="rect">
            <a:avLst/>
          </a:prstGeom>
          <a:noFill/>
          <a:ln w="9525">
            <a:noFill/>
            <a:miter lim="800000"/>
            <a:headEnd/>
            <a:tailEnd/>
          </a:ln>
        </p:spPr>
      </p:pic>
      <p:pic>
        <p:nvPicPr>
          <p:cNvPr id="19" name="Picture 80"/>
          <p:cNvPicPr>
            <a:picLocks noChangeAspect="1" noChangeArrowheads="1"/>
          </p:cNvPicPr>
          <p:nvPr/>
        </p:nvPicPr>
        <p:blipFill>
          <a:blip r:embed="rId6" cstate="print"/>
          <a:srcRect/>
          <a:stretch>
            <a:fillRect/>
          </a:stretch>
        </p:blipFill>
        <p:spPr bwMode="auto">
          <a:xfrm>
            <a:off x="6953864" y="2438400"/>
            <a:ext cx="722313" cy="274638"/>
          </a:xfrm>
          <a:prstGeom prst="rect">
            <a:avLst/>
          </a:prstGeom>
          <a:noFill/>
          <a:ln w="9525">
            <a:noFill/>
            <a:miter lim="800000"/>
            <a:headEnd/>
            <a:tailEnd/>
          </a:ln>
        </p:spPr>
      </p:pic>
      <p:pic>
        <p:nvPicPr>
          <p:cNvPr id="20" name="Picture 81"/>
          <p:cNvPicPr>
            <a:picLocks noChangeAspect="1" noChangeArrowheads="1"/>
          </p:cNvPicPr>
          <p:nvPr/>
        </p:nvPicPr>
        <p:blipFill>
          <a:blip r:embed="rId6" cstate="print"/>
          <a:srcRect/>
          <a:stretch>
            <a:fillRect/>
          </a:stretch>
        </p:blipFill>
        <p:spPr bwMode="auto">
          <a:xfrm>
            <a:off x="6953864" y="2209800"/>
            <a:ext cx="722313" cy="274638"/>
          </a:xfrm>
          <a:prstGeom prst="rect">
            <a:avLst/>
          </a:prstGeom>
          <a:noFill/>
          <a:ln w="9525">
            <a:noFill/>
            <a:miter lim="800000"/>
            <a:headEnd/>
            <a:tailEnd/>
          </a:ln>
        </p:spPr>
      </p:pic>
      <p:pic>
        <p:nvPicPr>
          <p:cNvPr id="21" name="Picture 82"/>
          <p:cNvPicPr>
            <a:picLocks noChangeAspect="1" noChangeArrowheads="1"/>
          </p:cNvPicPr>
          <p:nvPr/>
        </p:nvPicPr>
        <p:blipFill>
          <a:blip r:embed="rId6" cstate="print"/>
          <a:srcRect/>
          <a:stretch>
            <a:fillRect/>
          </a:stretch>
        </p:blipFill>
        <p:spPr bwMode="auto">
          <a:xfrm>
            <a:off x="6953864" y="1981200"/>
            <a:ext cx="722313" cy="274638"/>
          </a:xfrm>
          <a:prstGeom prst="rect">
            <a:avLst/>
          </a:prstGeom>
          <a:noFill/>
          <a:ln w="9525">
            <a:noFill/>
            <a:miter lim="800000"/>
            <a:headEnd/>
            <a:tailEnd/>
          </a:ln>
        </p:spPr>
      </p:pic>
      <p:pic>
        <p:nvPicPr>
          <p:cNvPr id="22" name="Picture 83"/>
          <p:cNvPicPr>
            <a:picLocks noChangeAspect="1" noChangeArrowheads="1"/>
          </p:cNvPicPr>
          <p:nvPr/>
        </p:nvPicPr>
        <p:blipFill>
          <a:blip r:embed="rId6" cstate="print"/>
          <a:srcRect/>
          <a:stretch>
            <a:fillRect/>
          </a:stretch>
        </p:blipFill>
        <p:spPr bwMode="auto">
          <a:xfrm>
            <a:off x="6953864" y="1752600"/>
            <a:ext cx="722313" cy="274638"/>
          </a:xfrm>
          <a:prstGeom prst="rect">
            <a:avLst/>
          </a:prstGeom>
          <a:noFill/>
          <a:ln w="9525">
            <a:noFill/>
            <a:miter lim="800000"/>
            <a:headEnd/>
            <a:tailEnd/>
          </a:ln>
        </p:spPr>
      </p:pic>
      <p:sp>
        <p:nvSpPr>
          <p:cNvPr id="24" name="Rectangle 98"/>
          <p:cNvSpPr>
            <a:spLocks noChangeArrowheads="1"/>
          </p:cNvSpPr>
          <p:nvPr/>
        </p:nvSpPr>
        <p:spPr bwMode="auto">
          <a:xfrm>
            <a:off x="8020664" y="1828800"/>
            <a:ext cx="914400" cy="2133600"/>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zh-CN">
              <a:solidFill>
                <a:schemeClr val="lt1"/>
              </a:solidFill>
              <a:latin typeface="+mn-lt"/>
            </a:endParaRPr>
          </a:p>
        </p:txBody>
      </p:sp>
      <p:sp>
        <p:nvSpPr>
          <p:cNvPr id="25" name="Text Box 99"/>
          <p:cNvSpPr txBox="1">
            <a:spLocks noChangeArrowheads="1"/>
          </p:cNvSpPr>
          <p:nvPr/>
        </p:nvSpPr>
        <p:spPr bwMode="auto">
          <a:xfrm>
            <a:off x="8249264" y="1828800"/>
            <a:ext cx="471488" cy="244475"/>
          </a:xfrm>
          <a:prstGeom prst="rect">
            <a:avLst/>
          </a:prstGeom>
          <a:noFill/>
          <a:ln w="9525">
            <a:noFill/>
            <a:miter lim="800000"/>
            <a:headEnd/>
            <a:tailEnd/>
          </a:ln>
        </p:spPr>
        <p:txBody>
          <a:bodyPr wrap="none">
            <a:prstTxWarp prst="textNoShape">
              <a:avLst/>
            </a:prstTxWarp>
            <a:spAutoFit/>
          </a:bodyPr>
          <a:lstStyle/>
          <a:p>
            <a:r>
              <a:rPr lang="en-US" altLang="zh-CN" sz="1000">
                <a:latin typeface="Helvetica" pitchFamily="-110" charset="0"/>
              </a:rPr>
              <a:t>Zone</a:t>
            </a:r>
          </a:p>
        </p:txBody>
      </p:sp>
      <p:pic>
        <p:nvPicPr>
          <p:cNvPr id="26" name="Picture 100"/>
          <p:cNvPicPr>
            <a:picLocks noChangeAspect="1" noChangeArrowheads="1"/>
          </p:cNvPicPr>
          <p:nvPr/>
        </p:nvPicPr>
        <p:blipFill>
          <a:blip r:embed="rId6" cstate="print"/>
          <a:srcRect/>
          <a:stretch>
            <a:fillRect/>
          </a:stretch>
        </p:blipFill>
        <p:spPr bwMode="auto">
          <a:xfrm>
            <a:off x="8096864" y="3638550"/>
            <a:ext cx="722313" cy="274638"/>
          </a:xfrm>
          <a:prstGeom prst="rect">
            <a:avLst/>
          </a:prstGeom>
          <a:noFill/>
          <a:ln w="9525">
            <a:noFill/>
            <a:miter lim="800000"/>
            <a:headEnd/>
            <a:tailEnd/>
          </a:ln>
        </p:spPr>
      </p:pic>
      <p:pic>
        <p:nvPicPr>
          <p:cNvPr id="27" name="Picture 101"/>
          <p:cNvPicPr>
            <a:picLocks noChangeAspect="1" noChangeArrowheads="1"/>
          </p:cNvPicPr>
          <p:nvPr/>
        </p:nvPicPr>
        <p:blipFill>
          <a:blip r:embed="rId6" cstate="print"/>
          <a:srcRect/>
          <a:stretch>
            <a:fillRect/>
          </a:stretch>
        </p:blipFill>
        <p:spPr bwMode="auto">
          <a:xfrm>
            <a:off x="8096864" y="3429000"/>
            <a:ext cx="722313" cy="274638"/>
          </a:xfrm>
          <a:prstGeom prst="rect">
            <a:avLst/>
          </a:prstGeom>
          <a:noFill/>
          <a:ln w="9525">
            <a:noFill/>
            <a:miter lim="800000"/>
            <a:headEnd/>
            <a:tailEnd/>
          </a:ln>
        </p:spPr>
      </p:pic>
      <p:pic>
        <p:nvPicPr>
          <p:cNvPr id="28" name="Picture 102"/>
          <p:cNvPicPr>
            <a:picLocks noChangeAspect="1" noChangeArrowheads="1"/>
          </p:cNvPicPr>
          <p:nvPr/>
        </p:nvPicPr>
        <p:blipFill>
          <a:blip r:embed="rId6" cstate="print"/>
          <a:srcRect/>
          <a:stretch>
            <a:fillRect/>
          </a:stretch>
        </p:blipFill>
        <p:spPr bwMode="auto">
          <a:xfrm>
            <a:off x="8096864" y="3200400"/>
            <a:ext cx="722313" cy="274638"/>
          </a:xfrm>
          <a:prstGeom prst="rect">
            <a:avLst/>
          </a:prstGeom>
          <a:noFill/>
          <a:ln w="9525">
            <a:noFill/>
            <a:miter lim="800000"/>
            <a:headEnd/>
            <a:tailEnd/>
          </a:ln>
        </p:spPr>
      </p:pic>
      <p:pic>
        <p:nvPicPr>
          <p:cNvPr id="29" name="Picture 103"/>
          <p:cNvPicPr>
            <a:picLocks noChangeAspect="1" noChangeArrowheads="1"/>
          </p:cNvPicPr>
          <p:nvPr/>
        </p:nvPicPr>
        <p:blipFill>
          <a:blip r:embed="rId6" cstate="print"/>
          <a:srcRect/>
          <a:stretch>
            <a:fillRect/>
          </a:stretch>
        </p:blipFill>
        <p:spPr bwMode="auto">
          <a:xfrm>
            <a:off x="8096864" y="2971800"/>
            <a:ext cx="722313" cy="274638"/>
          </a:xfrm>
          <a:prstGeom prst="rect">
            <a:avLst/>
          </a:prstGeom>
          <a:noFill/>
          <a:ln w="9525">
            <a:noFill/>
            <a:miter lim="800000"/>
            <a:headEnd/>
            <a:tailEnd/>
          </a:ln>
        </p:spPr>
      </p:pic>
      <p:pic>
        <p:nvPicPr>
          <p:cNvPr id="30" name="Picture 104"/>
          <p:cNvPicPr>
            <a:picLocks noChangeAspect="1" noChangeArrowheads="1"/>
          </p:cNvPicPr>
          <p:nvPr/>
        </p:nvPicPr>
        <p:blipFill>
          <a:blip r:embed="rId6" cstate="print"/>
          <a:srcRect/>
          <a:stretch>
            <a:fillRect/>
          </a:stretch>
        </p:blipFill>
        <p:spPr bwMode="auto">
          <a:xfrm>
            <a:off x="8096864" y="2743200"/>
            <a:ext cx="722313" cy="274638"/>
          </a:xfrm>
          <a:prstGeom prst="rect">
            <a:avLst/>
          </a:prstGeom>
          <a:noFill/>
          <a:ln w="9525">
            <a:noFill/>
            <a:miter lim="800000"/>
            <a:headEnd/>
            <a:tailEnd/>
          </a:ln>
        </p:spPr>
      </p:pic>
      <p:pic>
        <p:nvPicPr>
          <p:cNvPr id="31" name="Picture 105"/>
          <p:cNvPicPr>
            <a:picLocks noChangeAspect="1" noChangeArrowheads="1"/>
          </p:cNvPicPr>
          <p:nvPr/>
        </p:nvPicPr>
        <p:blipFill>
          <a:blip r:embed="rId6" cstate="print"/>
          <a:srcRect/>
          <a:stretch>
            <a:fillRect/>
          </a:stretch>
        </p:blipFill>
        <p:spPr bwMode="auto">
          <a:xfrm>
            <a:off x="8096864" y="2514600"/>
            <a:ext cx="722313" cy="274638"/>
          </a:xfrm>
          <a:prstGeom prst="rect">
            <a:avLst/>
          </a:prstGeom>
          <a:noFill/>
          <a:ln w="9525">
            <a:noFill/>
            <a:miter lim="800000"/>
            <a:headEnd/>
            <a:tailEnd/>
          </a:ln>
        </p:spPr>
      </p:pic>
      <p:pic>
        <p:nvPicPr>
          <p:cNvPr id="32" name="Picture 106"/>
          <p:cNvPicPr>
            <a:picLocks noChangeAspect="1" noChangeArrowheads="1"/>
          </p:cNvPicPr>
          <p:nvPr/>
        </p:nvPicPr>
        <p:blipFill>
          <a:blip r:embed="rId6" cstate="print"/>
          <a:srcRect/>
          <a:stretch>
            <a:fillRect/>
          </a:stretch>
        </p:blipFill>
        <p:spPr bwMode="auto">
          <a:xfrm>
            <a:off x="8096864" y="2286000"/>
            <a:ext cx="722313" cy="274638"/>
          </a:xfrm>
          <a:prstGeom prst="rect">
            <a:avLst/>
          </a:prstGeom>
          <a:noFill/>
          <a:ln w="9525">
            <a:noFill/>
            <a:miter lim="800000"/>
            <a:headEnd/>
            <a:tailEnd/>
          </a:ln>
        </p:spPr>
      </p:pic>
      <p:pic>
        <p:nvPicPr>
          <p:cNvPr id="33" name="Picture 107"/>
          <p:cNvPicPr>
            <a:picLocks noChangeAspect="1" noChangeArrowheads="1"/>
          </p:cNvPicPr>
          <p:nvPr/>
        </p:nvPicPr>
        <p:blipFill>
          <a:blip r:embed="rId6" cstate="print"/>
          <a:srcRect/>
          <a:stretch>
            <a:fillRect/>
          </a:stretch>
        </p:blipFill>
        <p:spPr bwMode="auto">
          <a:xfrm>
            <a:off x="8096864" y="2057400"/>
            <a:ext cx="722313" cy="274638"/>
          </a:xfrm>
          <a:prstGeom prst="rect">
            <a:avLst/>
          </a:prstGeom>
          <a:noFill/>
          <a:ln w="9525">
            <a:noFill/>
            <a:miter lim="800000"/>
            <a:headEnd/>
            <a:tailEnd/>
          </a:ln>
        </p:spPr>
      </p:pic>
      <p:sp>
        <p:nvSpPr>
          <p:cNvPr id="35" name="Rectangle 109"/>
          <p:cNvSpPr>
            <a:spLocks noChangeArrowheads="1"/>
          </p:cNvSpPr>
          <p:nvPr/>
        </p:nvSpPr>
        <p:spPr bwMode="auto">
          <a:xfrm>
            <a:off x="6801464" y="3886200"/>
            <a:ext cx="914400" cy="2133600"/>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zh-CN">
              <a:solidFill>
                <a:schemeClr val="lt1"/>
              </a:solidFill>
              <a:latin typeface="+mn-lt"/>
            </a:endParaRPr>
          </a:p>
        </p:txBody>
      </p:sp>
      <p:sp>
        <p:nvSpPr>
          <p:cNvPr id="36" name="Text Box 110"/>
          <p:cNvSpPr txBox="1">
            <a:spLocks noChangeArrowheads="1"/>
          </p:cNvSpPr>
          <p:nvPr/>
        </p:nvSpPr>
        <p:spPr bwMode="auto">
          <a:xfrm>
            <a:off x="7030064" y="3886200"/>
            <a:ext cx="471488" cy="244475"/>
          </a:xfrm>
          <a:prstGeom prst="rect">
            <a:avLst/>
          </a:prstGeom>
          <a:noFill/>
          <a:ln w="9525">
            <a:noFill/>
            <a:miter lim="800000"/>
            <a:headEnd/>
            <a:tailEnd/>
          </a:ln>
        </p:spPr>
        <p:txBody>
          <a:bodyPr wrap="none">
            <a:prstTxWarp prst="textNoShape">
              <a:avLst/>
            </a:prstTxWarp>
            <a:spAutoFit/>
          </a:bodyPr>
          <a:lstStyle/>
          <a:p>
            <a:r>
              <a:rPr lang="en-US" altLang="zh-CN" sz="1000" dirty="0">
                <a:latin typeface="Helvetica" pitchFamily="-110" charset="0"/>
              </a:rPr>
              <a:t>Zone</a:t>
            </a:r>
          </a:p>
        </p:txBody>
      </p:sp>
      <p:pic>
        <p:nvPicPr>
          <p:cNvPr id="37" name="Picture 111"/>
          <p:cNvPicPr>
            <a:picLocks noChangeAspect="1" noChangeArrowheads="1"/>
          </p:cNvPicPr>
          <p:nvPr/>
        </p:nvPicPr>
        <p:blipFill>
          <a:blip r:embed="rId6" cstate="print"/>
          <a:srcRect/>
          <a:stretch>
            <a:fillRect/>
          </a:stretch>
        </p:blipFill>
        <p:spPr bwMode="auto">
          <a:xfrm>
            <a:off x="6877664" y="5695950"/>
            <a:ext cx="722313" cy="274638"/>
          </a:xfrm>
          <a:prstGeom prst="rect">
            <a:avLst/>
          </a:prstGeom>
          <a:noFill/>
          <a:ln w="9525">
            <a:noFill/>
            <a:miter lim="800000"/>
            <a:headEnd/>
            <a:tailEnd/>
          </a:ln>
        </p:spPr>
      </p:pic>
      <p:pic>
        <p:nvPicPr>
          <p:cNvPr id="38" name="Picture 112"/>
          <p:cNvPicPr>
            <a:picLocks noChangeAspect="1" noChangeArrowheads="1"/>
          </p:cNvPicPr>
          <p:nvPr/>
        </p:nvPicPr>
        <p:blipFill>
          <a:blip r:embed="rId6" cstate="print"/>
          <a:srcRect/>
          <a:stretch>
            <a:fillRect/>
          </a:stretch>
        </p:blipFill>
        <p:spPr bwMode="auto">
          <a:xfrm>
            <a:off x="6877664" y="5486400"/>
            <a:ext cx="722313" cy="274638"/>
          </a:xfrm>
          <a:prstGeom prst="rect">
            <a:avLst/>
          </a:prstGeom>
          <a:noFill/>
          <a:ln w="9525">
            <a:noFill/>
            <a:miter lim="800000"/>
            <a:headEnd/>
            <a:tailEnd/>
          </a:ln>
        </p:spPr>
      </p:pic>
      <p:pic>
        <p:nvPicPr>
          <p:cNvPr id="39" name="Picture 113"/>
          <p:cNvPicPr>
            <a:picLocks noChangeAspect="1" noChangeArrowheads="1"/>
          </p:cNvPicPr>
          <p:nvPr/>
        </p:nvPicPr>
        <p:blipFill>
          <a:blip r:embed="rId6" cstate="print"/>
          <a:srcRect/>
          <a:stretch>
            <a:fillRect/>
          </a:stretch>
        </p:blipFill>
        <p:spPr bwMode="auto">
          <a:xfrm>
            <a:off x="6877664" y="5257800"/>
            <a:ext cx="722313" cy="274638"/>
          </a:xfrm>
          <a:prstGeom prst="rect">
            <a:avLst/>
          </a:prstGeom>
          <a:noFill/>
          <a:ln w="9525">
            <a:noFill/>
            <a:miter lim="800000"/>
            <a:headEnd/>
            <a:tailEnd/>
          </a:ln>
        </p:spPr>
      </p:pic>
      <p:pic>
        <p:nvPicPr>
          <p:cNvPr id="40" name="Picture 114"/>
          <p:cNvPicPr>
            <a:picLocks noChangeAspect="1" noChangeArrowheads="1"/>
          </p:cNvPicPr>
          <p:nvPr/>
        </p:nvPicPr>
        <p:blipFill>
          <a:blip r:embed="rId6" cstate="print"/>
          <a:srcRect/>
          <a:stretch>
            <a:fillRect/>
          </a:stretch>
        </p:blipFill>
        <p:spPr bwMode="auto">
          <a:xfrm>
            <a:off x="6877664" y="5029200"/>
            <a:ext cx="722313" cy="274638"/>
          </a:xfrm>
          <a:prstGeom prst="rect">
            <a:avLst/>
          </a:prstGeom>
          <a:noFill/>
          <a:ln w="9525">
            <a:noFill/>
            <a:miter lim="800000"/>
            <a:headEnd/>
            <a:tailEnd/>
          </a:ln>
        </p:spPr>
      </p:pic>
      <p:pic>
        <p:nvPicPr>
          <p:cNvPr id="41" name="Picture 115"/>
          <p:cNvPicPr>
            <a:picLocks noChangeAspect="1" noChangeArrowheads="1"/>
          </p:cNvPicPr>
          <p:nvPr/>
        </p:nvPicPr>
        <p:blipFill>
          <a:blip r:embed="rId6" cstate="print"/>
          <a:srcRect/>
          <a:stretch>
            <a:fillRect/>
          </a:stretch>
        </p:blipFill>
        <p:spPr bwMode="auto">
          <a:xfrm>
            <a:off x="6877664" y="4800600"/>
            <a:ext cx="722313" cy="274638"/>
          </a:xfrm>
          <a:prstGeom prst="rect">
            <a:avLst/>
          </a:prstGeom>
          <a:noFill/>
          <a:ln w="9525">
            <a:noFill/>
            <a:miter lim="800000"/>
            <a:headEnd/>
            <a:tailEnd/>
          </a:ln>
        </p:spPr>
      </p:pic>
      <p:pic>
        <p:nvPicPr>
          <p:cNvPr id="42" name="Picture 116"/>
          <p:cNvPicPr>
            <a:picLocks noChangeAspect="1" noChangeArrowheads="1"/>
          </p:cNvPicPr>
          <p:nvPr/>
        </p:nvPicPr>
        <p:blipFill>
          <a:blip r:embed="rId6" cstate="print"/>
          <a:srcRect/>
          <a:stretch>
            <a:fillRect/>
          </a:stretch>
        </p:blipFill>
        <p:spPr bwMode="auto">
          <a:xfrm>
            <a:off x="6877664" y="4572000"/>
            <a:ext cx="722313" cy="274638"/>
          </a:xfrm>
          <a:prstGeom prst="rect">
            <a:avLst/>
          </a:prstGeom>
          <a:noFill/>
          <a:ln w="9525">
            <a:noFill/>
            <a:miter lim="800000"/>
            <a:headEnd/>
            <a:tailEnd/>
          </a:ln>
        </p:spPr>
      </p:pic>
      <p:pic>
        <p:nvPicPr>
          <p:cNvPr id="43" name="Picture 117"/>
          <p:cNvPicPr>
            <a:picLocks noChangeAspect="1" noChangeArrowheads="1"/>
          </p:cNvPicPr>
          <p:nvPr/>
        </p:nvPicPr>
        <p:blipFill>
          <a:blip r:embed="rId6" cstate="print"/>
          <a:srcRect/>
          <a:stretch>
            <a:fillRect/>
          </a:stretch>
        </p:blipFill>
        <p:spPr bwMode="auto">
          <a:xfrm>
            <a:off x="6877664" y="4343400"/>
            <a:ext cx="722313" cy="274638"/>
          </a:xfrm>
          <a:prstGeom prst="rect">
            <a:avLst/>
          </a:prstGeom>
          <a:noFill/>
          <a:ln w="9525">
            <a:noFill/>
            <a:miter lim="800000"/>
            <a:headEnd/>
            <a:tailEnd/>
          </a:ln>
        </p:spPr>
      </p:pic>
      <p:pic>
        <p:nvPicPr>
          <p:cNvPr id="44" name="Picture 118"/>
          <p:cNvPicPr>
            <a:picLocks noChangeAspect="1" noChangeArrowheads="1"/>
          </p:cNvPicPr>
          <p:nvPr/>
        </p:nvPicPr>
        <p:blipFill>
          <a:blip r:embed="rId6" cstate="print"/>
          <a:srcRect/>
          <a:stretch>
            <a:fillRect/>
          </a:stretch>
        </p:blipFill>
        <p:spPr bwMode="auto">
          <a:xfrm>
            <a:off x="6877664" y="4114800"/>
            <a:ext cx="722313" cy="274638"/>
          </a:xfrm>
          <a:prstGeom prst="rect">
            <a:avLst/>
          </a:prstGeom>
          <a:noFill/>
          <a:ln w="9525">
            <a:noFill/>
            <a:miter lim="800000"/>
            <a:headEnd/>
            <a:tailEnd/>
          </a:ln>
        </p:spPr>
      </p:pic>
      <p:sp>
        <p:nvSpPr>
          <p:cNvPr id="46" name="Rectangle 120"/>
          <p:cNvSpPr>
            <a:spLocks noChangeArrowheads="1"/>
          </p:cNvSpPr>
          <p:nvPr/>
        </p:nvSpPr>
        <p:spPr bwMode="auto">
          <a:xfrm>
            <a:off x="7944464" y="4267200"/>
            <a:ext cx="914400" cy="2133600"/>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zh-CN">
              <a:solidFill>
                <a:schemeClr val="lt1"/>
              </a:solidFill>
              <a:latin typeface="+mn-lt"/>
            </a:endParaRPr>
          </a:p>
        </p:txBody>
      </p:sp>
      <p:sp>
        <p:nvSpPr>
          <p:cNvPr id="47" name="Text Box 121"/>
          <p:cNvSpPr txBox="1">
            <a:spLocks noChangeArrowheads="1"/>
          </p:cNvSpPr>
          <p:nvPr/>
        </p:nvSpPr>
        <p:spPr bwMode="auto">
          <a:xfrm>
            <a:off x="8173064" y="4267200"/>
            <a:ext cx="471488" cy="244475"/>
          </a:xfrm>
          <a:prstGeom prst="rect">
            <a:avLst/>
          </a:prstGeom>
          <a:noFill/>
          <a:ln w="9525">
            <a:noFill/>
            <a:miter lim="800000"/>
            <a:headEnd/>
            <a:tailEnd/>
          </a:ln>
        </p:spPr>
        <p:txBody>
          <a:bodyPr wrap="none">
            <a:prstTxWarp prst="textNoShape">
              <a:avLst/>
            </a:prstTxWarp>
            <a:spAutoFit/>
          </a:bodyPr>
          <a:lstStyle/>
          <a:p>
            <a:r>
              <a:rPr lang="en-US" altLang="zh-CN" sz="1000">
                <a:latin typeface="Helvetica" pitchFamily="-110" charset="0"/>
              </a:rPr>
              <a:t>Zone</a:t>
            </a:r>
          </a:p>
        </p:txBody>
      </p:sp>
      <p:pic>
        <p:nvPicPr>
          <p:cNvPr id="48" name="Picture 122"/>
          <p:cNvPicPr>
            <a:picLocks noChangeAspect="1" noChangeArrowheads="1"/>
          </p:cNvPicPr>
          <p:nvPr/>
        </p:nvPicPr>
        <p:blipFill>
          <a:blip r:embed="rId6" cstate="print"/>
          <a:srcRect/>
          <a:stretch>
            <a:fillRect/>
          </a:stretch>
        </p:blipFill>
        <p:spPr bwMode="auto">
          <a:xfrm>
            <a:off x="8020664" y="6076950"/>
            <a:ext cx="722313" cy="274638"/>
          </a:xfrm>
          <a:prstGeom prst="rect">
            <a:avLst/>
          </a:prstGeom>
          <a:noFill/>
          <a:ln w="9525">
            <a:noFill/>
            <a:miter lim="800000"/>
            <a:headEnd/>
            <a:tailEnd/>
          </a:ln>
        </p:spPr>
      </p:pic>
      <p:pic>
        <p:nvPicPr>
          <p:cNvPr id="49" name="Picture 123"/>
          <p:cNvPicPr>
            <a:picLocks noChangeAspect="1" noChangeArrowheads="1"/>
          </p:cNvPicPr>
          <p:nvPr/>
        </p:nvPicPr>
        <p:blipFill>
          <a:blip r:embed="rId6" cstate="print"/>
          <a:srcRect/>
          <a:stretch>
            <a:fillRect/>
          </a:stretch>
        </p:blipFill>
        <p:spPr bwMode="auto">
          <a:xfrm>
            <a:off x="8020664" y="5867400"/>
            <a:ext cx="722313" cy="274638"/>
          </a:xfrm>
          <a:prstGeom prst="rect">
            <a:avLst/>
          </a:prstGeom>
          <a:noFill/>
          <a:ln w="9525">
            <a:noFill/>
            <a:miter lim="800000"/>
            <a:headEnd/>
            <a:tailEnd/>
          </a:ln>
        </p:spPr>
      </p:pic>
      <p:pic>
        <p:nvPicPr>
          <p:cNvPr id="50" name="Picture 124"/>
          <p:cNvPicPr>
            <a:picLocks noChangeAspect="1" noChangeArrowheads="1"/>
          </p:cNvPicPr>
          <p:nvPr/>
        </p:nvPicPr>
        <p:blipFill>
          <a:blip r:embed="rId6" cstate="print"/>
          <a:srcRect/>
          <a:stretch>
            <a:fillRect/>
          </a:stretch>
        </p:blipFill>
        <p:spPr bwMode="auto">
          <a:xfrm>
            <a:off x="8020664" y="5638800"/>
            <a:ext cx="722313" cy="274638"/>
          </a:xfrm>
          <a:prstGeom prst="rect">
            <a:avLst/>
          </a:prstGeom>
          <a:noFill/>
          <a:ln w="9525">
            <a:noFill/>
            <a:miter lim="800000"/>
            <a:headEnd/>
            <a:tailEnd/>
          </a:ln>
        </p:spPr>
      </p:pic>
      <p:pic>
        <p:nvPicPr>
          <p:cNvPr id="51" name="Picture 125"/>
          <p:cNvPicPr>
            <a:picLocks noChangeAspect="1" noChangeArrowheads="1"/>
          </p:cNvPicPr>
          <p:nvPr/>
        </p:nvPicPr>
        <p:blipFill>
          <a:blip r:embed="rId6" cstate="print"/>
          <a:srcRect/>
          <a:stretch>
            <a:fillRect/>
          </a:stretch>
        </p:blipFill>
        <p:spPr bwMode="auto">
          <a:xfrm>
            <a:off x="8020664" y="5410200"/>
            <a:ext cx="722313" cy="274638"/>
          </a:xfrm>
          <a:prstGeom prst="rect">
            <a:avLst/>
          </a:prstGeom>
          <a:noFill/>
          <a:ln w="9525">
            <a:noFill/>
            <a:miter lim="800000"/>
            <a:headEnd/>
            <a:tailEnd/>
          </a:ln>
        </p:spPr>
      </p:pic>
      <p:pic>
        <p:nvPicPr>
          <p:cNvPr id="52" name="Picture 126"/>
          <p:cNvPicPr>
            <a:picLocks noChangeAspect="1" noChangeArrowheads="1"/>
          </p:cNvPicPr>
          <p:nvPr/>
        </p:nvPicPr>
        <p:blipFill>
          <a:blip r:embed="rId6" cstate="print"/>
          <a:srcRect/>
          <a:stretch>
            <a:fillRect/>
          </a:stretch>
        </p:blipFill>
        <p:spPr bwMode="auto">
          <a:xfrm>
            <a:off x="8020664" y="5181600"/>
            <a:ext cx="722313" cy="274638"/>
          </a:xfrm>
          <a:prstGeom prst="rect">
            <a:avLst/>
          </a:prstGeom>
          <a:noFill/>
          <a:ln w="9525">
            <a:noFill/>
            <a:miter lim="800000"/>
            <a:headEnd/>
            <a:tailEnd/>
          </a:ln>
        </p:spPr>
      </p:pic>
      <p:pic>
        <p:nvPicPr>
          <p:cNvPr id="53" name="Picture 127"/>
          <p:cNvPicPr>
            <a:picLocks noChangeAspect="1" noChangeArrowheads="1"/>
          </p:cNvPicPr>
          <p:nvPr/>
        </p:nvPicPr>
        <p:blipFill>
          <a:blip r:embed="rId6" cstate="print"/>
          <a:srcRect/>
          <a:stretch>
            <a:fillRect/>
          </a:stretch>
        </p:blipFill>
        <p:spPr bwMode="auto">
          <a:xfrm>
            <a:off x="8020664" y="4953000"/>
            <a:ext cx="722313" cy="274638"/>
          </a:xfrm>
          <a:prstGeom prst="rect">
            <a:avLst/>
          </a:prstGeom>
          <a:noFill/>
          <a:ln w="9525">
            <a:noFill/>
            <a:miter lim="800000"/>
            <a:headEnd/>
            <a:tailEnd/>
          </a:ln>
        </p:spPr>
      </p:pic>
      <p:pic>
        <p:nvPicPr>
          <p:cNvPr id="54" name="Picture 128"/>
          <p:cNvPicPr>
            <a:picLocks noChangeAspect="1" noChangeArrowheads="1"/>
          </p:cNvPicPr>
          <p:nvPr/>
        </p:nvPicPr>
        <p:blipFill>
          <a:blip r:embed="rId6" cstate="print"/>
          <a:srcRect/>
          <a:stretch>
            <a:fillRect/>
          </a:stretch>
        </p:blipFill>
        <p:spPr bwMode="auto">
          <a:xfrm>
            <a:off x="8020664" y="4724400"/>
            <a:ext cx="722313" cy="274638"/>
          </a:xfrm>
          <a:prstGeom prst="rect">
            <a:avLst/>
          </a:prstGeom>
          <a:noFill/>
          <a:ln w="9525">
            <a:noFill/>
            <a:miter lim="800000"/>
            <a:headEnd/>
            <a:tailEnd/>
          </a:ln>
        </p:spPr>
      </p:pic>
      <p:pic>
        <p:nvPicPr>
          <p:cNvPr id="55" name="Picture 129"/>
          <p:cNvPicPr>
            <a:picLocks noChangeAspect="1" noChangeArrowheads="1"/>
          </p:cNvPicPr>
          <p:nvPr/>
        </p:nvPicPr>
        <p:blipFill>
          <a:blip r:embed="rId6" cstate="print"/>
          <a:srcRect/>
          <a:stretch>
            <a:fillRect/>
          </a:stretch>
        </p:blipFill>
        <p:spPr bwMode="auto">
          <a:xfrm>
            <a:off x="8020664" y="4495800"/>
            <a:ext cx="722313" cy="274638"/>
          </a:xfrm>
          <a:prstGeom prst="rect">
            <a:avLst/>
          </a:prstGeom>
          <a:noFill/>
          <a:ln w="9525">
            <a:noFill/>
            <a:miter lim="800000"/>
            <a:headEnd/>
            <a:tailEnd/>
          </a:ln>
        </p:spPr>
      </p:pic>
      <p:sp>
        <p:nvSpPr>
          <p:cNvPr id="57" name="Line 131"/>
          <p:cNvSpPr>
            <a:spLocks noChangeShapeType="1"/>
          </p:cNvSpPr>
          <p:nvPr/>
        </p:nvSpPr>
        <p:spPr bwMode="auto">
          <a:xfrm>
            <a:off x="1619864" y="3124200"/>
            <a:ext cx="304800" cy="0"/>
          </a:xfrm>
          <a:prstGeom prst="line">
            <a:avLst/>
          </a:prstGeom>
          <a:noFill/>
          <a:ln w="38100">
            <a:solidFill>
              <a:schemeClr val="tx1"/>
            </a:solidFill>
            <a:round/>
            <a:headEnd type="triangle" w="med" len="med"/>
            <a:tailEnd type="triangle" w="med" len="med"/>
          </a:ln>
        </p:spPr>
        <p:txBody>
          <a:bodyPr>
            <a:prstTxWarp prst="textNoShape">
              <a:avLst/>
            </a:prstTxWarp>
          </a:bodyPr>
          <a:lstStyle/>
          <a:p>
            <a:endParaRPr lang="en-US"/>
          </a:p>
        </p:txBody>
      </p:sp>
      <p:sp>
        <p:nvSpPr>
          <p:cNvPr id="58" name="Line 132"/>
          <p:cNvSpPr>
            <a:spLocks noChangeShapeType="1"/>
          </p:cNvSpPr>
          <p:nvPr/>
        </p:nvSpPr>
        <p:spPr bwMode="auto">
          <a:xfrm>
            <a:off x="6572864" y="2590800"/>
            <a:ext cx="0" cy="358140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 name="Line 133"/>
          <p:cNvSpPr>
            <a:spLocks noChangeShapeType="1"/>
          </p:cNvSpPr>
          <p:nvPr/>
        </p:nvSpPr>
        <p:spPr bwMode="auto">
          <a:xfrm>
            <a:off x="6572864" y="6172200"/>
            <a:ext cx="13716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0" name="Line 134"/>
          <p:cNvSpPr>
            <a:spLocks noChangeShapeType="1"/>
          </p:cNvSpPr>
          <p:nvPr/>
        </p:nvSpPr>
        <p:spPr bwMode="auto">
          <a:xfrm>
            <a:off x="6572864" y="4876800"/>
            <a:ext cx="2286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1" name="Line 135"/>
          <p:cNvSpPr>
            <a:spLocks noChangeShapeType="1"/>
          </p:cNvSpPr>
          <p:nvPr/>
        </p:nvSpPr>
        <p:spPr bwMode="auto">
          <a:xfrm>
            <a:off x="6572864" y="3733800"/>
            <a:ext cx="14478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2" name="Line 136"/>
          <p:cNvSpPr>
            <a:spLocks noChangeShapeType="1"/>
          </p:cNvSpPr>
          <p:nvPr/>
        </p:nvSpPr>
        <p:spPr bwMode="auto">
          <a:xfrm>
            <a:off x="6572864" y="2590800"/>
            <a:ext cx="3048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pic>
        <p:nvPicPr>
          <p:cNvPr id="63" name="Picture 137"/>
          <p:cNvPicPr>
            <a:picLocks noChangeAspect="1" noChangeArrowheads="1"/>
          </p:cNvPicPr>
          <p:nvPr/>
        </p:nvPicPr>
        <p:blipFill>
          <a:blip r:embed="rId7" cstate="print"/>
          <a:srcRect/>
          <a:stretch>
            <a:fillRect/>
          </a:stretch>
        </p:blipFill>
        <p:spPr bwMode="auto">
          <a:xfrm>
            <a:off x="3753464" y="1676400"/>
            <a:ext cx="412750" cy="914400"/>
          </a:xfrm>
          <a:prstGeom prst="rect">
            <a:avLst/>
          </a:prstGeom>
          <a:noFill/>
          <a:ln w="9525">
            <a:noFill/>
            <a:miter lim="800000"/>
            <a:headEnd/>
            <a:tailEnd/>
          </a:ln>
        </p:spPr>
      </p:pic>
      <p:pic>
        <p:nvPicPr>
          <p:cNvPr id="64" name="Picture 138"/>
          <p:cNvPicPr>
            <a:picLocks noChangeAspect="1" noChangeArrowheads="1"/>
          </p:cNvPicPr>
          <p:nvPr/>
        </p:nvPicPr>
        <p:blipFill>
          <a:blip r:embed="rId7" cstate="print"/>
          <a:srcRect/>
          <a:stretch>
            <a:fillRect/>
          </a:stretch>
        </p:blipFill>
        <p:spPr bwMode="auto">
          <a:xfrm>
            <a:off x="3753464" y="2590800"/>
            <a:ext cx="412750" cy="914400"/>
          </a:xfrm>
          <a:prstGeom prst="rect">
            <a:avLst/>
          </a:prstGeom>
          <a:noFill/>
          <a:ln w="9525">
            <a:noFill/>
            <a:miter lim="800000"/>
            <a:headEnd/>
            <a:tailEnd/>
          </a:ln>
        </p:spPr>
      </p:pic>
      <p:pic>
        <p:nvPicPr>
          <p:cNvPr id="65" name="Picture 139"/>
          <p:cNvPicPr>
            <a:picLocks noChangeAspect="1" noChangeArrowheads="1"/>
          </p:cNvPicPr>
          <p:nvPr/>
        </p:nvPicPr>
        <p:blipFill>
          <a:blip r:embed="rId7" cstate="print"/>
          <a:srcRect/>
          <a:stretch>
            <a:fillRect/>
          </a:stretch>
        </p:blipFill>
        <p:spPr bwMode="auto">
          <a:xfrm>
            <a:off x="3753464" y="3505200"/>
            <a:ext cx="412750" cy="914400"/>
          </a:xfrm>
          <a:prstGeom prst="rect">
            <a:avLst/>
          </a:prstGeom>
          <a:noFill/>
          <a:ln w="9525">
            <a:noFill/>
            <a:miter lim="800000"/>
            <a:headEnd/>
            <a:tailEnd/>
          </a:ln>
        </p:spPr>
      </p:pic>
      <p:sp>
        <p:nvSpPr>
          <p:cNvPr id="66" name="Line 140"/>
          <p:cNvSpPr>
            <a:spLocks noChangeShapeType="1"/>
          </p:cNvSpPr>
          <p:nvPr/>
        </p:nvSpPr>
        <p:spPr bwMode="auto">
          <a:xfrm>
            <a:off x="4439264" y="2133600"/>
            <a:ext cx="0" cy="17526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 name="Line 141"/>
          <p:cNvSpPr>
            <a:spLocks noChangeShapeType="1"/>
          </p:cNvSpPr>
          <p:nvPr/>
        </p:nvSpPr>
        <p:spPr bwMode="auto">
          <a:xfrm>
            <a:off x="5963264" y="3048000"/>
            <a:ext cx="6096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8" name="Line 142"/>
          <p:cNvSpPr>
            <a:spLocks noChangeShapeType="1"/>
          </p:cNvSpPr>
          <p:nvPr/>
        </p:nvSpPr>
        <p:spPr bwMode="auto">
          <a:xfrm>
            <a:off x="4134464" y="2133600"/>
            <a:ext cx="3048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 name="Line 143"/>
          <p:cNvSpPr>
            <a:spLocks noChangeShapeType="1"/>
          </p:cNvSpPr>
          <p:nvPr/>
        </p:nvSpPr>
        <p:spPr bwMode="auto">
          <a:xfrm>
            <a:off x="4134464" y="3048000"/>
            <a:ext cx="3048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70" name="Line 144"/>
          <p:cNvSpPr>
            <a:spLocks noChangeShapeType="1"/>
          </p:cNvSpPr>
          <p:nvPr/>
        </p:nvSpPr>
        <p:spPr bwMode="auto">
          <a:xfrm>
            <a:off x="4134464" y="3886200"/>
            <a:ext cx="3048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 name="Line 145"/>
          <p:cNvSpPr>
            <a:spLocks noChangeShapeType="1"/>
          </p:cNvSpPr>
          <p:nvPr/>
        </p:nvSpPr>
        <p:spPr bwMode="auto">
          <a:xfrm flipH="1">
            <a:off x="3296264" y="2133600"/>
            <a:ext cx="0" cy="1752600"/>
          </a:xfrm>
          <a:prstGeom prst="line">
            <a:avLst/>
          </a:prstGeom>
          <a:noFill/>
          <a:ln w="9525">
            <a:solidFill>
              <a:schemeClr val="tx1"/>
            </a:solidFill>
            <a:round/>
            <a:headEnd/>
            <a:tailEnd/>
          </a:ln>
        </p:spPr>
        <p:txBody>
          <a:bodyPr>
            <a:prstTxWarp prst="textNoShape">
              <a:avLst/>
            </a:prstTxWarp>
          </a:bodyPr>
          <a:lstStyle/>
          <a:p>
            <a:endParaRPr lang="en-US"/>
          </a:p>
        </p:txBody>
      </p:sp>
      <p:sp>
        <p:nvSpPr>
          <p:cNvPr id="72" name="Line 146"/>
          <p:cNvSpPr>
            <a:spLocks noChangeShapeType="1"/>
          </p:cNvSpPr>
          <p:nvPr/>
        </p:nvSpPr>
        <p:spPr bwMode="auto">
          <a:xfrm>
            <a:off x="3296264" y="2133600"/>
            <a:ext cx="4572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 name="Line 147"/>
          <p:cNvSpPr>
            <a:spLocks noChangeShapeType="1"/>
          </p:cNvSpPr>
          <p:nvPr/>
        </p:nvSpPr>
        <p:spPr bwMode="auto">
          <a:xfrm>
            <a:off x="3296264" y="3048000"/>
            <a:ext cx="4572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4" name="Line 148"/>
          <p:cNvSpPr>
            <a:spLocks noChangeShapeType="1"/>
          </p:cNvSpPr>
          <p:nvPr/>
        </p:nvSpPr>
        <p:spPr bwMode="auto">
          <a:xfrm>
            <a:off x="3296264" y="3886200"/>
            <a:ext cx="4572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5" name="Line 149"/>
          <p:cNvSpPr>
            <a:spLocks noChangeShapeType="1"/>
          </p:cNvSpPr>
          <p:nvPr/>
        </p:nvSpPr>
        <p:spPr bwMode="auto">
          <a:xfrm>
            <a:off x="3067664" y="3124200"/>
            <a:ext cx="2286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6" name="Line 154"/>
          <p:cNvSpPr>
            <a:spLocks noChangeShapeType="1"/>
          </p:cNvSpPr>
          <p:nvPr/>
        </p:nvSpPr>
        <p:spPr bwMode="auto">
          <a:xfrm>
            <a:off x="4439264" y="3048000"/>
            <a:ext cx="4572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7" name="Text Box 155"/>
          <p:cNvSpPr txBox="1">
            <a:spLocks noChangeArrowheads="1"/>
          </p:cNvSpPr>
          <p:nvPr/>
        </p:nvSpPr>
        <p:spPr bwMode="auto">
          <a:xfrm>
            <a:off x="4830096" y="2189675"/>
            <a:ext cx="1600200" cy="784830"/>
          </a:xfrm>
          <a:prstGeom prst="rect">
            <a:avLst/>
          </a:prstGeom>
          <a:noFill/>
          <a:ln w="9525">
            <a:noFill/>
            <a:miter lim="800000"/>
            <a:headEnd/>
            <a:tailEnd/>
          </a:ln>
        </p:spPr>
        <p:txBody>
          <a:bodyPr>
            <a:prstTxWarp prst="textNoShape">
              <a:avLst/>
            </a:prstTxWarp>
            <a:spAutoFit/>
          </a:bodyPr>
          <a:lstStyle/>
          <a:p>
            <a:pPr>
              <a:spcBef>
                <a:spcPct val="50000"/>
              </a:spcBef>
            </a:pPr>
            <a:r>
              <a:rPr lang="en-US" altLang="zh-CN" sz="1800" dirty="0" smtClean="0"/>
              <a:t>F5 </a:t>
            </a:r>
            <a:r>
              <a:rPr lang="en-US" altLang="zh-CN" sz="1800" dirty="0" err="1" smtClean="0"/>
              <a:t>iControl</a:t>
            </a:r>
            <a:endParaRPr lang="en-US" altLang="zh-CN" sz="1800" dirty="0" smtClean="0"/>
          </a:p>
          <a:p>
            <a:pPr>
              <a:spcBef>
                <a:spcPct val="50000"/>
              </a:spcBef>
            </a:pPr>
            <a:r>
              <a:rPr lang="en-US" altLang="zh-CN" sz="1800" dirty="0" smtClean="0"/>
              <a:t>Web </a:t>
            </a:r>
            <a:r>
              <a:rPr lang="en-US" altLang="zh-CN" sz="1800" dirty="0"/>
              <a:t>Services</a:t>
            </a:r>
          </a:p>
        </p:txBody>
      </p:sp>
      <p:pic>
        <p:nvPicPr>
          <p:cNvPr id="78" name="Picture 157"/>
          <p:cNvPicPr>
            <a:picLocks noChangeAspect="1" noChangeArrowheads="1"/>
          </p:cNvPicPr>
          <p:nvPr/>
        </p:nvPicPr>
        <p:blipFill>
          <a:blip r:embed="rId8" cstate="print"/>
          <a:srcRect/>
          <a:stretch>
            <a:fillRect/>
          </a:stretch>
        </p:blipFill>
        <p:spPr bwMode="auto">
          <a:xfrm>
            <a:off x="4972664" y="3886200"/>
            <a:ext cx="1219200" cy="460375"/>
          </a:xfrm>
          <a:prstGeom prst="rect">
            <a:avLst/>
          </a:prstGeom>
          <a:noFill/>
          <a:ln w="9525">
            <a:noFill/>
            <a:miter lim="800000"/>
            <a:headEnd/>
            <a:tailEnd/>
          </a:ln>
        </p:spPr>
      </p:pic>
      <p:sp>
        <p:nvSpPr>
          <p:cNvPr id="79" name="Text Box 158"/>
          <p:cNvSpPr txBox="1">
            <a:spLocks noChangeArrowheads="1"/>
          </p:cNvSpPr>
          <p:nvPr/>
        </p:nvSpPr>
        <p:spPr bwMode="auto">
          <a:xfrm>
            <a:off x="4515464" y="4267200"/>
            <a:ext cx="1905000" cy="1892826"/>
          </a:xfrm>
          <a:prstGeom prst="rect">
            <a:avLst/>
          </a:prstGeom>
          <a:noFill/>
          <a:ln w="9525">
            <a:noFill/>
            <a:miter lim="800000"/>
            <a:headEnd/>
            <a:tailEnd/>
          </a:ln>
        </p:spPr>
        <p:txBody>
          <a:bodyPr>
            <a:prstTxWarp prst="textNoShape">
              <a:avLst/>
            </a:prstTxWarp>
            <a:spAutoFit/>
          </a:bodyPr>
          <a:lstStyle/>
          <a:p>
            <a:pPr>
              <a:spcBef>
                <a:spcPct val="50000"/>
              </a:spcBef>
              <a:buFontTx/>
              <a:buChar char="•"/>
            </a:pPr>
            <a:r>
              <a:rPr lang="zh-CN" altLang="en-US" sz="1800" dirty="0" smtClean="0"/>
              <a:t>系统监控</a:t>
            </a:r>
            <a:endParaRPr lang="en-US" altLang="zh-CN" sz="1800" dirty="0" smtClean="0"/>
          </a:p>
          <a:p>
            <a:pPr>
              <a:spcBef>
                <a:spcPct val="50000"/>
              </a:spcBef>
              <a:buFontTx/>
              <a:buChar char="•"/>
            </a:pPr>
            <a:r>
              <a:rPr lang="zh-CN" altLang="en-US" dirty="0" smtClean="0"/>
              <a:t>节点</a:t>
            </a:r>
            <a:r>
              <a:rPr lang="en-US" altLang="zh-CN" dirty="0" smtClean="0"/>
              <a:t>Up/Down </a:t>
            </a:r>
            <a:r>
              <a:rPr lang="zh-CN" altLang="en-US" dirty="0" smtClean="0"/>
              <a:t>监控</a:t>
            </a:r>
            <a:endParaRPr lang="en-US" altLang="zh-CN" sz="1800" dirty="0"/>
          </a:p>
          <a:p>
            <a:pPr>
              <a:spcBef>
                <a:spcPct val="50000"/>
              </a:spcBef>
              <a:buFontTx/>
              <a:buChar char="•"/>
            </a:pPr>
            <a:r>
              <a:rPr lang="zh-CN" altLang="en-US" sz="1800" dirty="0" smtClean="0"/>
              <a:t>自动资源规划</a:t>
            </a:r>
            <a:endParaRPr lang="en-US" altLang="zh-CN" sz="1800" dirty="0" smtClean="0"/>
          </a:p>
          <a:p>
            <a:pPr>
              <a:spcBef>
                <a:spcPct val="50000"/>
              </a:spcBef>
              <a:buFontTx/>
              <a:buChar char="•"/>
            </a:pPr>
            <a:r>
              <a:rPr lang="zh-CN" altLang="en-US" sz="1800" dirty="0" smtClean="0"/>
              <a:t>动态调配资源</a:t>
            </a:r>
            <a:endParaRPr lang="en-US" altLang="zh-CN" sz="1800" dirty="0"/>
          </a:p>
        </p:txBody>
      </p:sp>
      <p:sp>
        <p:nvSpPr>
          <p:cNvPr id="80" name="Text Box 159"/>
          <p:cNvSpPr txBox="1">
            <a:spLocks noChangeArrowheads="1"/>
          </p:cNvSpPr>
          <p:nvPr/>
        </p:nvSpPr>
        <p:spPr bwMode="auto">
          <a:xfrm>
            <a:off x="4399935" y="1676400"/>
            <a:ext cx="2362200" cy="366713"/>
          </a:xfrm>
          <a:prstGeom prst="rect">
            <a:avLst/>
          </a:prstGeom>
          <a:noFill/>
          <a:ln w="9525">
            <a:noFill/>
            <a:miter lim="800000"/>
            <a:headEnd/>
            <a:tailEnd/>
          </a:ln>
        </p:spPr>
        <p:txBody>
          <a:bodyPr>
            <a:prstTxWarp prst="textNoShape">
              <a:avLst/>
            </a:prstTxWarp>
            <a:spAutoFit/>
          </a:bodyPr>
          <a:lstStyle/>
          <a:p>
            <a:pPr>
              <a:spcBef>
                <a:spcPct val="50000"/>
              </a:spcBef>
            </a:pPr>
            <a:r>
              <a:rPr lang="zh-CN" altLang="en-US" sz="1800" dirty="0" smtClean="0"/>
              <a:t>门户</a:t>
            </a:r>
            <a:endParaRPr lang="en-US" altLang="zh-CN" sz="1800" dirty="0"/>
          </a:p>
        </p:txBody>
      </p:sp>
      <p:sp>
        <p:nvSpPr>
          <p:cNvPr id="81" name="Line 160"/>
          <p:cNvSpPr>
            <a:spLocks noChangeShapeType="1"/>
          </p:cNvSpPr>
          <p:nvPr/>
        </p:nvSpPr>
        <p:spPr bwMode="auto">
          <a:xfrm flipV="1">
            <a:off x="5582264" y="3200400"/>
            <a:ext cx="0" cy="685800"/>
          </a:xfrm>
          <a:prstGeom prst="line">
            <a:avLst/>
          </a:prstGeom>
          <a:noFill/>
          <a:ln w="9525">
            <a:solidFill>
              <a:srgbClr val="FF0000"/>
            </a:solidFill>
            <a:round/>
            <a:headEnd/>
            <a:tailEnd type="triangle" w="med" len="med"/>
          </a:ln>
        </p:spPr>
        <p:txBody>
          <a:bodyPr>
            <a:prstTxWarp prst="textNoShape">
              <a:avLst/>
            </a:prstTxWarp>
          </a:bodyPr>
          <a:lstStyle/>
          <a:p>
            <a:endParaRPr lang="en-US"/>
          </a:p>
        </p:txBody>
      </p:sp>
      <p:sp>
        <p:nvSpPr>
          <p:cNvPr id="82" name="Line 161"/>
          <p:cNvSpPr>
            <a:spLocks noChangeShapeType="1"/>
          </p:cNvSpPr>
          <p:nvPr/>
        </p:nvSpPr>
        <p:spPr bwMode="auto">
          <a:xfrm flipV="1">
            <a:off x="6191864" y="4191000"/>
            <a:ext cx="609600" cy="0"/>
          </a:xfrm>
          <a:prstGeom prst="line">
            <a:avLst/>
          </a:prstGeom>
          <a:noFill/>
          <a:ln w="9525">
            <a:solidFill>
              <a:srgbClr val="FF0000"/>
            </a:solidFill>
            <a:round/>
            <a:headEnd/>
            <a:tailEnd type="triangle" w="med" len="med"/>
          </a:ln>
        </p:spPr>
        <p:txBody>
          <a:bodyPr>
            <a:prstTxWarp prst="textNoShape">
              <a:avLst/>
            </a:prstTxWarp>
          </a:bodyPr>
          <a:lstStyle/>
          <a:p>
            <a:endParaRPr lang="en-US"/>
          </a:p>
        </p:txBody>
      </p:sp>
      <p:pic>
        <p:nvPicPr>
          <p:cNvPr id="83" name="Picture 3"/>
          <p:cNvPicPr>
            <a:picLocks noChangeAspect="1" noChangeArrowheads="1"/>
          </p:cNvPicPr>
          <p:nvPr/>
        </p:nvPicPr>
        <p:blipFill>
          <a:blip r:embed="rId9" cstate="print"/>
          <a:srcRect/>
          <a:stretch>
            <a:fillRect/>
          </a:stretch>
        </p:blipFill>
        <p:spPr bwMode="auto">
          <a:xfrm>
            <a:off x="1979911" y="3009129"/>
            <a:ext cx="1077921" cy="201596"/>
          </a:xfrm>
          <a:prstGeom prst="rect">
            <a:avLst/>
          </a:prstGeom>
          <a:noFill/>
          <a:ln w="9525">
            <a:noFill/>
            <a:miter lim="800000"/>
            <a:headEnd/>
            <a:tailEnd/>
          </a:ln>
        </p:spPr>
      </p:pic>
      <p:pic>
        <p:nvPicPr>
          <p:cNvPr id="84" name="Picture 3"/>
          <p:cNvPicPr>
            <a:picLocks noChangeAspect="1" noChangeArrowheads="1"/>
          </p:cNvPicPr>
          <p:nvPr/>
        </p:nvPicPr>
        <p:blipFill>
          <a:blip r:embed="rId9" cstate="print"/>
          <a:srcRect/>
          <a:stretch>
            <a:fillRect/>
          </a:stretch>
        </p:blipFill>
        <p:spPr bwMode="auto">
          <a:xfrm>
            <a:off x="4895176" y="2984548"/>
            <a:ext cx="1077921" cy="2015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linds(horizontal)">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blinds(horizontal)">
                                      <p:cBhvr>
                                        <p:cTn id="12" dur="500"/>
                                        <p:tgtEl>
                                          <p:spTgt spid="63"/>
                                        </p:tgtEl>
                                      </p:cBhvr>
                                    </p:animEffect>
                                  </p:childTnLst>
                                </p:cTn>
                              </p:par>
                              <p:par>
                                <p:cTn id="13" presetID="3" presetClass="entr" presetSubtype="10"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blinds(horizontal)">
                                      <p:cBhvr>
                                        <p:cTn id="15" dur="500"/>
                                        <p:tgtEl>
                                          <p:spTgt spid="6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blinds(horizontal)">
                                      <p:cBhvr>
                                        <p:cTn id="18" dur="500"/>
                                        <p:tgtEl>
                                          <p:spTgt spid="6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blinds(horizontal)">
                                      <p:cBhvr>
                                        <p:cTn id="21" dur="500"/>
                                        <p:tgtEl>
                                          <p:spTgt spid="6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blinds(horizontal)">
                                      <p:cBhvr>
                                        <p:cTn id="24" dur="500"/>
                                        <p:tgtEl>
                                          <p:spTgt spid="6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blinds(horizontal)">
                                      <p:cBhvr>
                                        <p:cTn id="27" dur="500"/>
                                        <p:tgtEl>
                                          <p:spTgt spid="7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blinds(horizontal)">
                                      <p:cBhvr>
                                        <p:cTn id="30" dur="500"/>
                                        <p:tgtEl>
                                          <p:spTgt spid="7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blinds(horizontal)">
                                      <p:cBhvr>
                                        <p:cTn id="33" dur="500"/>
                                        <p:tgtEl>
                                          <p:spTgt spid="7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blinds(horizontal)">
                                      <p:cBhvr>
                                        <p:cTn id="36" dur="500"/>
                                        <p:tgtEl>
                                          <p:spTgt spid="7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blinds(horizontal)">
                                      <p:cBhvr>
                                        <p:cTn id="39" dur="500"/>
                                        <p:tgtEl>
                                          <p:spTgt spid="7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blinds(horizontal)">
                                      <p:cBhvr>
                                        <p:cTn id="42" dur="500"/>
                                        <p:tgtEl>
                                          <p:spTgt spid="7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blinds(horizontal)">
                                      <p:cBhvr>
                                        <p:cTn id="45" dur="500"/>
                                        <p:tgtEl>
                                          <p:spTgt spid="80"/>
                                        </p:tgtEl>
                                      </p:cBhvr>
                                    </p:animEffect>
                                  </p:childTnLst>
                                </p:cTn>
                              </p:par>
                              <p:par>
                                <p:cTn id="46" presetID="3" presetClass="entr" presetSubtype="10" fill="hold" nodeType="with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blinds(horizontal)">
                                      <p:cBhvr>
                                        <p:cTn id="48" dur="500"/>
                                        <p:tgtEl>
                                          <p:spTgt spid="65"/>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blinds(horizontal)">
                                      <p:cBhvr>
                                        <p:cTn id="51" dur="500"/>
                                        <p:tgtEl>
                                          <p:spTgt spid="58"/>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blinds(horizontal)">
                                      <p:cBhvr>
                                        <p:cTn id="54" dur="500"/>
                                        <p:tgtEl>
                                          <p:spTgt spid="59"/>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blinds(horizontal)">
                                      <p:cBhvr>
                                        <p:cTn id="57" dur="500"/>
                                        <p:tgtEl>
                                          <p:spTgt spid="60"/>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blinds(horizontal)">
                                      <p:cBhvr>
                                        <p:cTn id="60" dur="500"/>
                                        <p:tgtEl>
                                          <p:spTgt spid="61"/>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blinds(horizontal)">
                                      <p:cBhvr>
                                        <p:cTn id="63" dur="500"/>
                                        <p:tgtEl>
                                          <p:spTgt spid="62"/>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blinds(horizontal)">
                                      <p:cBhvr>
                                        <p:cTn id="66" dur="500"/>
                                        <p:tgtEl>
                                          <p:spTgt spid="67"/>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blinds(horizontal)">
                                      <p:cBhvr>
                                        <p:cTn id="69" dur="500"/>
                                        <p:tgtEl>
                                          <p:spTgt spid="76"/>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77"/>
                                        </p:tgtEl>
                                        <p:attrNameLst>
                                          <p:attrName>style.visibility</p:attrName>
                                        </p:attrNameLst>
                                      </p:cBhvr>
                                      <p:to>
                                        <p:strVal val="visible"/>
                                      </p:to>
                                    </p:set>
                                    <p:animEffect transition="in" filter="blinds(horizontal)">
                                      <p:cBhvr>
                                        <p:cTn id="72" dur="500"/>
                                        <p:tgtEl>
                                          <p:spTgt spid="7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blinds(horizontal)">
                                      <p:cBhvr>
                                        <p:cTn id="77" dur="500"/>
                                        <p:tgtEl>
                                          <p:spTgt spid="5"/>
                                        </p:tgtEl>
                                      </p:cBhvr>
                                    </p:animEffect>
                                  </p:childTnLst>
                                </p:cTn>
                              </p:par>
                              <p:par>
                                <p:cTn id="78" presetID="3" presetClass="entr" presetSubtype="10" fill="hold" nodeType="with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blinds(horizontal)">
                                      <p:cBhvr>
                                        <p:cTn id="80" dur="500"/>
                                        <p:tgtEl>
                                          <p:spTgt spid="78"/>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79"/>
                                        </p:tgtEl>
                                        <p:attrNameLst>
                                          <p:attrName>style.visibility</p:attrName>
                                        </p:attrNameLst>
                                      </p:cBhvr>
                                      <p:to>
                                        <p:strVal val="visible"/>
                                      </p:to>
                                    </p:set>
                                    <p:animEffect transition="in" filter="blinds(horizontal)">
                                      <p:cBhvr>
                                        <p:cTn id="83" dur="500"/>
                                        <p:tgtEl>
                                          <p:spTgt spid="79"/>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81"/>
                                        </p:tgtEl>
                                        <p:attrNameLst>
                                          <p:attrName>style.visibility</p:attrName>
                                        </p:attrNameLst>
                                      </p:cBhvr>
                                      <p:to>
                                        <p:strVal val="visible"/>
                                      </p:to>
                                    </p:set>
                                    <p:animEffect transition="in" filter="blinds(horizontal)">
                                      <p:cBhvr>
                                        <p:cTn id="86" dur="500"/>
                                        <p:tgtEl>
                                          <p:spTgt spid="81"/>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82"/>
                                        </p:tgtEl>
                                        <p:attrNameLst>
                                          <p:attrName>style.visibility</p:attrName>
                                        </p:attrNameLst>
                                      </p:cBhvr>
                                      <p:to>
                                        <p:strVal val="visible"/>
                                      </p:to>
                                    </p:set>
                                    <p:animEffect transition="in" filter="blinds(horizontal)">
                                      <p:cBhvr>
                                        <p:cTn id="89" dur="500"/>
                                        <p:tgtEl>
                                          <p:spTgt spid="82"/>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6">
                                            <p:txEl>
                                              <p:pRg st="0" end="0"/>
                                            </p:txEl>
                                          </p:spTgt>
                                        </p:tgtEl>
                                        <p:attrNameLst>
                                          <p:attrName>style.visibility</p:attrName>
                                        </p:attrNameLst>
                                      </p:cBhvr>
                                      <p:to>
                                        <p:strVal val="visible"/>
                                      </p:to>
                                    </p:set>
                                    <p:animEffect transition="in" filter="blinds(horizontal)">
                                      <p:cBhvr>
                                        <p:cTn id="94" dur="500"/>
                                        <p:tgtEl>
                                          <p:spTgt spid="6">
                                            <p:txEl>
                                              <p:pRg st="0" end="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6">
                                            <p:txEl>
                                              <p:pRg st="1" end="1"/>
                                            </p:txEl>
                                          </p:spTgt>
                                        </p:tgtEl>
                                        <p:attrNameLst>
                                          <p:attrName>style.visibility</p:attrName>
                                        </p:attrNameLst>
                                      </p:cBhvr>
                                      <p:to>
                                        <p:strVal val="visible"/>
                                      </p:to>
                                    </p:set>
                                    <p:animEffect transition="in" filter="blinds(horizontal)">
                                      <p:cBhvr>
                                        <p:cTn id="99" dur="500"/>
                                        <p:tgtEl>
                                          <p:spTgt spid="6">
                                            <p:txEl>
                                              <p:pRg st="1" end="1"/>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6">
                                            <p:txEl>
                                              <p:pRg st="2" end="2"/>
                                            </p:txEl>
                                          </p:spTgt>
                                        </p:tgtEl>
                                        <p:attrNameLst>
                                          <p:attrName>style.visibility</p:attrName>
                                        </p:attrNameLst>
                                      </p:cBhvr>
                                      <p:to>
                                        <p:strVal val="visible"/>
                                      </p:to>
                                    </p:set>
                                    <p:animEffect transition="in" filter="blinds(horizontal)">
                                      <p:cBhvr>
                                        <p:cTn id="104" dur="500"/>
                                        <p:tgtEl>
                                          <p:spTgt spid="6">
                                            <p:txEl>
                                              <p:pRg st="2" end="2"/>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nodeType="clickEffect">
                                  <p:stCondLst>
                                    <p:cond delay="0"/>
                                  </p:stCondLst>
                                  <p:childTnLst>
                                    <p:set>
                                      <p:cBhvr>
                                        <p:cTn id="108" dur="1" fill="hold">
                                          <p:stCondLst>
                                            <p:cond delay="0"/>
                                          </p:stCondLst>
                                        </p:cTn>
                                        <p:tgtEl>
                                          <p:spTgt spid="6">
                                            <p:txEl>
                                              <p:pRg st="3" end="3"/>
                                            </p:txEl>
                                          </p:spTgt>
                                        </p:tgtEl>
                                        <p:attrNameLst>
                                          <p:attrName>style.visibility</p:attrName>
                                        </p:attrNameLst>
                                      </p:cBhvr>
                                      <p:to>
                                        <p:strVal val="visible"/>
                                      </p:to>
                                    </p:set>
                                    <p:animEffect transition="in" filter="blinds(horizontal)">
                                      <p:cBhvr>
                                        <p:cTn id="109" dur="500"/>
                                        <p:tgtEl>
                                          <p:spTgt spid="6">
                                            <p:txEl>
                                              <p:pRg st="3" end="3"/>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6">
                                            <p:txEl>
                                              <p:pRg st="4" end="4"/>
                                            </p:txEl>
                                          </p:spTgt>
                                        </p:tgtEl>
                                        <p:attrNameLst>
                                          <p:attrName>style.visibility</p:attrName>
                                        </p:attrNameLst>
                                      </p:cBhvr>
                                      <p:to>
                                        <p:strVal val="visible"/>
                                      </p:to>
                                    </p:set>
                                    <p:animEffect transition="in" filter="blinds(horizontal)">
                                      <p:cBhvr>
                                        <p:cTn id="114" dur="500"/>
                                        <p:tgtEl>
                                          <p:spTgt spid="6">
                                            <p:txEl>
                                              <p:pRg st="4" end="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6">
                                            <p:txEl>
                                              <p:pRg st="5" end="5"/>
                                            </p:txEl>
                                          </p:spTgt>
                                        </p:tgtEl>
                                        <p:attrNameLst>
                                          <p:attrName>style.visibility</p:attrName>
                                        </p:attrNameLst>
                                      </p:cBhvr>
                                      <p:to>
                                        <p:strVal val="visible"/>
                                      </p:to>
                                    </p:set>
                                    <p:animEffect transition="in" filter="blinds(horizontal)">
                                      <p:cBhvr>
                                        <p:cTn id="119"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7" grpId="0" animBg="1"/>
      <p:bldP spid="58" grpId="0" animBg="1"/>
      <p:bldP spid="59" grpId="0" animBg="1"/>
      <p:bldP spid="60" grpId="0" animBg="1"/>
      <p:bldP spid="61" grpId="0" animBg="1"/>
      <p:bldP spid="62"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p:bldP spid="79" grpId="0"/>
      <p:bldP spid="80" grpId="0"/>
      <p:bldP spid="81" grpId="0" animBg="1"/>
      <p:bldP spid="8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p:txBody>
          <a:bodyPr>
            <a:normAutofit/>
          </a:bodyPr>
          <a:lstStyle/>
          <a:p>
            <a:r>
              <a:rPr lang="en-US" altLang="zh-CN" b="1" dirty="0" smtClean="0">
                <a:solidFill>
                  <a:schemeClr val="tx1"/>
                </a:solidFill>
                <a:latin typeface="宋体" pitchFamily="-110" charset="-122"/>
                <a:ea typeface="宋体" pitchFamily="-110" charset="-122"/>
                <a:cs typeface="宋体" pitchFamily="-110" charset="-122"/>
              </a:rPr>
              <a:t>F5</a:t>
            </a:r>
            <a:r>
              <a:rPr lang="zh-CN" altLang="en-US" b="1" dirty="0" smtClean="0">
                <a:solidFill>
                  <a:schemeClr val="tx1"/>
                </a:solidFill>
                <a:latin typeface="宋体" pitchFamily="-110" charset="-122"/>
                <a:ea typeface="宋体" pitchFamily="-110" charset="-122"/>
                <a:cs typeface="宋体" pitchFamily="-110" charset="-122"/>
              </a:rPr>
              <a:t>公司简介</a:t>
            </a:r>
            <a:endParaRPr lang="en-US" altLang="zh-CN" b="1" dirty="0" smtClean="0">
              <a:solidFill>
                <a:schemeClr val="tx1"/>
              </a:solidFill>
              <a:latin typeface="宋体" pitchFamily="-110" charset="-122"/>
              <a:ea typeface="宋体" pitchFamily="-110" charset="-122"/>
              <a:cs typeface="宋体" pitchFamily="-110" charset="-122"/>
            </a:endParaRPr>
          </a:p>
          <a:p>
            <a:r>
              <a:rPr lang="en-US" altLang="zh-CN" b="1" dirty="0" smtClean="0">
                <a:solidFill>
                  <a:schemeClr val="tx1"/>
                </a:solidFill>
                <a:latin typeface="宋体" pitchFamily="-110" charset="-122"/>
                <a:ea typeface="宋体" pitchFamily="-110" charset="-122"/>
                <a:cs typeface="宋体" pitchFamily="-110" charset="-122"/>
              </a:rPr>
              <a:t>F5 UADN</a:t>
            </a:r>
            <a:r>
              <a:rPr lang="zh-CN" altLang="en-US" b="1" dirty="0" smtClean="0">
                <a:solidFill>
                  <a:schemeClr val="tx1"/>
                </a:solidFill>
                <a:latin typeface="宋体" pitchFamily="-110" charset="-122"/>
                <a:ea typeface="宋体" pitchFamily="-110" charset="-122"/>
                <a:cs typeface="宋体" pitchFamily="-110" charset="-122"/>
              </a:rPr>
              <a:t>及技术介绍</a:t>
            </a:r>
            <a:endParaRPr lang="en-US" altLang="zh-CN" b="1" dirty="0" smtClean="0">
              <a:solidFill>
                <a:schemeClr val="tx1"/>
              </a:solidFill>
              <a:latin typeface="宋体" pitchFamily="-110" charset="-122"/>
              <a:ea typeface="宋体" pitchFamily="-110" charset="-122"/>
              <a:cs typeface="宋体" pitchFamily="-110" charset="-122"/>
            </a:endParaRPr>
          </a:p>
          <a:p>
            <a:r>
              <a:rPr lang="zh-CN" altLang="en-US" b="1" dirty="0" smtClean="0">
                <a:solidFill>
                  <a:srgbClr val="FF0000"/>
                </a:solidFill>
                <a:latin typeface="宋体" pitchFamily="-110" charset="-122"/>
                <a:ea typeface="宋体" pitchFamily="-110" charset="-122"/>
                <a:cs typeface="宋体" pitchFamily="-110" charset="-122"/>
              </a:rPr>
              <a:t>产品线及服务体系</a:t>
            </a:r>
            <a:endParaRPr lang="en-US" altLang="zh-CN" b="1" dirty="0" smtClean="0">
              <a:solidFill>
                <a:srgbClr val="FF0000"/>
              </a:solidFill>
              <a:latin typeface="宋体" pitchFamily="-110" charset="-122"/>
              <a:ea typeface="宋体" pitchFamily="-110" charset="-122"/>
              <a:cs typeface="宋体" pitchFamily="-110" charset="-122"/>
            </a:endParaRPr>
          </a:p>
          <a:p>
            <a:r>
              <a:rPr lang="zh-CN" altLang="en-US" b="1" dirty="0" smtClean="0">
                <a:solidFill>
                  <a:schemeClr val="tx1"/>
                </a:solidFill>
                <a:latin typeface="宋体" pitchFamily="-110" charset="-122"/>
                <a:ea typeface="宋体" pitchFamily="-110" charset="-122"/>
                <a:cs typeface="宋体" pitchFamily="-110" charset="-122"/>
              </a:rPr>
              <a:t>成功案例分析</a:t>
            </a:r>
            <a:endParaRPr lang="en-US" altLang="zh-CN" b="1" dirty="0" smtClean="0">
              <a:solidFill>
                <a:schemeClr val="tx1"/>
              </a:solidFill>
              <a:latin typeface="宋体" pitchFamily="-110" charset="-122"/>
              <a:ea typeface="宋体" pitchFamily="-110" charset="-122"/>
              <a:cs typeface="宋体" pitchFamily="-110" charset="-122"/>
            </a:endParaRPr>
          </a:p>
          <a:p>
            <a:endParaRPr lang="en-US" altLang="zh-CN" dirty="0">
              <a:solidFill>
                <a:schemeClr val="tx1"/>
              </a:solidFill>
              <a:latin typeface="宋体" pitchFamily="-110" charset="-122"/>
              <a:ea typeface="宋体" pitchFamily="-110" charset="-122"/>
              <a:cs typeface="宋体" pitchFamily="-110" charset="-122"/>
            </a:endParaRPr>
          </a:p>
        </p:txBody>
      </p:sp>
      <p:sp>
        <p:nvSpPr>
          <p:cNvPr id="4" name="Title 3"/>
          <p:cNvSpPr>
            <a:spLocks noGrp="1"/>
          </p:cNvSpPr>
          <p:nvPr>
            <p:ph type="title"/>
          </p:nvPr>
        </p:nvSpPr>
        <p:spPr/>
        <p:txBody>
          <a:bodyPr>
            <a:normAutofit/>
          </a:bodyPr>
          <a:lstStyle/>
          <a:p>
            <a:r>
              <a:rPr lang="en-US" altLang="zh-CN" dirty="0">
                <a:solidFill>
                  <a:schemeClr val="tx1"/>
                </a:solidFill>
                <a:latin typeface="宋体" pitchFamily="-110" charset="-122"/>
                <a:ea typeface="宋体" pitchFamily="-110" charset="-122"/>
                <a:cs typeface="宋体" pitchFamily="-110" charset="-122"/>
              </a:rPr>
              <a:t>Agenda</a:t>
            </a:r>
            <a:endParaRPr lang="en-US" dirty="0">
              <a:latin typeface="Arial" pitchFamily="-110" charset="0"/>
              <a:cs typeface="Arial" pitchFamily="-110"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44674" y="495822"/>
            <a:ext cx="8229600" cy="808038"/>
          </a:xfrm>
        </p:spPr>
        <p:txBody>
          <a:bodyPr/>
          <a:lstStyle/>
          <a:p>
            <a:pPr eaLnBrk="1" hangingPunct="1"/>
            <a:r>
              <a:rPr lang="en-US" altLang="zh-CN" dirty="0" smtClean="0">
                <a:solidFill>
                  <a:schemeClr val="tx1"/>
                </a:solidFill>
                <a:latin typeface="Arial" pitchFamily="34" charset="0"/>
                <a:cs typeface="Arial" pitchFamily="34" charset="0"/>
              </a:rPr>
              <a:t>BIG-IP </a:t>
            </a:r>
            <a:r>
              <a:rPr lang="zh-CN" altLang="en-US" dirty="0" smtClean="0">
                <a:solidFill>
                  <a:schemeClr val="tx1"/>
                </a:solidFill>
                <a:latin typeface="Arial" pitchFamily="34" charset="0"/>
                <a:cs typeface="Arial" pitchFamily="34" charset="0"/>
              </a:rPr>
              <a:t>硬件</a:t>
            </a:r>
            <a:r>
              <a:rPr lang="en-US" altLang="en-US" dirty="0" err="1" smtClean="0">
                <a:solidFill>
                  <a:schemeClr val="tx1"/>
                </a:solidFill>
                <a:latin typeface="Arial" pitchFamily="34" charset="0"/>
                <a:cs typeface="Arial" pitchFamily="34" charset="0"/>
              </a:rPr>
              <a:t>平台系列</a:t>
            </a:r>
            <a:endParaRPr lang="zh-CN" altLang="en-US" dirty="0" smtClean="0">
              <a:solidFill>
                <a:schemeClr val="tx1"/>
              </a:solidFill>
              <a:latin typeface="Arial" pitchFamily="34" charset="0"/>
              <a:cs typeface="Arial" pitchFamily="34" charset="0"/>
            </a:endParaRPr>
          </a:p>
        </p:txBody>
      </p:sp>
      <p:sp>
        <p:nvSpPr>
          <p:cNvPr id="29699" name="Slide Number Placeholder 3"/>
          <p:cNvSpPr>
            <a:spLocks noGrp="1"/>
          </p:cNvSpPr>
          <p:nvPr>
            <p:ph type="sldNum" sz="quarter" idx="10"/>
          </p:nvPr>
        </p:nvSpPr>
        <p:spPr bwMode="auto">
          <a:noFill/>
          <a:ln>
            <a:miter lim="800000"/>
            <a:headEnd/>
            <a:tailEnd/>
          </a:ln>
        </p:spPr>
        <p:txBody>
          <a:bodyPr/>
          <a:lstStyle/>
          <a:p>
            <a:fld id="{A86EF003-3079-49FD-8587-FD74B0B98AF3}" type="slidenum">
              <a:rPr lang="en-US" altLang="zh-CN" smtClean="0">
                <a:latin typeface="Calibri" pitchFamily="34" charset="0"/>
              </a:rPr>
              <a:pPr/>
              <a:t>45</a:t>
            </a:fld>
            <a:endParaRPr lang="en-US" altLang="zh-CN" smtClean="0">
              <a:latin typeface="Calibri" pitchFamily="34" charset="0"/>
            </a:endParaRPr>
          </a:p>
        </p:txBody>
      </p:sp>
      <p:sp>
        <p:nvSpPr>
          <p:cNvPr id="29704" name="Text Box 5"/>
          <p:cNvSpPr txBox="1">
            <a:spLocks noChangeAspect="1" noChangeArrowheads="1"/>
          </p:cNvSpPr>
          <p:nvPr/>
        </p:nvSpPr>
        <p:spPr bwMode="auto">
          <a:xfrm>
            <a:off x="3429000" y="6494463"/>
            <a:ext cx="1873250" cy="287337"/>
          </a:xfrm>
          <a:prstGeom prst="rect">
            <a:avLst/>
          </a:prstGeom>
          <a:noFill/>
          <a:ln w="9525">
            <a:noFill/>
            <a:miter lim="800000"/>
            <a:headEnd/>
            <a:tailEnd/>
          </a:ln>
        </p:spPr>
        <p:txBody>
          <a:bodyPr/>
          <a:lstStyle/>
          <a:p>
            <a:r>
              <a:rPr lang="en-US" altLang="zh-CN" sz="1000" b="1"/>
              <a:t>Function / Performance</a:t>
            </a:r>
          </a:p>
        </p:txBody>
      </p:sp>
      <p:pic>
        <p:nvPicPr>
          <p:cNvPr id="48" name="Picture 2" descr="C:\Documents and Settings\krasnow\My Documents\Park City\8900 reflect.jpg"/>
          <p:cNvPicPr>
            <a:picLocks noChangeAspect="1" noChangeArrowheads="1"/>
          </p:cNvPicPr>
          <p:nvPr/>
        </p:nvPicPr>
        <p:blipFill>
          <a:blip r:embed="rId2" cstate="print"/>
          <a:srcRect/>
          <a:stretch>
            <a:fillRect/>
          </a:stretch>
        </p:blipFill>
        <p:spPr bwMode="auto">
          <a:xfrm>
            <a:off x="5264150" y="2554288"/>
            <a:ext cx="1149350" cy="581025"/>
          </a:xfrm>
          <a:prstGeom prst="rect">
            <a:avLst/>
          </a:prstGeom>
          <a:noFill/>
          <a:ln w="9525">
            <a:noFill/>
            <a:miter lim="800000"/>
            <a:headEnd/>
            <a:tailEnd/>
          </a:ln>
        </p:spPr>
      </p:pic>
      <p:sp>
        <p:nvSpPr>
          <p:cNvPr id="50" name="Text Box 40"/>
          <p:cNvSpPr txBox="1">
            <a:spLocks noChangeAspect="1" noChangeArrowheads="1"/>
          </p:cNvSpPr>
          <p:nvPr/>
        </p:nvSpPr>
        <p:spPr bwMode="auto">
          <a:xfrm>
            <a:off x="1023938" y="4219575"/>
            <a:ext cx="1577975" cy="307975"/>
          </a:xfrm>
          <a:prstGeom prst="rect">
            <a:avLst/>
          </a:prstGeom>
          <a:noFill/>
          <a:ln w="9525">
            <a:noFill/>
            <a:miter lim="800000"/>
            <a:headEnd/>
            <a:tailEnd/>
          </a:ln>
        </p:spPr>
        <p:txBody>
          <a:bodyPr>
            <a:spAutoFit/>
          </a:bodyPr>
          <a:lstStyle/>
          <a:p>
            <a:pPr algn="ctr" eaLnBrk="0" hangingPunct="0"/>
            <a:r>
              <a:rPr lang="en-US" altLang="zh-CN" sz="1400" b="1">
                <a:solidFill>
                  <a:srgbClr val="000000"/>
                </a:solidFill>
              </a:rPr>
              <a:t>BIG-IP 3600</a:t>
            </a:r>
          </a:p>
        </p:txBody>
      </p:sp>
      <p:sp>
        <p:nvSpPr>
          <p:cNvPr id="51" name="Text Box 25"/>
          <p:cNvSpPr txBox="1">
            <a:spLocks noChangeAspect="1" noChangeArrowheads="1"/>
          </p:cNvSpPr>
          <p:nvPr/>
        </p:nvSpPr>
        <p:spPr bwMode="auto">
          <a:xfrm>
            <a:off x="1095375" y="4867275"/>
            <a:ext cx="1939925" cy="990600"/>
          </a:xfrm>
          <a:prstGeom prst="rect">
            <a:avLst/>
          </a:prstGeom>
          <a:noFill/>
          <a:ln w="9525">
            <a:noFill/>
            <a:miter lim="800000"/>
            <a:headEnd/>
            <a:tailEnd/>
          </a:ln>
        </p:spPr>
        <p:txBody>
          <a:bodyPr/>
          <a:lstStyle/>
          <a:p>
            <a:pPr eaLnBrk="0" hangingPunct="0"/>
            <a:r>
              <a:rPr lang="en-US" altLang="zh-CN" sz="800"/>
              <a:t>Dual core CPU</a:t>
            </a:r>
          </a:p>
          <a:p>
            <a:pPr eaLnBrk="0" hangingPunct="0"/>
            <a:r>
              <a:rPr lang="en-US" altLang="zh-CN" sz="800"/>
              <a:t>8 10/100/1000 + 2x 1GB SFP</a:t>
            </a:r>
          </a:p>
          <a:p>
            <a:pPr eaLnBrk="0" hangingPunct="0"/>
            <a:r>
              <a:rPr lang="en-US" altLang="zh-CN" sz="800"/>
              <a:t>1x 160 GB HD + 8GB CF</a:t>
            </a:r>
          </a:p>
          <a:p>
            <a:pPr eaLnBrk="0" hangingPunct="0"/>
            <a:r>
              <a:rPr lang="en-US" altLang="zh-CN" sz="800"/>
              <a:t>4 GB memory</a:t>
            </a:r>
            <a:endParaRPr lang="en-US" altLang="zh-CN" sz="600"/>
          </a:p>
          <a:p>
            <a:pPr eaLnBrk="0" hangingPunct="0"/>
            <a:r>
              <a:rPr lang="en-US" altLang="zh-CN" sz="800"/>
              <a:t>SSL @ 10K TPS / 2 Gb bulk</a:t>
            </a:r>
          </a:p>
          <a:p>
            <a:pPr eaLnBrk="0" hangingPunct="0"/>
            <a:r>
              <a:rPr lang="en-US" altLang="zh-CN" sz="800"/>
              <a:t>1 Gbps max software compression</a:t>
            </a:r>
          </a:p>
          <a:p>
            <a:pPr eaLnBrk="0" hangingPunct="0"/>
            <a:r>
              <a:rPr lang="en-US" altLang="zh-CN" sz="1100" b="1">
                <a:solidFill>
                  <a:srgbClr val="C00000"/>
                </a:solidFill>
              </a:rPr>
              <a:t>2 Gbps L7 Traffic</a:t>
            </a:r>
            <a:endParaRPr lang="en-US" altLang="zh-CN" sz="1000" b="1">
              <a:solidFill>
                <a:schemeClr val="hlink"/>
              </a:solidFill>
            </a:endParaRPr>
          </a:p>
          <a:p>
            <a:pPr eaLnBrk="0" hangingPunct="0"/>
            <a:endParaRPr lang="en-US" altLang="zh-CN" sz="1000">
              <a:solidFill>
                <a:srgbClr val="333399"/>
              </a:solidFill>
            </a:endParaRPr>
          </a:p>
        </p:txBody>
      </p:sp>
      <p:sp>
        <p:nvSpPr>
          <p:cNvPr id="52" name="Text Box 21"/>
          <p:cNvSpPr txBox="1">
            <a:spLocks noChangeAspect="1" noChangeArrowheads="1"/>
          </p:cNvSpPr>
          <p:nvPr/>
        </p:nvSpPr>
        <p:spPr bwMode="auto">
          <a:xfrm>
            <a:off x="5148263" y="2217738"/>
            <a:ext cx="1487487" cy="307975"/>
          </a:xfrm>
          <a:prstGeom prst="rect">
            <a:avLst/>
          </a:prstGeom>
          <a:noFill/>
          <a:ln w="9525">
            <a:noFill/>
            <a:miter lim="800000"/>
            <a:headEnd/>
            <a:tailEnd/>
          </a:ln>
        </p:spPr>
        <p:txBody>
          <a:bodyPr>
            <a:spAutoFit/>
          </a:bodyPr>
          <a:lstStyle/>
          <a:p>
            <a:pPr algn="ctr" eaLnBrk="0" hangingPunct="0"/>
            <a:r>
              <a:rPr lang="en-US" altLang="zh-CN" sz="1400" b="1">
                <a:solidFill>
                  <a:srgbClr val="000000"/>
                </a:solidFill>
              </a:rPr>
              <a:t>BIG-IP 8900</a:t>
            </a:r>
          </a:p>
        </p:txBody>
      </p:sp>
      <p:sp>
        <p:nvSpPr>
          <p:cNvPr id="53" name="Text Box 40"/>
          <p:cNvSpPr txBox="1">
            <a:spLocks noChangeAspect="1" noChangeArrowheads="1"/>
          </p:cNvSpPr>
          <p:nvPr/>
        </p:nvSpPr>
        <p:spPr bwMode="auto">
          <a:xfrm>
            <a:off x="-241300" y="5049838"/>
            <a:ext cx="1830388" cy="307975"/>
          </a:xfrm>
          <a:prstGeom prst="rect">
            <a:avLst/>
          </a:prstGeom>
          <a:noFill/>
          <a:ln w="9525">
            <a:noFill/>
            <a:miter lim="800000"/>
            <a:headEnd/>
            <a:tailEnd/>
          </a:ln>
        </p:spPr>
        <p:txBody>
          <a:bodyPr>
            <a:spAutoFit/>
          </a:bodyPr>
          <a:lstStyle/>
          <a:p>
            <a:pPr algn="ctr" eaLnBrk="0" hangingPunct="0"/>
            <a:r>
              <a:rPr lang="en-US" altLang="zh-CN" sz="1400" b="1">
                <a:solidFill>
                  <a:srgbClr val="000000"/>
                </a:solidFill>
              </a:rPr>
              <a:t>BIG-IP 1600</a:t>
            </a:r>
          </a:p>
        </p:txBody>
      </p:sp>
      <p:sp>
        <p:nvSpPr>
          <p:cNvPr id="54" name="Text Box 25"/>
          <p:cNvSpPr txBox="1">
            <a:spLocks noChangeAspect="1" noChangeArrowheads="1"/>
          </p:cNvSpPr>
          <p:nvPr/>
        </p:nvSpPr>
        <p:spPr bwMode="auto">
          <a:xfrm>
            <a:off x="0" y="5689600"/>
            <a:ext cx="1533525" cy="936625"/>
          </a:xfrm>
          <a:prstGeom prst="rect">
            <a:avLst/>
          </a:prstGeom>
          <a:noFill/>
          <a:ln w="9525">
            <a:noFill/>
            <a:miter lim="800000"/>
            <a:headEnd/>
            <a:tailEnd/>
          </a:ln>
        </p:spPr>
        <p:txBody>
          <a:bodyPr/>
          <a:lstStyle/>
          <a:p>
            <a:pPr eaLnBrk="0" hangingPunct="0"/>
            <a:r>
              <a:rPr lang="en-US" altLang="zh-CN" sz="800"/>
              <a:t>Dual core CPU</a:t>
            </a:r>
          </a:p>
          <a:p>
            <a:pPr eaLnBrk="0" hangingPunct="0"/>
            <a:r>
              <a:rPr lang="en-US" altLang="zh-CN" sz="800"/>
              <a:t>4 10/100/1000 + 2x 1GB SFP</a:t>
            </a:r>
          </a:p>
          <a:p>
            <a:pPr eaLnBrk="0" hangingPunct="0"/>
            <a:r>
              <a:rPr lang="en-US" altLang="zh-CN" sz="800"/>
              <a:t>1x 160GB HD</a:t>
            </a:r>
          </a:p>
          <a:p>
            <a:pPr eaLnBrk="0" hangingPunct="0"/>
            <a:r>
              <a:rPr lang="en-US" altLang="zh-CN" sz="800"/>
              <a:t>4 GB memory</a:t>
            </a:r>
            <a:br>
              <a:rPr lang="en-US" altLang="zh-CN" sz="800"/>
            </a:br>
            <a:r>
              <a:rPr lang="en-US" altLang="zh-CN" sz="800"/>
              <a:t>SSL @ 5K TPS / 1 Gb Bulk</a:t>
            </a:r>
          </a:p>
          <a:p>
            <a:pPr eaLnBrk="0" hangingPunct="0"/>
            <a:r>
              <a:rPr lang="en-US" altLang="zh-CN" sz="800"/>
              <a:t>1 Gbps max software compression</a:t>
            </a:r>
          </a:p>
          <a:p>
            <a:pPr eaLnBrk="0" hangingPunct="0"/>
            <a:r>
              <a:rPr lang="en-US" altLang="zh-CN" sz="1100" b="1">
                <a:solidFill>
                  <a:srgbClr val="C00000"/>
                </a:solidFill>
              </a:rPr>
              <a:t>1 Gbps L7 Traffic</a:t>
            </a:r>
            <a:endParaRPr lang="en-US" altLang="zh-CN" sz="1100">
              <a:solidFill>
                <a:schemeClr val="accent2"/>
              </a:solidFill>
            </a:endParaRPr>
          </a:p>
          <a:p>
            <a:pPr eaLnBrk="0" hangingPunct="0"/>
            <a:endParaRPr lang="en-US" altLang="zh-CN" sz="800" b="1">
              <a:solidFill>
                <a:schemeClr val="hlink"/>
              </a:solidFill>
            </a:endParaRPr>
          </a:p>
          <a:p>
            <a:pPr eaLnBrk="0" hangingPunct="0"/>
            <a:r>
              <a:rPr lang="en-US" altLang="zh-CN" sz="800" b="1"/>
              <a:t> </a:t>
            </a:r>
          </a:p>
          <a:p>
            <a:pPr eaLnBrk="0" hangingPunct="0"/>
            <a:endParaRPr lang="en-US" altLang="zh-CN" sz="800" b="1"/>
          </a:p>
        </p:txBody>
      </p:sp>
      <p:sp>
        <p:nvSpPr>
          <p:cNvPr id="55" name="Text Box 6"/>
          <p:cNvSpPr txBox="1">
            <a:spLocks noChangeAspect="1" noChangeArrowheads="1"/>
          </p:cNvSpPr>
          <p:nvPr/>
        </p:nvSpPr>
        <p:spPr bwMode="auto">
          <a:xfrm>
            <a:off x="3875088" y="3743325"/>
            <a:ext cx="1890712" cy="1219200"/>
          </a:xfrm>
          <a:prstGeom prst="rect">
            <a:avLst/>
          </a:prstGeom>
          <a:noFill/>
          <a:ln w="9525">
            <a:noFill/>
            <a:miter lim="800000"/>
            <a:headEnd/>
            <a:tailEnd/>
          </a:ln>
        </p:spPr>
        <p:txBody>
          <a:bodyPr/>
          <a:lstStyle/>
          <a:p>
            <a:pPr eaLnBrk="0" hangingPunct="0"/>
            <a:r>
              <a:rPr lang="en-US" altLang="zh-CN" sz="800"/>
              <a:t>2 x Dual core CPU</a:t>
            </a:r>
          </a:p>
          <a:p>
            <a:pPr eaLnBrk="0" hangingPunct="0"/>
            <a:r>
              <a:rPr lang="en-US" altLang="zh-CN" sz="800"/>
              <a:t>16 10/100/1000 + 8x 1GB SFP</a:t>
            </a:r>
          </a:p>
          <a:p>
            <a:pPr eaLnBrk="0" hangingPunct="0"/>
            <a:r>
              <a:rPr lang="en-US" altLang="zh-CN" sz="800"/>
              <a:t>2x 320 GB HD (S/W RAID) + 8GB CF</a:t>
            </a:r>
          </a:p>
          <a:p>
            <a:pPr eaLnBrk="0" hangingPunct="0"/>
            <a:r>
              <a:rPr lang="en-US" altLang="zh-CN" sz="800"/>
              <a:t>8 GB memory</a:t>
            </a:r>
          </a:p>
          <a:p>
            <a:pPr eaLnBrk="0" hangingPunct="0"/>
            <a:r>
              <a:rPr lang="en-US" altLang="zh-CN" sz="800"/>
              <a:t>SSL @ 25K TPS / 4 Gb bulk</a:t>
            </a:r>
          </a:p>
          <a:p>
            <a:pPr eaLnBrk="0" hangingPunct="0"/>
            <a:r>
              <a:rPr lang="en-US" altLang="zh-CN" sz="800"/>
              <a:t>5 Gbps max hardware compression</a:t>
            </a:r>
          </a:p>
          <a:p>
            <a:pPr eaLnBrk="0" hangingPunct="0"/>
            <a:r>
              <a:rPr lang="en-US" altLang="zh-CN" sz="1100" b="1">
                <a:solidFill>
                  <a:srgbClr val="C00000"/>
                </a:solidFill>
              </a:rPr>
              <a:t>6 Gbps L7 Traffic</a:t>
            </a:r>
          </a:p>
        </p:txBody>
      </p:sp>
      <p:sp>
        <p:nvSpPr>
          <p:cNvPr id="56" name="Text Box 8"/>
          <p:cNvSpPr txBox="1">
            <a:spLocks noChangeAspect="1" noChangeArrowheads="1"/>
          </p:cNvSpPr>
          <p:nvPr/>
        </p:nvSpPr>
        <p:spPr bwMode="auto">
          <a:xfrm>
            <a:off x="3705225" y="2981325"/>
            <a:ext cx="1487488" cy="307975"/>
          </a:xfrm>
          <a:prstGeom prst="rect">
            <a:avLst/>
          </a:prstGeom>
          <a:noFill/>
          <a:ln w="9525">
            <a:noFill/>
            <a:miter lim="800000"/>
            <a:headEnd/>
            <a:tailEnd/>
          </a:ln>
        </p:spPr>
        <p:txBody>
          <a:bodyPr>
            <a:spAutoFit/>
          </a:bodyPr>
          <a:lstStyle/>
          <a:p>
            <a:pPr algn="ctr" eaLnBrk="0" hangingPunct="0"/>
            <a:r>
              <a:rPr lang="en-US" altLang="zh-CN" sz="1400" b="1">
                <a:solidFill>
                  <a:srgbClr val="000000"/>
                </a:solidFill>
              </a:rPr>
              <a:t>BIG-IP 6900</a:t>
            </a:r>
          </a:p>
        </p:txBody>
      </p:sp>
      <p:pic>
        <p:nvPicPr>
          <p:cNvPr id="57" name="Picture 22" descr="C:\Documents and Settings\krasnow\My Documents\6900 Launch\6900_shot_sm.jpg"/>
          <p:cNvPicPr>
            <a:picLocks noChangeAspect="1" noChangeArrowheads="1"/>
          </p:cNvPicPr>
          <p:nvPr/>
        </p:nvPicPr>
        <p:blipFill>
          <a:blip r:embed="rId3" cstate="print"/>
          <a:srcRect/>
          <a:stretch>
            <a:fillRect/>
          </a:stretch>
        </p:blipFill>
        <p:spPr bwMode="auto">
          <a:xfrm>
            <a:off x="3819525" y="3327400"/>
            <a:ext cx="1349375" cy="419100"/>
          </a:xfrm>
          <a:prstGeom prst="rect">
            <a:avLst/>
          </a:prstGeom>
          <a:noFill/>
          <a:ln w="9525">
            <a:noFill/>
            <a:miter lim="800000"/>
            <a:headEnd/>
            <a:tailEnd/>
          </a:ln>
        </p:spPr>
      </p:pic>
      <p:sp>
        <p:nvSpPr>
          <p:cNvPr id="58" name="Text Box 6"/>
          <p:cNvSpPr txBox="1">
            <a:spLocks noChangeAspect="1" noChangeArrowheads="1"/>
          </p:cNvSpPr>
          <p:nvPr/>
        </p:nvSpPr>
        <p:spPr bwMode="auto">
          <a:xfrm>
            <a:off x="5187950" y="2962275"/>
            <a:ext cx="1890713" cy="1219200"/>
          </a:xfrm>
          <a:prstGeom prst="rect">
            <a:avLst/>
          </a:prstGeom>
          <a:noFill/>
          <a:ln w="9525">
            <a:noFill/>
            <a:miter lim="800000"/>
            <a:headEnd/>
            <a:tailEnd/>
          </a:ln>
        </p:spPr>
        <p:txBody>
          <a:bodyPr/>
          <a:lstStyle/>
          <a:p>
            <a:pPr eaLnBrk="0" hangingPunct="0"/>
            <a:r>
              <a:rPr lang="en-US" altLang="zh-CN" sz="800"/>
              <a:t>2 x Quad core CPU</a:t>
            </a:r>
          </a:p>
          <a:p>
            <a:pPr eaLnBrk="0" hangingPunct="0"/>
            <a:r>
              <a:rPr lang="en-US" altLang="zh-CN" sz="800"/>
              <a:t>16 10/100/1000 + 8x 1GB SFP</a:t>
            </a:r>
          </a:p>
          <a:p>
            <a:pPr eaLnBrk="0" hangingPunct="0"/>
            <a:r>
              <a:rPr lang="en-US" altLang="zh-CN" sz="800"/>
              <a:t>2x 320 GB HD (S/W RAID) + 8GB CF</a:t>
            </a:r>
          </a:p>
          <a:p>
            <a:pPr eaLnBrk="0" hangingPunct="0"/>
            <a:r>
              <a:rPr lang="en-US" altLang="zh-CN" sz="800"/>
              <a:t>16 GB memory</a:t>
            </a:r>
          </a:p>
          <a:p>
            <a:pPr eaLnBrk="0" hangingPunct="0"/>
            <a:r>
              <a:rPr lang="en-US" altLang="zh-CN" sz="800"/>
              <a:t>SSL @ 58K TPS / 9.6Gb bulk</a:t>
            </a:r>
          </a:p>
          <a:p>
            <a:pPr eaLnBrk="0" hangingPunct="0"/>
            <a:r>
              <a:rPr lang="en-US" altLang="zh-CN" sz="800"/>
              <a:t>8 Gbps max hardware compression</a:t>
            </a:r>
          </a:p>
          <a:p>
            <a:pPr eaLnBrk="0" hangingPunct="0"/>
            <a:r>
              <a:rPr lang="en-US" altLang="zh-CN" sz="1100" b="1">
                <a:solidFill>
                  <a:srgbClr val="C00000"/>
                </a:solidFill>
              </a:rPr>
              <a:t>12 Gbps L7 Traffic</a:t>
            </a:r>
          </a:p>
        </p:txBody>
      </p:sp>
      <p:pic>
        <p:nvPicPr>
          <p:cNvPr id="59" name="Picture 4" descr="C:\Documents and Settings\krasnow\My Documents\Mercury\1600-3600-web-ready\1600_3-4_view_sm.jpg"/>
          <p:cNvPicPr>
            <a:picLocks noChangeAspect="1" noChangeArrowheads="1"/>
          </p:cNvPicPr>
          <p:nvPr/>
        </p:nvPicPr>
        <p:blipFill>
          <a:blip r:embed="rId4" cstate="print"/>
          <a:srcRect/>
          <a:stretch>
            <a:fillRect/>
          </a:stretch>
        </p:blipFill>
        <p:spPr bwMode="auto">
          <a:xfrm>
            <a:off x="0" y="5368925"/>
            <a:ext cx="1101725" cy="314325"/>
          </a:xfrm>
          <a:prstGeom prst="rect">
            <a:avLst/>
          </a:prstGeom>
          <a:noFill/>
          <a:ln w="9525">
            <a:noFill/>
            <a:miter lim="800000"/>
            <a:headEnd/>
            <a:tailEnd/>
          </a:ln>
        </p:spPr>
      </p:pic>
      <p:pic>
        <p:nvPicPr>
          <p:cNvPr id="60" name="Picture 5" descr="C:\Documents and Settings\krasnow\My Documents\Mercury\1600-3600-web-ready\3600_3-4_view_sm.jpg"/>
          <p:cNvPicPr>
            <a:picLocks noChangeAspect="1" noChangeArrowheads="1"/>
          </p:cNvPicPr>
          <p:nvPr/>
        </p:nvPicPr>
        <p:blipFill>
          <a:blip r:embed="rId5" cstate="print"/>
          <a:srcRect/>
          <a:stretch>
            <a:fillRect/>
          </a:stretch>
        </p:blipFill>
        <p:spPr bwMode="auto">
          <a:xfrm>
            <a:off x="1155700" y="4497388"/>
            <a:ext cx="1346200" cy="392112"/>
          </a:xfrm>
          <a:prstGeom prst="rect">
            <a:avLst/>
          </a:prstGeom>
          <a:noFill/>
          <a:ln w="9525">
            <a:noFill/>
            <a:miter lim="800000"/>
            <a:headEnd/>
            <a:tailEnd/>
          </a:ln>
        </p:spPr>
      </p:pic>
      <p:pic>
        <p:nvPicPr>
          <p:cNvPr id="61" name="Picture 2" descr="C:\Documents and Settings\krasnow\Desktop\@Current Projects\3900 Launch\3900_small.png"/>
          <p:cNvPicPr>
            <a:picLocks noChangeAspect="1" noChangeArrowheads="1"/>
          </p:cNvPicPr>
          <p:nvPr/>
        </p:nvPicPr>
        <p:blipFill>
          <a:blip r:embed="rId6" cstate="print"/>
          <a:srcRect/>
          <a:stretch>
            <a:fillRect/>
          </a:stretch>
        </p:blipFill>
        <p:spPr bwMode="auto">
          <a:xfrm>
            <a:off x="2549525" y="3848100"/>
            <a:ext cx="1327150" cy="350838"/>
          </a:xfrm>
          <a:prstGeom prst="rect">
            <a:avLst/>
          </a:prstGeom>
          <a:noFill/>
          <a:ln w="9525">
            <a:noFill/>
            <a:miter lim="800000"/>
            <a:headEnd/>
            <a:tailEnd/>
          </a:ln>
        </p:spPr>
      </p:pic>
      <p:sp>
        <p:nvSpPr>
          <p:cNvPr id="62" name="Text Box 40"/>
          <p:cNvSpPr txBox="1">
            <a:spLocks noChangeAspect="1" noChangeArrowheads="1"/>
          </p:cNvSpPr>
          <p:nvPr/>
        </p:nvSpPr>
        <p:spPr bwMode="auto">
          <a:xfrm>
            <a:off x="2503488" y="3511550"/>
            <a:ext cx="1577975" cy="307975"/>
          </a:xfrm>
          <a:prstGeom prst="rect">
            <a:avLst/>
          </a:prstGeom>
          <a:noFill/>
          <a:ln w="9525">
            <a:noFill/>
            <a:miter lim="800000"/>
            <a:headEnd/>
            <a:tailEnd/>
          </a:ln>
        </p:spPr>
        <p:txBody>
          <a:bodyPr>
            <a:spAutoFit/>
          </a:bodyPr>
          <a:lstStyle/>
          <a:p>
            <a:pPr algn="ctr" eaLnBrk="0" hangingPunct="0"/>
            <a:r>
              <a:rPr lang="en-US" altLang="zh-CN" sz="1400" b="1">
                <a:solidFill>
                  <a:srgbClr val="000000"/>
                </a:solidFill>
              </a:rPr>
              <a:t>BIG-IP 3900</a:t>
            </a:r>
          </a:p>
        </p:txBody>
      </p:sp>
      <p:sp>
        <p:nvSpPr>
          <p:cNvPr id="63" name="Text Box 25"/>
          <p:cNvSpPr txBox="1">
            <a:spLocks noChangeAspect="1" noChangeArrowheads="1"/>
          </p:cNvSpPr>
          <p:nvPr/>
        </p:nvSpPr>
        <p:spPr bwMode="auto">
          <a:xfrm>
            <a:off x="2454275" y="4197350"/>
            <a:ext cx="1939925" cy="990600"/>
          </a:xfrm>
          <a:prstGeom prst="rect">
            <a:avLst/>
          </a:prstGeom>
          <a:noFill/>
          <a:ln w="9525">
            <a:noFill/>
            <a:miter lim="800000"/>
            <a:headEnd/>
            <a:tailEnd/>
          </a:ln>
        </p:spPr>
        <p:txBody>
          <a:bodyPr/>
          <a:lstStyle/>
          <a:p>
            <a:pPr eaLnBrk="0" hangingPunct="0"/>
            <a:r>
              <a:rPr lang="en-US" altLang="zh-CN" sz="800"/>
              <a:t>Quad core CPU</a:t>
            </a:r>
          </a:p>
          <a:p>
            <a:pPr eaLnBrk="0" hangingPunct="0"/>
            <a:r>
              <a:rPr lang="en-US" altLang="zh-CN" sz="800"/>
              <a:t>8 10/100/1000 + 4x 1GB SFP</a:t>
            </a:r>
          </a:p>
          <a:p>
            <a:pPr eaLnBrk="0" hangingPunct="0"/>
            <a:r>
              <a:rPr lang="en-US" altLang="zh-CN" sz="800"/>
              <a:t>1x 300 GB HD + 8GB CF</a:t>
            </a:r>
          </a:p>
          <a:p>
            <a:pPr eaLnBrk="0" hangingPunct="0"/>
            <a:r>
              <a:rPr lang="en-US" altLang="zh-CN" sz="800"/>
              <a:t>8 GB memory</a:t>
            </a:r>
            <a:endParaRPr lang="en-US" altLang="zh-CN" sz="600"/>
          </a:p>
          <a:p>
            <a:pPr eaLnBrk="0" hangingPunct="0"/>
            <a:r>
              <a:rPr lang="en-US" altLang="zh-CN" sz="800"/>
              <a:t>SSL @ 15K TPS / 3.8 Gb bulk</a:t>
            </a:r>
          </a:p>
          <a:p>
            <a:pPr eaLnBrk="0" hangingPunct="0"/>
            <a:r>
              <a:rPr lang="en-US" altLang="zh-CN" sz="800"/>
              <a:t>3.8 Gbps max software compression</a:t>
            </a:r>
          </a:p>
          <a:p>
            <a:pPr eaLnBrk="0" hangingPunct="0"/>
            <a:r>
              <a:rPr lang="en-US" altLang="zh-CN" sz="1100" b="1">
                <a:solidFill>
                  <a:srgbClr val="C00000"/>
                </a:solidFill>
              </a:rPr>
              <a:t>4 Gbps L7 Traffic</a:t>
            </a:r>
            <a:endParaRPr lang="en-US" altLang="zh-CN" sz="1000" b="1">
              <a:solidFill>
                <a:schemeClr val="hlink"/>
              </a:solidFill>
            </a:endParaRPr>
          </a:p>
          <a:p>
            <a:pPr eaLnBrk="0" hangingPunct="0"/>
            <a:endParaRPr lang="en-US" altLang="zh-CN" sz="1000">
              <a:solidFill>
                <a:srgbClr val="333399"/>
              </a:solidFill>
            </a:endParaRPr>
          </a:p>
        </p:txBody>
      </p:sp>
      <p:pic>
        <p:nvPicPr>
          <p:cNvPr id="64" name="Picture 44"/>
          <p:cNvPicPr>
            <a:picLocks noChangeAspect="1"/>
          </p:cNvPicPr>
          <p:nvPr/>
        </p:nvPicPr>
        <p:blipFill>
          <a:blip r:embed="rId7" cstate="print"/>
          <a:srcRect/>
          <a:stretch>
            <a:fillRect/>
          </a:stretch>
        </p:blipFill>
        <p:spPr bwMode="auto">
          <a:xfrm>
            <a:off x="6259513" y="1866900"/>
            <a:ext cx="1071562" cy="298450"/>
          </a:xfrm>
          <a:prstGeom prst="rect">
            <a:avLst/>
          </a:prstGeom>
          <a:noFill/>
          <a:ln w="9525">
            <a:noFill/>
            <a:miter lim="800000"/>
            <a:headEnd/>
            <a:tailEnd/>
          </a:ln>
        </p:spPr>
      </p:pic>
      <p:sp>
        <p:nvSpPr>
          <p:cNvPr id="65" name="Text Box 6"/>
          <p:cNvSpPr txBox="1">
            <a:spLocks noChangeAspect="1" noChangeArrowheads="1"/>
          </p:cNvSpPr>
          <p:nvPr/>
        </p:nvSpPr>
        <p:spPr bwMode="auto">
          <a:xfrm>
            <a:off x="6457950" y="2149475"/>
            <a:ext cx="1890713" cy="1219200"/>
          </a:xfrm>
          <a:prstGeom prst="rect">
            <a:avLst/>
          </a:prstGeom>
          <a:noFill/>
          <a:ln w="9525">
            <a:noFill/>
            <a:miter lim="800000"/>
            <a:headEnd/>
            <a:tailEnd/>
          </a:ln>
        </p:spPr>
        <p:txBody>
          <a:bodyPr/>
          <a:lstStyle/>
          <a:p>
            <a:pPr eaLnBrk="0" hangingPunct="0"/>
            <a:r>
              <a:rPr lang="en-US" altLang="zh-CN" sz="800"/>
              <a:t>2 x Quad core CPU</a:t>
            </a:r>
          </a:p>
          <a:p>
            <a:pPr eaLnBrk="0" hangingPunct="0"/>
            <a:r>
              <a:rPr lang="en-US" altLang="zh-CN" sz="800"/>
              <a:t>16 10/100/1000 + 8x 1GB SFP</a:t>
            </a:r>
          </a:p>
          <a:p>
            <a:pPr eaLnBrk="0" hangingPunct="0"/>
            <a:r>
              <a:rPr lang="en-US" altLang="zh-CN" sz="800"/>
              <a:t>2x 320 GB HD (S/W RAID) + 8GB CF</a:t>
            </a:r>
          </a:p>
          <a:p>
            <a:pPr eaLnBrk="0" hangingPunct="0"/>
            <a:r>
              <a:rPr lang="en-US" altLang="zh-CN" sz="800"/>
              <a:t>16 GB memory</a:t>
            </a:r>
          </a:p>
          <a:p>
            <a:pPr eaLnBrk="0" hangingPunct="0"/>
            <a:r>
              <a:rPr lang="en-US" altLang="zh-CN" sz="800"/>
              <a:t>SSL @ 56K TPS / 9.6Gb bulk</a:t>
            </a:r>
          </a:p>
          <a:p>
            <a:pPr eaLnBrk="0" hangingPunct="0"/>
            <a:r>
              <a:rPr lang="en-US" altLang="zh-CN" sz="800"/>
              <a:t>8 Gbps max hardware compression</a:t>
            </a:r>
          </a:p>
          <a:p>
            <a:pPr eaLnBrk="0" hangingPunct="0"/>
            <a:r>
              <a:rPr lang="en-US" altLang="zh-CN" sz="1100" b="1">
                <a:solidFill>
                  <a:srgbClr val="C00000"/>
                </a:solidFill>
              </a:rPr>
              <a:t>20 Gbps L7 Traffic</a:t>
            </a:r>
          </a:p>
        </p:txBody>
      </p:sp>
      <p:sp>
        <p:nvSpPr>
          <p:cNvPr id="66" name="Text Box 6"/>
          <p:cNvSpPr txBox="1">
            <a:spLocks noChangeAspect="1" noChangeArrowheads="1"/>
          </p:cNvSpPr>
          <p:nvPr/>
        </p:nvSpPr>
        <p:spPr bwMode="auto">
          <a:xfrm>
            <a:off x="7253288" y="1235075"/>
            <a:ext cx="1890712" cy="1219200"/>
          </a:xfrm>
          <a:prstGeom prst="rect">
            <a:avLst/>
          </a:prstGeom>
          <a:noFill/>
          <a:ln w="9525">
            <a:noFill/>
            <a:miter lim="800000"/>
            <a:headEnd/>
            <a:tailEnd/>
          </a:ln>
        </p:spPr>
        <p:txBody>
          <a:bodyPr/>
          <a:lstStyle/>
          <a:p>
            <a:pPr eaLnBrk="0" hangingPunct="0"/>
            <a:r>
              <a:rPr lang="en-US" altLang="zh-CN" sz="800"/>
              <a:t>2 x hex core CPU</a:t>
            </a:r>
          </a:p>
          <a:p>
            <a:pPr eaLnBrk="0" hangingPunct="0"/>
            <a:r>
              <a:rPr lang="en-US" altLang="zh-CN" sz="800"/>
              <a:t>2  10GB+ 8x optional 10GB Port</a:t>
            </a:r>
          </a:p>
          <a:p>
            <a:pPr eaLnBrk="0" hangingPunct="0"/>
            <a:r>
              <a:rPr lang="en-US" altLang="zh-CN" sz="800"/>
              <a:t>2x 320 GB HD (S/W RAID) + 8GB CF</a:t>
            </a:r>
          </a:p>
          <a:p>
            <a:pPr eaLnBrk="0" hangingPunct="0"/>
            <a:r>
              <a:rPr lang="en-US" altLang="zh-CN" sz="800"/>
              <a:t>32 GB memory</a:t>
            </a:r>
          </a:p>
          <a:p>
            <a:pPr eaLnBrk="0" hangingPunct="0"/>
            <a:r>
              <a:rPr lang="en-US" altLang="zh-CN" sz="800"/>
              <a:t>SSL @ 100K TPS / 15 Gb bulk</a:t>
            </a:r>
          </a:p>
          <a:p>
            <a:pPr eaLnBrk="0" hangingPunct="0"/>
            <a:r>
              <a:rPr lang="en-US" altLang="zh-CN" sz="800"/>
              <a:t>12 Gbps max hardware compression</a:t>
            </a:r>
          </a:p>
          <a:p>
            <a:pPr eaLnBrk="0" hangingPunct="0"/>
            <a:r>
              <a:rPr lang="en-US" altLang="zh-CN" sz="1100" b="1">
                <a:solidFill>
                  <a:srgbClr val="C00000"/>
                </a:solidFill>
              </a:rPr>
              <a:t>40 Gbps L7 Traffic</a:t>
            </a:r>
          </a:p>
        </p:txBody>
      </p:sp>
      <p:sp>
        <p:nvSpPr>
          <p:cNvPr id="67" name="Text Box 21"/>
          <p:cNvSpPr txBox="1">
            <a:spLocks noChangeAspect="1" noChangeArrowheads="1"/>
          </p:cNvSpPr>
          <p:nvPr/>
        </p:nvSpPr>
        <p:spPr bwMode="auto">
          <a:xfrm>
            <a:off x="5986463" y="1531938"/>
            <a:ext cx="1487487" cy="307975"/>
          </a:xfrm>
          <a:prstGeom prst="rect">
            <a:avLst/>
          </a:prstGeom>
          <a:noFill/>
          <a:ln w="9525">
            <a:noFill/>
            <a:miter lim="800000"/>
            <a:headEnd/>
            <a:tailEnd/>
          </a:ln>
        </p:spPr>
        <p:txBody>
          <a:bodyPr>
            <a:spAutoFit/>
          </a:bodyPr>
          <a:lstStyle/>
          <a:p>
            <a:pPr algn="ctr" eaLnBrk="0" hangingPunct="0"/>
            <a:r>
              <a:rPr lang="en-US" altLang="zh-CN" sz="1400" b="1">
                <a:solidFill>
                  <a:srgbClr val="000000"/>
                </a:solidFill>
              </a:rPr>
              <a:t>BIG-IP 8950</a:t>
            </a:r>
          </a:p>
        </p:txBody>
      </p:sp>
      <p:sp>
        <p:nvSpPr>
          <p:cNvPr id="68" name="Text Box 21"/>
          <p:cNvSpPr txBox="1">
            <a:spLocks noChangeAspect="1" noChangeArrowheads="1"/>
          </p:cNvSpPr>
          <p:nvPr/>
        </p:nvSpPr>
        <p:spPr bwMode="auto">
          <a:xfrm>
            <a:off x="7307263" y="554038"/>
            <a:ext cx="1487487" cy="307975"/>
          </a:xfrm>
          <a:prstGeom prst="rect">
            <a:avLst/>
          </a:prstGeom>
          <a:noFill/>
          <a:ln w="9525">
            <a:noFill/>
            <a:miter lim="800000"/>
            <a:headEnd/>
            <a:tailEnd/>
          </a:ln>
        </p:spPr>
        <p:txBody>
          <a:bodyPr>
            <a:spAutoFit/>
          </a:bodyPr>
          <a:lstStyle/>
          <a:p>
            <a:pPr algn="ctr" eaLnBrk="0" hangingPunct="0"/>
            <a:r>
              <a:rPr lang="en-US" altLang="zh-CN" sz="1400" b="1">
                <a:solidFill>
                  <a:srgbClr val="000000"/>
                </a:solidFill>
              </a:rPr>
              <a:t>BIG-IP11050</a:t>
            </a:r>
          </a:p>
        </p:txBody>
      </p:sp>
      <p:pic>
        <p:nvPicPr>
          <p:cNvPr id="69" name="Picture 42"/>
          <p:cNvPicPr>
            <a:picLocks noChangeAspect="1"/>
          </p:cNvPicPr>
          <p:nvPr/>
        </p:nvPicPr>
        <p:blipFill>
          <a:blip r:embed="rId8" cstate="print"/>
          <a:srcRect/>
          <a:stretch>
            <a:fillRect/>
          </a:stretch>
        </p:blipFill>
        <p:spPr bwMode="auto">
          <a:xfrm>
            <a:off x="7524750" y="831850"/>
            <a:ext cx="1149350" cy="455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22" name="Picture 2" descr="C:\Documents and Settings\krasnow\My Documents\Mercury\1600-3600-web-ready\1600_front.jpg"/>
          <p:cNvPicPr>
            <a:picLocks noChangeAspect="1" noChangeArrowheads="1"/>
          </p:cNvPicPr>
          <p:nvPr/>
        </p:nvPicPr>
        <p:blipFill>
          <a:blip r:embed="rId2" cstate="print"/>
          <a:srcRect/>
          <a:stretch>
            <a:fillRect/>
          </a:stretch>
        </p:blipFill>
        <p:spPr bwMode="auto">
          <a:xfrm>
            <a:off x="3095625" y="1033463"/>
            <a:ext cx="4572000" cy="796925"/>
          </a:xfrm>
          <a:prstGeom prst="rect">
            <a:avLst/>
          </a:prstGeom>
          <a:noFill/>
          <a:ln w="9525">
            <a:noFill/>
            <a:miter lim="800000"/>
            <a:headEnd/>
            <a:tailEnd/>
          </a:ln>
        </p:spPr>
      </p:pic>
      <p:sp>
        <p:nvSpPr>
          <p:cNvPr id="31747" name="Title 12"/>
          <p:cNvSpPr>
            <a:spLocks noGrp="1"/>
          </p:cNvSpPr>
          <p:nvPr>
            <p:ph type="title" idx="4294967295"/>
          </p:nvPr>
        </p:nvSpPr>
        <p:spPr/>
        <p:txBody>
          <a:bodyPr rtlCol="0">
            <a:normAutofit/>
          </a:bodyPr>
          <a:lstStyle/>
          <a:p>
            <a:pPr eaLnBrk="1" fontAlgn="auto" hangingPunct="1">
              <a:spcAft>
                <a:spcPts val="0"/>
              </a:spcAft>
              <a:defRPr/>
            </a:pPr>
            <a:r>
              <a:rPr lang="en-US" altLang="zh-CN" dirty="0" smtClean="0">
                <a:solidFill>
                  <a:schemeClr val="tx1"/>
                </a:solidFill>
                <a:latin typeface="+mn-ea"/>
                <a:ea typeface="+mn-ea"/>
              </a:rPr>
              <a:t>LTM 1600</a:t>
            </a:r>
          </a:p>
        </p:txBody>
      </p:sp>
      <p:sp>
        <p:nvSpPr>
          <p:cNvPr id="30724" name="Content Placeholder 2"/>
          <p:cNvSpPr txBox="1">
            <a:spLocks/>
          </p:cNvSpPr>
          <p:nvPr/>
        </p:nvSpPr>
        <p:spPr bwMode="auto">
          <a:xfrm>
            <a:off x="5926138" y="3021013"/>
            <a:ext cx="3217862" cy="3354387"/>
          </a:xfrm>
          <a:prstGeom prst="rect">
            <a:avLst/>
          </a:prstGeom>
          <a:noFill/>
          <a:ln w="9525">
            <a:noFill/>
            <a:miter lim="800000"/>
            <a:headEnd/>
            <a:tailEnd/>
          </a:ln>
        </p:spPr>
        <p:txBody>
          <a:bodyPr/>
          <a:lstStyle/>
          <a:p>
            <a:pPr marL="342900" indent="-342900" defTabSz="914400">
              <a:spcAft>
                <a:spcPct val="25000"/>
              </a:spcAft>
            </a:pPr>
            <a:r>
              <a:rPr lang="en-US" altLang="zh-CN" sz="2400">
                <a:latin typeface="宋体" pitchFamily="2" charset="-122"/>
                <a:cs typeface="MS PGothic" pitchFamily="34" charset="-128"/>
              </a:rPr>
              <a:t>Bigip</a:t>
            </a:r>
          </a:p>
          <a:p>
            <a:pPr marL="342900" indent="-342900" defTabSz="914400">
              <a:spcAft>
                <a:spcPct val="25000"/>
              </a:spcAft>
            </a:pPr>
            <a:r>
              <a:rPr lang="en-US" altLang="zh-CN" sz="2400">
                <a:latin typeface="宋体" pitchFamily="2" charset="-122"/>
                <a:cs typeface="MS PGothic" pitchFamily="34" charset="-128"/>
              </a:rPr>
              <a:t>+ CMP(+</a:t>
            </a:r>
            <a:r>
              <a:rPr lang="en-US" altLang="en-US" sz="2400">
                <a:latin typeface="Calibri" pitchFamily="34" charset="0"/>
                <a:ea typeface="宋体" pitchFamily="2" charset="-122"/>
                <a:cs typeface="MS PGothic" pitchFamily="34" charset="-128"/>
              </a:rPr>
              <a:t>冗余设计</a:t>
            </a:r>
            <a:r>
              <a:rPr lang="en-US" altLang="ja-JP" sz="2400">
                <a:latin typeface="MS PGothic" pitchFamily="34" charset="-128"/>
                <a:ea typeface="宋体" pitchFamily="2" charset="-122"/>
                <a:cs typeface="MS PGothic" pitchFamily="34" charset="-128"/>
              </a:rPr>
              <a:t>)</a:t>
            </a:r>
          </a:p>
          <a:p>
            <a:pPr marL="342900" indent="-342900" defTabSz="914400">
              <a:spcAft>
                <a:spcPct val="25000"/>
              </a:spcAft>
            </a:pPr>
            <a:r>
              <a:rPr lang="en-US" altLang="zh-CN" sz="2400">
                <a:latin typeface="宋体" pitchFamily="2" charset="-122"/>
                <a:cs typeface="MS PGothic" pitchFamily="34" charset="-128"/>
              </a:rPr>
              <a:t>+ 50M Http</a:t>
            </a:r>
            <a:r>
              <a:rPr lang="en-US" altLang="en-US" sz="2400">
                <a:latin typeface="Calibri" pitchFamily="34" charset="0"/>
                <a:ea typeface="宋体" pitchFamily="2" charset="-122"/>
                <a:cs typeface="MS PGothic" pitchFamily="34" charset="-128"/>
              </a:rPr>
              <a:t>压缩</a:t>
            </a:r>
            <a:endParaRPr lang="en-US" altLang="ja-JP" sz="2400">
              <a:latin typeface="MS PGothic" pitchFamily="34" charset="-128"/>
              <a:ea typeface="宋体" pitchFamily="2" charset="-122"/>
              <a:cs typeface="MS PGothic" pitchFamily="34" charset="-128"/>
            </a:endParaRPr>
          </a:p>
          <a:p>
            <a:pPr marL="342900" indent="-342900" defTabSz="914400">
              <a:spcAft>
                <a:spcPct val="25000"/>
              </a:spcAft>
            </a:pPr>
            <a:r>
              <a:rPr lang="en-US" altLang="zh-CN" sz="2400">
                <a:latin typeface="宋体" pitchFamily="2" charset="-122"/>
                <a:cs typeface="MS PGothic" pitchFamily="34" charset="-128"/>
              </a:rPr>
              <a:t>+500 TPS SSL</a:t>
            </a:r>
            <a:r>
              <a:rPr lang="en-US" altLang="en-US" sz="2400">
                <a:latin typeface="Calibri" pitchFamily="34" charset="0"/>
                <a:ea typeface="宋体" pitchFamily="2" charset="-122"/>
                <a:cs typeface="MS PGothic" pitchFamily="34" charset="-128"/>
              </a:rPr>
              <a:t>加速</a:t>
            </a:r>
            <a:endParaRPr lang="zh-CN" altLang="en-US" sz="2400">
              <a:latin typeface="宋体" pitchFamily="2" charset="-122"/>
              <a:cs typeface="MS PGothic" pitchFamily="34" charset="-128"/>
            </a:endParaRPr>
          </a:p>
          <a:p>
            <a:pPr marL="342900" indent="-342900" defTabSz="914400">
              <a:spcAft>
                <a:spcPct val="25000"/>
              </a:spcAft>
            </a:pPr>
            <a:r>
              <a:rPr lang="en-US" altLang="zh-CN" sz="2400">
                <a:latin typeface="宋体" pitchFamily="2" charset="-122"/>
                <a:cs typeface="MS PGothic" pitchFamily="34" charset="-128"/>
              </a:rPr>
              <a:t>+</a:t>
            </a:r>
            <a:r>
              <a:rPr lang="en-US" altLang="en-US" sz="2400">
                <a:latin typeface="Calibri" pitchFamily="34" charset="0"/>
                <a:ea typeface="宋体" pitchFamily="2" charset="-122"/>
                <a:cs typeface="MS PGothic" pitchFamily="34" charset="-128"/>
              </a:rPr>
              <a:t> 简单安全和优化</a:t>
            </a:r>
            <a:endParaRPr lang="zh-CN" altLang="en-US" sz="2400">
              <a:latin typeface="宋体" pitchFamily="2" charset="-122"/>
              <a:cs typeface="MS PGothic" pitchFamily="34" charset="-128"/>
            </a:endParaRPr>
          </a:p>
        </p:txBody>
      </p:sp>
      <p:pic>
        <p:nvPicPr>
          <p:cNvPr id="31751" name="Picture 7"/>
          <p:cNvPicPr>
            <a:picLocks noChangeAspect="1" noChangeArrowheads="1"/>
          </p:cNvPicPr>
          <p:nvPr/>
        </p:nvPicPr>
        <p:blipFill>
          <a:blip r:embed="rId3" cstate="print"/>
          <a:srcRect/>
          <a:stretch>
            <a:fillRect/>
          </a:stretch>
        </p:blipFill>
        <p:spPr bwMode="auto">
          <a:xfrm>
            <a:off x="412750" y="1052513"/>
            <a:ext cx="2524125" cy="5343525"/>
          </a:xfrm>
          <a:prstGeom prst="rect">
            <a:avLst/>
          </a:prstGeom>
          <a:noFill/>
          <a:ln w="25400" cap="flat" cmpd="sng">
            <a:noFill/>
            <a:prstDash val="solid"/>
            <a:miter lim="800000"/>
            <a:headEnd/>
            <a:tailEnd/>
          </a:ln>
          <a:effectLst>
            <a:outerShdw dist="35921" dir="2700000" algn="ctr" rotWithShape="0">
              <a:srgbClr val="808080"/>
            </a:outerShdw>
          </a:effectLst>
        </p:spPr>
      </p:pic>
      <p:pic>
        <p:nvPicPr>
          <p:cNvPr id="31752" name="Picture 8"/>
          <p:cNvPicPr>
            <a:picLocks noChangeAspect="1" noChangeArrowheads="1"/>
          </p:cNvPicPr>
          <p:nvPr/>
        </p:nvPicPr>
        <p:blipFill>
          <a:blip r:embed="rId4" cstate="print"/>
          <a:srcRect/>
          <a:stretch>
            <a:fillRect/>
          </a:stretch>
        </p:blipFill>
        <p:spPr bwMode="auto">
          <a:xfrm>
            <a:off x="2973388" y="2827338"/>
            <a:ext cx="2514600" cy="3552825"/>
          </a:xfrm>
          <a:prstGeom prst="rect">
            <a:avLst/>
          </a:prstGeom>
          <a:noFill/>
          <a:ln w="25400" cap="flat" cmpd="sng">
            <a:noFill/>
            <a:prstDash val="solid"/>
            <a:miter lim="800000"/>
            <a:headEnd/>
            <a:tailEnd/>
          </a:ln>
          <a:effectLst>
            <a:outerShdw dist="35921" dir="2700000" algn="ctr" rotWithShape="0">
              <a:srgbClr val="808080"/>
            </a:outerShdw>
          </a:effec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1746" name="Picture 3" descr="C:\Documents and Settings\krasnow\My Documents\Mercury\1600-3600-web-ready\3600_front.jpg"/>
          <p:cNvPicPr>
            <a:picLocks noChangeAspect="1" noChangeArrowheads="1"/>
          </p:cNvPicPr>
          <p:nvPr/>
        </p:nvPicPr>
        <p:blipFill>
          <a:blip r:embed="rId2" cstate="print"/>
          <a:srcRect/>
          <a:stretch>
            <a:fillRect/>
          </a:stretch>
        </p:blipFill>
        <p:spPr bwMode="auto">
          <a:xfrm>
            <a:off x="3103563" y="974725"/>
            <a:ext cx="4572000" cy="881063"/>
          </a:xfrm>
          <a:prstGeom prst="rect">
            <a:avLst/>
          </a:prstGeom>
          <a:noFill/>
          <a:ln w="9525">
            <a:noFill/>
            <a:miter lim="800000"/>
            <a:headEnd/>
            <a:tailEnd/>
          </a:ln>
        </p:spPr>
      </p:pic>
      <p:sp>
        <p:nvSpPr>
          <p:cNvPr id="32771" name="Title 14"/>
          <p:cNvSpPr>
            <a:spLocks noGrp="1"/>
          </p:cNvSpPr>
          <p:nvPr>
            <p:ph type="title" idx="4294967295"/>
          </p:nvPr>
        </p:nvSpPr>
        <p:spPr/>
        <p:txBody>
          <a:bodyPr rtlCol="0">
            <a:normAutofit/>
          </a:bodyPr>
          <a:lstStyle/>
          <a:p>
            <a:pPr eaLnBrk="1" fontAlgn="auto" hangingPunct="1">
              <a:spcAft>
                <a:spcPts val="0"/>
              </a:spcAft>
              <a:defRPr/>
            </a:pPr>
            <a:r>
              <a:rPr lang="en-US" altLang="zh-CN" smtClean="0">
                <a:solidFill>
                  <a:schemeClr val="tx1"/>
                </a:solidFill>
                <a:latin typeface="+mn-ea"/>
                <a:ea typeface="+mn-ea"/>
              </a:rPr>
              <a:t>LTM 3600</a:t>
            </a:r>
          </a:p>
        </p:txBody>
      </p:sp>
      <p:sp>
        <p:nvSpPr>
          <p:cNvPr id="31748" name="Content Placeholder 2"/>
          <p:cNvSpPr txBox="1">
            <a:spLocks/>
          </p:cNvSpPr>
          <p:nvPr/>
        </p:nvSpPr>
        <p:spPr bwMode="auto">
          <a:xfrm>
            <a:off x="5926138" y="3021013"/>
            <a:ext cx="3217862" cy="3354387"/>
          </a:xfrm>
          <a:prstGeom prst="rect">
            <a:avLst/>
          </a:prstGeom>
          <a:noFill/>
          <a:ln w="9525">
            <a:noFill/>
            <a:miter lim="800000"/>
            <a:headEnd/>
            <a:tailEnd/>
          </a:ln>
        </p:spPr>
        <p:txBody>
          <a:bodyPr/>
          <a:lstStyle/>
          <a:p>
            <a:pPr marL="342900" indent="-342900" defTabSz="914400">
              <a:spcAft>
                <a:spcPct val="25000"/>
              </a:spcAft>
            </a:pPr>
            <a:r>
              <a:rPr lang="en-US" altLang="zh-CN" sz="2400">
                <a:latin typeface="宋体" pitchFamily="2" charset="-122"/>
                <a:cs typeface="MS PGothic" pitchFamily="34" charset="-128"/>
              </a:rPr>
              <a:t>Bigip</a:t>
            </a:r>
          </a:p>
          <a:p>
            <a:pPr marL="342900" indent="-342900" defTabSz="914400">
              <a:spcAft>
                <a:spcPct val="25000"/>
              </a:spcAft>
            </a:pPr>
            <a:r>
              <a:rPr lang="en-US" altLang="zh-CN" sz="2400">
                <a:latin typeface="宋体" pitchFamily="2" charset="-122"/>
                <a:cs typeface="MS PGothic" pitchFamily="34" charset="-128"/>
              </a:rPr>
              <a:t>+ CMP(+</a:t>
            </a:r>
            <a:r>
              <a:rPr lang="en-US" altLang="en-US" sz="2400">
                <a:latin typeface="Calibri" pitchFamily="34" charset="0"/>
                <a:ea typeface="宋体" pitchFamily="2" charset="-122"/>
                <a:cs typeface="MS PGothic" pitchFamily="34" charset="-128"/>
              </a:rPr>
              <a:t>冗余设计</a:t>
            </a:r>
            <a:r>
              <a:rPr lang="en-US" altLang="ja-JP" sz="2400">
                <a:latin typeface="MS PGothic" pitchFamily="34" charset="-128"/>
                <a:ea typeface="宋体" pitchFamily="2" charset="-122"/>
                <a:cs typeface="MS PGothic" pitchFamily="34" charset="-128"/>
              </a:rPr>
              <a:t>)</a:t>
            </a:r>
          </a:p>
          <a:p>
            <a:pPr marL="342900" indent="-342900" defTabSz="914400">
              <a:spcAft>
                <a:spcPct val="25000"/>
              </a:spcAft>
            </a:pPr>
            <a:r>
              <a:rPr lang="en-US" altLang="zh-CN" sz="2400">
                <a:latin typeface="宋体" pitchFamily="2" charset="-122"/>
                <a:cs typeface="MS PGothic" pitchFamily="34" charset="-128"/>
              </a:rPr>
              <a:t>+ 50M Http</a:t>
            </a:r>
            <a:r>
              <a:rPr lang="en-US" altLang="en-US" sz="2400">
                <a:latin typeface="Calibri" pitchFamily="34" charset="0"/>
                <a:ea typeface="宋体" pitchFamily="2" charset="-122"/>
                <a:cs typeface="MS PGothic" pitchFamily="34" charset="-128"/>
              </a:rPr>
              <a:t>压缩</a:t>
            </a:r>
            <a:endParaRPr lang="en-US" altLang="ja-JP" sz="2400">
              <a:latin typeface="MS PGothic" pitchFamily="34" charset="-128"/>
              <a:ea typeface="宋体" pitchFamily="2" charset="-122"/>
              <a:cs typeface="MS PGothic" pitchFamily="34" charset="-128"/>
            </a:endParaRPr>
          </a:p>
          <a:p>
            <a:pPr marL="342900" indent="-342900" defTabSz="914400">
              <a:spcAft>
                <a:spcPct val="25000"/>
              </a:spcAft>
            </a:pPr>
            <a:r>
              <a:rPr lang="en-US" altLang="zh-CN" sz="2400">
                <a:latin typeface="宋体" pitchFamily="2" charset="-122"/>
                <a:cs typeface="MS PGothic" pitchFamily="34" charset="-128"/>
              </a:rPr>
              <a:t>+500 TPS SSL</a:t>
            </a:r>
            <a:r>
              <a:rPr lang="en-US" altLang="en-US" sz="2400">
                <a:latin typeface="Calibri" pitchFamily="34" charset="0"/>
                <a:ea typeface="宋体" pitchFamily="2" charset="-122"/>
                <a:cs typeface="MS PGothic" pitchFamily="34" charset="-128"/>
              </a:rPr>
              <a:t>加速</a:t>
            </a:r>
            <a:endParaRPr lang="zh-CN" altLang="en-US" sz="2400">
              <a:latin typeface="宋体" pitchFamily="2" charset="-122"/>
              <a:cs typeface="MS PGothic" pitchFamily="34" charset="-128"/>
            </a:endParaRPr>
          </a:p>
          <a:p>
            <a:pPr marL="342900" indent="-342900" defTabSz="914400">
              <a:spcAft>
                <a:spcPct val="25000"/>
              </a:spcAft>
            </a:pPr>
            <a:r>
              <a:rPr lang="en-US" altLang="zh-CN" sz="2400">
                <a:latin typeface="宋体" pitchFamily="2" charset="-122"/>
                <a:cs typeface="MS PGothic" pitchFamily="34" charset="-128"/>
              </a:rPr>
              <a:t>+</a:t>
            </a:r>
            <a:r>
              <a:rPr lang="en-US" altLang="en-US" sz="2400">
                <a:latin typeface="Calibri" pitchFamily="34" charset="0"/>
                <a:ea typeface="宋体" pitchFamily="2" charset="-122"/>
                <a:cs typeface="MS PGothic" pitchFamily="34" charset="-128"/>
              </a:rPr>
              <a:t> 简单安全和优化</a:t>
            </a:r>
            <a:endParaRPr lang="zh-CN" altLang="en-US" sz="2400">
              <a:latin typeface="宋体" pitchFamily="2" charset="-122"/>
              <a:cs typeface="MS PGothic" pitchFamily="34" charset="-128"/>
            </a:endParaRPr>
          </a:p>
        </p:txBody>
      </p:sp>
      <p:pic>
        <p:nvPicPr>
          <p:cNvPr id="32775" name="Picture 7"/>
          <p:cNvPicPr>
            <a:picLocks noChangeAspect="1" noChangeArrowheads="1"/>
          </p:cNvPicPr>
          <p:nvPr/>
        </p:nvPicPr>
        <p:blipFill>
          <a:blip r:embed="rId3" cstate="print"/>
          <a:srcRect/>
          <a:stretch>
            <a:fillRect/>
          </a:stretch>
        </p:blipFill>
        <p:spPr bwMode="auto">
          <a:xfrm>
            <a:off x="422275" y="1057275"/>
            <a:ext cx="2505075" cy="5343525"/>
          </a:xfrm>
          <a:prstGeom prst="rect">
            <a:avLst/>
          </a:prstGeom>
          <a:noFill/>
          <a:ln w="25400" cap="flat" cmpd="sng">
            <a:noFill/>
            <a:prstDash val="solid"/>
            <a:miter lim="800000"/>
            <a:headEnd/>
            <a:tailEnd/>
          </a:ln>
          <a:effectLst>
            <a:outerShdw dist="35921" dir="2700000" algn="ctr" rotWithShape="0">
              <a:srgbClr val="808080"/>
            </a:outerShdw>
          </a:effectLst>
        </p:spPr>
      </p:pic>
      <p:pic>
        <p:nvPicPr>
          <p:cNvPr id="32776" name="Picture 8"/>
          <p:cNvPicPr>
            <a:picLocks noChangeAspect="1" noChangeArrowheads="1"/>
          </p:cNvPicPr>
          <p:nvPr/>
        </p:nvPicPr>
        <p:blipFill>
          <a:blip r:embed="rId4" cstate="print"/>
          <a:srcRect/>
          <a:stretch>
            <a:fillRect/>
          </a:stretch>
        </p:blipFill>
        <p:spPr bwMode="auto">
          <a:xfrm>
            <a:off x="2963863" y="2836863"/>
            <a:ext cx="2514600" cy="3533775"/>
          </a:xfrm>
          <a:prstGeom prst="rect">
            <a:avLst/>
          </a:prstGeom>
          <a:noFill/>
          <a:ln w="25400" cap="flat" cmpd="sng">
            <a:noFill/>
            <a:prstDash val="solid"/>
            <a:miter lim="800000"/>
            <a:headEnd/>
            <a:tailEnd/>
          </a:ln>
          <a:effectLst>
            <a:outerShdw dist="35921" dir="2700000" algn="ctr" rotWithShape="0">
              <a:srgbClr val="808080"/>
            </a:outerShdw>
          </a:effec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灯片编号占位符 1"/>
          <p:cNvSpPr>
            <a:spLocks noGrp="1"/>
          </p:cNvSpPr>
          <p:nvPr>
            <p:ph type="sldNum" sz="quarter" idx="10"/>
          </p:nvPr>
        </p:nvSpPr>
        <p:spPr bwMode="auto">
          <a:noFill/>
          <a:ln>
            <a:miter lim="800000"/>
            <a:headEnd/>
            <a:tailEnd/>
          </a:ln>
        </p:spPr>
        <p:txBody>
          <a:bodyPr/>
          <a:lstStyle/>
          <a:p>
            <a:fld id="{20E1786B-CCCF-4AAE-AC6A-F853AC37A65B}" type="slidenum">
              <a:rPr lang="en-US" altLang="zh-CN" smtClean="0">
                <a:latin typeface="Calibri" pitchFamily="34" charset="0"/>
              </a:rPr>
              <a:pPr/>
              <a:t>48</a:t>
            </a:fld>
            <a:endParaRPr lang="en-US" altLang="zh-CN" smtClean="0">
              <a:latin typeface="Calibri" pitchFamily="34" charset="0"/>
            </a:endParaRPr>
          </a:p>
        </p:txBody>
      </p:sp>
      <p:pic>
        <p:nvPicPr>
          <p:cNvPr id="32771" name="Picture 3"/>
          <p:cNvPicPr>
            <a:picLocks noChangeAspect="1" noChangeArrowheads="1"/>
          </p:cNvPicPr>
          <p:nvPr/>
        </p:nvPicPr>
        <p:blipFill>
          <a:blip r:embed="rId2" cstate="print"/>
          <a:srcRect/>
          <a:stretch>
            <a:fillRect/>
          </a:stretch>
        </p:blipFill>
        <p:spPr bwMode="auto">
          <a:xfrm>
            <a:off x="431800" y="1089025"/>
            <a:ext cx="2444750" cy="5373688"/>
          </a:xfrm>
          <a:prstGeom prst="rect">
            <a:avLst/>
          </a:prstGeom>
          <a:noFill/>
          <a:ln w="9525">
            <a:noFill/>
            <a:miter lim="800000"/>
            <a:headEnd/>
            <a:tailEnd/>
          </a:ln>
        </p:spPr>
      </p:pic>
      <p:pic>
        <p:nvPicPr>
          <p:cNvPr id="32772" name="Picture 5"/>
          <p:cNvPicPr>
            <a:picLocks noChangeAspect="1" noChangeArrowheads="1"/>
          </p:cNvPicPr>
          <p:nvPr/>
        </p:nvPicPr>
        <p:blipFill>
          <a:blip r:embed="rId3" cstate="print"/>
          <a:srcRect/>
          <a:stretch>
            <a:fillRect/>
          </a:stretch>
        </p:blipFill>
        <p:spPr bwMode="auto">
          <a:xfrm>
            <a:off x="2967038" y="2881313"/>
            <a:ext cx="2559050" cy="3563937"/>
          </a:xfrm>
          <a:prstGeom prst="rect">
            <a:avLst/>
          </a:prstGeom>
          <a:noFill/>
          <a:ln w="9525">
            <a:noFill/>
            <a:miter lim="800000"/>
            <a:headEnd/>
            <a:tailEnd/>
          </a:ln>
        </p:spPr>
      </p:pic>
      <p:pic>
        <p:nvPicPr>
          <p:cNvPr id="32773" name="Picture 6" descr="C:\Documents and Settings\krasnow\Desktop\@Current Projects\3900 Launch\3900_med.png"/>
          <p:cNvPicPr>
            <a:picLocks noChangeAspect="1" noChangeArrowheads="1"/>
          </p:cNvPicPr>
          <p:nvPr/>
        </p:nvPicPr>
        <p:blipFill>
          <a:blip r:embed="rId4" cstate="print"/>
          <a:srcRect/>
          <a:stretch>
            <a:fillRect/>
          </a:stretch>
        </p:blipFill>
        <p:spPr bwMode="auto">
          <a:xfrm>
            <a:off x="3382963" y="1257300"/>
            <a:ext cx="4283075" cy="1128713"/>
          </a:xfrm>
          <a:prstGeom prst="rect">
            <a:avLst/>
          </a:prstGeom>
          <a:noFill/>
          <a:ln w="9525">
            <a:noFill/>
            <a:miter lim="800000"/>
            <a:headEnd/>
            <a:tailEnd/>
          </a:ln>
        </p:spPr>
      </p:pic>
      <p:sp>
        <p:nvSpPr>
          <p:cNvPr id="12" name="Title 11"/>
          <p:cNvSpPr txBox="1">
            <a:spLocks/>
          </p:cNvSpPr>
          <p:nvPr/>
        </p:nvSpPr>
        <p:spPr bwMode="auto">
          <a:xfrm>
            <a:off x="457200" y="533400"/>
            <a:ext cx="8229600" cy="808038"/>
          </a:xfrm>
          <a:prstGeom prst="rect">
            <a:avLst/>
          </a:prstGeom>
          <a:noFill/>
          <a:ln w="9525">
            <a:noFill/>
            <a:miter lim="800000"/>
            <a:headEnd/>
            <a:tailEnd/>
          </a:ln>
        </p:spPr>
        <p:txBody>
          <a:bodyPr>
            <a:normAutofit/>
          </a:bodyPr>
          <a:lstStyle/>
          <a:p>
            <a:pPr fontAlgn="auto">
              <a:spcAft>
                <a:spcPts val="0"/>
              </a:spcAft>
              <a:defRPr/>
            </a:pPr>
            <a:r>
              <a:rPr lang="en-US" altLang="zh-CN" sz="3200" b="1" dirty="0">
                <a:latin typeface="+mn-ea"/>
                <a:cs typeface="Arial"/>
              </a:rPr>
              <a:t>LTM 3900</a:t>
            </a:r>
          </a:p>
        </p:txBody>
      </p:sp>
      <p:sp>
        <p:nvSpPr>
          <p:cNvPr id="32775" name="Content Placeholder 2"/>
          <p:cNvSpPr txBox="1">
            <a:spLocks/>
          </p:cNvSpPr>
          <p:nvPr/>
        </p:nvSpPr>
        <p:spPr bwMode="auto">
          <a:xfrm>
            <a:off x="5926138" y="3021013"/>
            <a:ext cx="3217862" cy="3354387"/>
          </a:xfrm>
          <a:prstGeom prst="rect">
            <a:avLst/>
          </a:prstGeom>
          <a:noFill/>
          <a:ln w="9525">
            <a:noFill/>
            <a:miter lim="800000"/>
            <a:headEnd/>
            <a:tailEnd/>
          </a:ln>
        </p:spPr>
        <p:txBody>
          <a:bodyPr/>
          <a:lstStyle/>
          <a:p>
            <a:pPr marL="342900" indent="-342900" defTabSz="914400">
              <a:spcAft>
                <a:spcPct val="25000"/>
              </a:spcAft>
            </a:pPr>
            <a:r>
              <a:rPr lang="en-US" altLang="zh-CN" sz="2400">
                <a:latin typeface="宋体" pitchFamily="2" charset="-122"/>
                <a:cs typeface="MS PGothic" pitchFamily="34" charset="-128"/>
              </a:rPr>
              <a:t>Bigip</a:t>
            </a:r>
          </a:p>
          <a:p>
            <a:pPr marL="342900" indent="-342900" defTabSz="914400">
              <a:spcAft>
                <a:spcPct val="25000"/>
              </a:spcAft>
            </a:pPr>
            <a:r>
              <a:rPr lang="en-US" altLang="zh-CN" sz="2400">
                <a:latin typeface="宋体" pitchFamily="2" charset="-122"/>
                <a:cs typeface="MS PGothic" pitchFamily="34" charset="-128"/>
              </a:rPr>
              <a:t>+ CMP(+</a:t>
            </a:r>
            <a:r>
              <a:rPr lang="en-US" altLang="en-US" sz="2400">
                <a:latin typeface="Calibri" pitchFamily="34" charset="0"/>
                <a:ea typeface="宋体" pitchFamily="2" charset="-122"/>
                <a:cs typeface="MS PGothic" pitchFamily="34" charset="-128"/>
              </a:rPr>
              <a:t>冗余设计</a:t>
            </a:r>
            <a:r>
              <a:rPr lang="en-US" altLang="ja-JP" sz="2400">
                <a:latin typeface="MS PGothic" pitchFamily="34" charset="-128"/>
                <a:ea typeface="宋体" pitchFamily="2" charset="-122"/>
                <a:cs typeface="MS PGothic" pitchFamily="34" charset="-128"/>
              </a:rPr>
              <a:t>)</a:t>
            </a:r>
          </a:p>
          <a:p>
            <a:pPr marL="342900" indent="-342900" defTabSz="914400">
              <a:spcAft>
                <a:spcPct val="25000"/>
              </a:spcAft>
            </a:pPr>
            <a:r>
              <a:rPr lang="en-US" altLang="zh-CN" sz="2400">
                <a:latin typeface="宋体" pitchFamily="2" charset="-122"/>
                <a:cs typeface="MS PGothic" pitchFamily="34" charset="-128"/>
              </a:rPr>
              <a:t>+ 50M Http</a:t>
            </a:r>
            <a:r>
              <a:rPr lang="en-US" altLang="en-US" sz="2400">
                <a:latin typeface="Calibri" pitchFamily="34" charset="0"/>
                <a:ea typeface="宋体" pitchFamily="2" charset="-122"/>
                <a:cs typeface="MS PGothic" pitchFamily="34" charset="-128"/>
              </a:rPr>
              <a:t>压缩</a:t>
            </a:r>
            <a:endParaRPr lang="en-US" altLang="ja-JP" sz="2400">
              <a:latin typeface="MS PGothic" pitchFamily="34" charset="-128"/>
              <a:ea typeface="宋体" pitchFamily="2" charset="-122"/>
              <a:cs typeface="MS PGothic" pitchFamily="34" charset="-128"/>
            </a:endParaRPr>
          </a:p>
          <a:p>
            <a:pPr marL="342900" indent="-342900" defTabSz="914400">
              <a:spcAft>
                <a:spcPct val="25000"/>
              </a:spcAft>
            </a:pPr>
            <a:r>
              <a:rPr lang="en-US" altLang="zh-CN" sz="2400">
                <a:latin typeface="宋体" pitchFamily="2" charset="-122"/>
                <a:cs typeface="MS PGothic" pitchFamily="34" charset="-128"/>
              </a:rPr>
              <a:t>+500 TPS SSL</a:t>
            </a:r>
            <a:r>
              <a:rPr lang="en-US" altLang="en-US" sz="2400">
                <a:latin typeface="Calibri" pitchFamily="34" charset="0"/>
                <a:ea typeface="宋体" pitchFamily="2" charset="-122"/>
                <a:cs typeface="MS PGothic" pitchFamily="34" charset="-128"/>
              </a:rPr>
              <a:t>加速</a:t>
            </a:r>
            <a:endParaRPr lang="zh-CN" altLang="en-US" sz="2400">
              <a:latin typeface="宋体" pitchFamily="2" charset="-122"/>
              <a:cs typeface="MS PGothic" pitchFamily="34" charset="-128"/>
            </a:endParaRPr>
          </a:p>
          <a:p>
            <a:pPr marL="342900" indent="-342900" defTabSz="914400">
              <a:spcAft>
                <a:spcPct val="25000"/>
              </a:spcAft>
            </a:pPr>
            <a:r>
              <a:rPr lang="en-US" altLang="zh-CN" sz="2400">
                <a:latin typeface="宋体" pitchFamily="2" charset="-122"/>
                <a:cs typeface="MS PGothic" pitchFamily="34" charset="-128"/>
              </a:rPr>
              <a:t>+</a:t>
            </a:r>
            <a:r>
              <a:rPr lang="en-US" altLang="en-US" sz="2400">
                <a:latin typeface="Calibri" pitchFamily="34" charset="0"/>
                <a:ea typeface="宋体" pitchFamily="2" charset="-122"/>
                <a:cs typeface="MS PGothic" pitchFamily="34" charset="-128"/>
              </a:rPr>
              <a:t> 简单安全和优化</a:t>
            </a:r>
            <a:endParaRPr lang="zh-CN" altLang="en-US" sz="2400">
              <a:latin typeface="宋体" pitchFamily="2" charset="-122"/>
              <a:cs typeface="MS PGothic" pitchFamily="34" charset="-128"/>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3794" name="Picture 4"/>
          <p:cNvPicPr>
            <a:picLocks noChangeAspect="1"/>
          </p:cNvPicPr>
          <p:nvPr/>
        </p:nvPicPr>
        <p:blipFill>
          <a:blip r:embed="rId2" cstate="print"/>
          <a:srcRect/>
          <a:stretch>
            <a:fillRect/>
          </a:stretch>
        </p:blipFill>
        <p:spPr bwMode="auto">
          <a:xfrm>
            <a:off x="3060700" y="1001713"/>
            <a:ext cx="4495800" cy="1455737"/>
          </a:xfrm>
          <a:prstGeom prst="rect">
            <a:avLst/>
          </a:prstGeom>
          <a:noFill/>
          <a:ln w="9525">
            <a:noFill/>
            <a:miter lim="800000"/>
            <a:headEnd/>
            <a:tailEnd/>
          </a:ln>
        </p:spPr>
      </p:pic>
      <p:sp>
        <p:nvSpPr>
          <p:cNvPr id="33795" name="Title 11"/>
          <p:cNvSpPr>
            <a:spLocks noGrp="1"/>
          </p:cNvSpPr>
          <p:nvPr>
            <p:ph type="title" idx="4294967295"/>
          </p:nvPr>
        </p:nvSpPr>
        <p:spPr/>
        <p:txBody>
          <a:bodyPr rtlCol="0">
            <a:normAutofit/>
          </a:bodyPr>
          <a:lstStyle/>
          <a:p>
            <a:pPr eaLnBrk="1" fontAlgn="auto" hangingPunct="1">
              <a:spcAft>
                <a:spcPts val="0"/>
              </a:spcAft>
              <a:defRPr/>
            </a:pPr>
            <a:r>
              <a:rPr lang="en-US" altLang="zh-CN" dirty="0" smtClean="0">
                <a:solidFill>
                  <a:schemeClr val="tx1"/>
                </a:solidFill>
                <a:latin typeface="+mn-ea"/>
                <a:ea typeface="+mn-ea"/>
              </a:rPr>
              <a:t>LTM 6900</a:t>
            </a:r>
          </a:p>
        </p:txBody>
      </p:sp>
      <p:sp>
        <p:nvSpPr>
          <p:cNvPr id="33796" name="Content Placeholder 2"/>
          <p:cNvSpPr txBox="1">
            <a:spLocks/>
          </p:cNvSpPr>
          <p:nvPr/>
        </p:nvSpPr>
        <p:spPr bwMode="auto">
          <a:xfrm>
            <a:off x="5926138" y="3021013"/>
            <a:ext cx="3217862" cy="3354387"/>
          </a:xfrm>
          <a:prstGeom prst="rect">
            <a:avLst/>
          </a:prstGeom>
          <a:noFill/>
          <a:ln w="9525">
            <a:noFill/>
            <a:miter lim="800000"/>
            <a:headEnd/>
            <a:tailEnd/>
          </a:ln>
        </p:spPr>
        <p:txBody>
          <a:bodyPr/>
          <a:lstStyle/>
          <a:p>
            <a:pPr marL="342900" indent="-342900" defTabSz="914400">
              <a:spcAft>
                <a:spcPct val="25000"/>
              </a:spcAft>
            </a:pPr>
            <a:r>
              <a:rPr lang="en-US" altLang="zh-CN" sz="2400">
                <a:latin typeface="宋体" pitchFamily="2" charset="-122"/>
                <a:cs typeface="MS PGothic" pitchFamily="34" charset="-128"/>
              </a:rPr>
              <a:t>Bigip</a:t>
            </a:r>
          </a:p>
          <a:p>
            <a:pPr marL="342900" indent="-342900" defTabSz="914400">
              <a:spcAft>
                <a:spcPct val="25000"/>
              </a:spcAft>
            </a:pPr>
            <a:r>
              <a:rPr lang="en-US" altLang="zh-CN" sz="2400">
                <a:latin typeface="宋体" pitchFamily="2" charset="-122"/>
                <a:cs typeface="MS PGothic" pitchFamily="34" charset="-128"/>
              </a:rPr>
              <a:t>+ CMP(+</a:t>
            </a:r>
            <a:r>
              <a:rPr lang="en-US" altLang="en-US" sz="2400">
                <a:latin typeface="Calibri" pitchFamily="34" charset="0"/>
                <a:ea typeface="宋体" pitchFamily="2" charset="-122"/>
                <a:cs typeface="MS PGothic" pitchFamily="34" charset="-128"/>
              </a:rPr>
              <a:t>冗余设计</a:t>
            </a:r>
            <a:r>
              <a:rPr lang="en-US" altLang="ja-JP" sz="2400">
                <a:latin typeface="MS PGothic" pitchFamily="34" charset="-128"/>
                <a:ea typeface="宋体" pitchFamily="2" charset="-122"/>
                <a:cs typeface="MS PGothic" pitchFamily="34" charset="-128"/>
              </a:rPr>
              <a:t>)</a:t>
            </a:r>
          </a:p>
          <a:p>
            <a:pPr marL="342900" indent="-342900" defTabSz="914400">
              <a:spcAft>
                <a:spcPct val="25000"/>
              </a:spcAft>
            </a:pPr>
            <a:r>
              <a:rPr lang="en-US" altLang="zh-CN" sz="2400">
                <a:latin typeface="宋体" pitchFamily="2" charset="-122"/>
                <a:cs typeface="MS PGothic" pitchFamily="34" charset="-128"/>
              </a:rPr>
              <a:t>+ 50M Http</a:t>
            </a:r>
            <a:r>
              <a:rPr lang="en-US" altLang="en-US" sz="2400">
                <a:latin typeface="Calibri" pitchFamily="34" charset="0"/>
                <a:ea typeface="宋体" pitchFamily="2" charset="-122"/>
                <a:cs typeface="MS PGothic" pitchFamily="34" charset="-128"/>
              </a:rPr>
              <a:t>压缩</a:t>
            </a:r>
            <a:endParaRPr lang="en-US" altLang="ja-JP" sz="2400">
              <a:latin typeface="MS PGothic" pitchFamily="34" charset="-128"/>
              <a:ea typeface="宋体" pitchFamily="2" charset="-122"/>
              <a:cs typeface="MS PGothic" pitchFamily="34" charset="-128"/>
            </a:endParaRPr>
          </a:p>
          <a:p>
            <a:pPr marL="342900" indent="-342900" defTabSz="914400">
              <a:spcAft>
                <a:spcPct val="25000"/>
              </a:spcAft>
            </a:pPr>
            <a:r>
              <a:rPr lang="en-US" altLang="zh-CN" sz="2400">
                <a:latin typeface="宋体" pitchFamily="2" charset="-122"/>
                <a:cs typeface="MS PGothic" pitchFamily="34" charset="-128"/>
              </a:rPr>
              <a:t>+500 TPS SSL</a:t>
            </a:r>
            <a:r>
              <a:rPr lang="en-US" altLang="en-US" sz="2400">
                <a:latin typeface="Calibri" pitchFamily="34" charset="0"/>
                <a:ea typeface="宋体" pitchFamily="2" charset="-122"/>
                <a:cs typeface="MS PGothic" pitchFamily="34" charset="-128"/>
              </a:rPr>
              <a:t>加速</a:t>
            </a:r>
            <a:endParaRPr lang="zh-CN" altLang="en-US" sz="2400">
              <a:latin typeface="宋体" pitchFamily="2" charset="-122"/>
              <a:cs typeface="MS PGothic" pitchFamily="34" charset="-128"/>
            </a:endParaRPr>
          </a:p>
          <a:p>
            <a:pPr marL="342900" indent="-342900" defTabSz="914400">
              <a:spcAft>
                <a:spcPct val="25000"/>
              </a:spcAft>
            </a:pPr>
            <a:r>
              <a:rPr lang="en-US" altLang="zh-CN" sz="2400">
                <a:latin typeface="宋体" pitchFamily="2" charset="-122"/>
                <a:cs typeface="MS PGothic" pitchFamily="34" charset="-128"/>
              </a:rPr>
              <a:t>+</a:t>
            </a:r>
            <a:r>
              <a:rPr lang="en-US" altLang="en-US" sz="2400">
                <a:latin typeface="Calibri" pitchFamily="34" charset="0"/>
                <a:ea typeface="宋体" pitchFamily="2" charset="-122"/>
                <a:cs typeface="MS PGothic" pitchFamily="34" charset="-128"/>
              </a:rPr>
              <a:t>完整安全和优化</a:t>
            </a:r>
            <a:endParaRPr lang="zh-CN" altLang="en-US" sz="2400">
              <a:latin typeface="宋体" pitchFamily="2" charset="-122"/>
              <a:cs typeface="MS PGothic" pitchFamily="34" charset="-128"/>
            </a:endParaRPr>
          </a:p>
        </p:txBody>
      </p:sp>
      <p:pic>
        <p:nvPicPr>
          <p:cNvPr id="33799" name="Picture 7"/>
          <p:cNvPicPr>
            <a:picLocks noChangeAspect="1" noChangeArrowheads="1"/>
          </p:cNvPicPr>
          <p:nvPr/>
        </p:nvPicPr>
        <p:blipFill>
          <a:blip r:embed="rId3" cstate="print"/>
          <a:srcRect/>
          <a:stretch>
            <a:fillRect/>
          </a:stretch>
        </p:blipFill>
        <p:spPr bwMode="auto">
          <a:xfrm>
            <a:off x="422275" y="1084263"/>
            <a:ext cx="2505075" cy="5343525"/>
          </a:xfrm>
          <a:prstGeom prst="rect">
            <a:avLst/>
          </a:prstGeom>
          <a:noFill/>
          <a:ln w="25400" cap="flat" cmpd="sng">
            <a:noFill/>
            <a:prstDash val="solid"/>
            <a:miter lim="800000"/>
            <a:headEnd/>
            <a:tailEnd/>
          </a:ln>
          <a:effectLst>
            <a:outerShdw dist="35921" dir="2700000" algn="ctr" rotWithShape="0">
              <a:srgbClr val="808080"/>
            </a:outerShdw>
          </a:effectLst>
        </p:spPr>
      </p:pic>
      <p:pic>
        <p:nvPicPr>
          <p:cNvPr id="33800" name="Picture 8"/>
          <p:cNvPicPr>
            <a:picLocks noChangeAspect="1" noChangeArrowheads="1"/>
          </p:cNvPicPr>
          <p:nvPr/>
        </p:nvPicPr>
        <p:blipFill>
          <a:blip r:embed="rId4" cstate="print"/>
          <a:srcRect/>
          <a:stretch>
            <a:fillRect/>
          </a:stretch>
        </p:blipFill>
        <p:spPr bwMode="auto">
          <a:xfrm>
            <a:off x="2960688" y="2863850"/>
            <a:ext cx="2505075" cy="3543300"/>
          </a:xfrm>
          <a:prstGeom prst="rect">
            <a:avLst/>
          </a:prstGeom>
          <a:noFill/>
          <a:ln w="25400" cap="flat" cmpd="sng">
            <a:noFill/>
            <a:prstDash val="solid"/>
            <a:miter lim="800000"/>
            <a:headEnd/>
            <a:tailEnd/>
          </a:ln>
          <a:effectLst>
            <a:outerShdw dist="35921" dir="2700000" algn="ctr" rotWithShape="0">
              <a:srgbClr val="808080"/>
            </a:outerShdw>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idx="4294967295"/>
          </p:nvPr>
        </p:nvSpPr>
        <p:spPr/>
        <p:txBody>
          <a:bodyPr/>
          <a:lstStyle/>
          <a:p>
            <a:pPr eaLnBrk="1" hangingPunct="1"/>
            <a:r>
              <a:rPr lang="en-US" altLang="zh-CN" sz="2700" smtClean="0"/>
              <a:t>F5</a:t>
            </a:r>
            <a:r>
              <a:rPr lang="zh-CN" altLang="en-US" sz="2700" smtClean="0"/>
              <a:t>，在应用交付控制器市场遥遥领先</a:t>
            </a:r>
          </a:p>
        </p:txBody>
      </p:sp>
      <p:pic>
        <p:nvPicPr>
          <p:cNvPr id="14" name="Picture 14"/>
          <p:cNvPicPr>
            <a:picLocks noChangeAspect="1" noChangeArrowheads="1"/>
          </p:cNvPicPr>
          <p:nvPr/>
        </p:nvPicPr>
        <p:blipFill>
          <a:blip r:embed="rId3" cstate="print"/>
          <a:srcRect l="4811" t="3023" b="2190"/>
          <a:stretch>
            <a:fillRect/>
          </a:stretch>
        </p:blipFill>
        <p:spPr bwMode="auto">
          <a:xfrm>
            <a:off x="3455988" y="2312988"/>
            <a:ext cx="5695950" cy="3414712"/>
          </a:xfrm>
          <a:prstGeom prst="rect">
            <a:avLst/>
          </a:prstGeom>
          <a:noFill/>
          <a:ln w="9525">
            <a:noFill/>
            <a:miter lim="800000"/>
            <a:headEnd/>
            <a:tailEnd/>
          </a:ln>
        </p:spPr>
      </p:pic>
      <p:sp>
        <p:nvSpPr>
          <p:cNvPr id="15" name="Rectangle 3"/>
          <p:cNvSpPr>
            <a:spLocks noChangeArrowheads="1"/>
          </p:cNvSpPr>
          <p:nvPr/>
        </p:nvSpPr>
        <p:spPr bwMode="auto">
          <a:xfrm>
            <a:off x="428625" y="1501775"/>
            <a:ext cx="3198813" cy="4951413"/>
          </a:xfrm>
          <a:prstGeom prst="rect">
            <a:avLst/>
          </a:prstGeom>
          <a:gradFill rotWithShape="1">
            <a:gsLst>
              <a:gs pos="0">
                <a:srgbClr val="91ACBD"/>
              </a:gs>
              <a:gs pos="100000">
                <a:srgbClr val="FFFFFF"/>
              </a:gs>
            </a:gsLst>
            <a:lin ang="5400000" scaled="1"/>
          </a:gradFill>
          <a:ln w="9525" algn="ctr">
            <a:noFill/>
            <a:miter lim="800000"/>
            <a:headEnd/>
            <a:tailEnd/>
          </a:ln>
        </p:spPr>
        <p:txBody>
          <a:bodyPr wrap="none" anchor="ctr"/>
          <a:lstStyle/>
          <a:p>
            <a:endParaRPr lang="zh-CN" altLang="zh-CN"/>
          </a:p>
        </p:txBody>
      </p:sp>
      <p:sp>
        <p:nvSpPr>
          <p:cNvPr id="16" name="Text Box 5"/>
          <p:cNvSpPr txBox="1">
            <a:spLocks noChangeArrowheads="1"/>
          </p:cNvSpPr>
          <p:nvPr/>
        </p:nvSpPr>
        <p:spPr bwMode="auto">
          <a:xfrm>
            <a:off x="4379913" y="1304925"/>
            <a:ext cx="3857625" cy="641350"/>
          </a:xfrm>
          <a:prstGeom prst="rect">
            <a:avLst/>
          </a:prstGeom>
          <a:noFill/>
          <a:ln w="9525" algn="ctr">
            <a:noFill/>
            <a:miter lim="800000"/>
            <a:headEnd/>
            <a:tailEnd/>
          </a:ln>
        </p:spPr>
        <p:txBody>
          <a:bodyPr>
            <a:spAutoFit/>
          </a:bodyPr>
          <a:lstStyle/>
          <a:p>
            <a:pPr algn="ctr"/>
            <a:r>
              <a:rPr lang="en-US" altLang="zh-CN"/>
              <a:t>Q110 Gartner Advanced Platform ADC Market Share</a:t>
            </a:r>
          </a:p>
        </p:txBody>
      </p:sp>
      <p:sp>
        <p:nvSpPr>
          <p:cNvPr id="17" name="Text Box 6"/>
          <p:cNvSpPr txBox="1">
            <a:spLocks noChangeArrowheads="1"/>
          </p:cNvSpPr>
          <p:nvPr/>
        </p:nvSpPr>
        <p:spPr bwMode="auto">
          <a:xfrm>
            <a:off x="6705600" y="6324600"/>
            <a:ext cx="1438275" cy="274638"/>
          </a:xfrm>
          <a:prstGeom prst="rect">
            <a:avLst/>
          </a:prstGeom>
          <a:noFill/>
          <a:ln w="9525" algn="ctr">
            <a:noFill/>
            <a:miter lim="800000"/>
            <a:headEnd/>
            <a:tailEnd/>
          </a:ln>
        </p:spPr>
        <p:txBody>
          <a:bodyPr wrap="none">
            <a:spAutoFit/>
          </a:bodyPr>
          <a:lstStyle/>
          <a:p>
            <a:r>
              <a:rPr lang="en-US" altLang="zh-CN" sz="1200"/>
              <a:t>SOURCE: Gartner</a:t>
            </a:r>
          </a:p>
        </p:txBody>
      </p:sp>
      <p:sp>
        <p:nvSpPr>
          <p:cNvPr id="18" name="Rectangle 7"/>
          <p:cNvSpPr>
            <a:spLocks noChangeArrowheads="1"/>
          </p:cNvSpPr>
          <p:nvPr/>
        </p:nvSpPr>
        <p:spPr bwMode="auto">
          <a:xfrm>
            <a:off x="3960813" y="2387600"/>
            <a:ext cx="436562" cy="307975"/>
          </a:xfrm>
          <a:prstGeom prst="rect">
            <a:avLst/>
          </a:prstGeom>
          <a:noFill/>
          <a:ln w="9525">
            <a:noFill/>
            <a:miter lim="800000"/>
            <a:headEnd/>
            <a:tailEnd/>
          </a:ln>
        </p:spPr>
        <p:txBody>
          <a:bodyPr lIns="0" tIns="0" rIns="0" bIns="0">
            <a:spAutoFit/>
          </a:bodyPr>
          <a:lstStyle/>
          <a:p>
            <a:pPr algn="ctr"/>
            <a:r>
              <a:rPr lang="en-US" altLang="zh-CN" sz="1000" b="1">
                <a:solidFill>
                  <a:srgbClr val="000000"/>
                </a:solidFill>
              </a:rPr>
              <a:t>Citrix</a:t>
            </a:r>
          </a:p>
          <a:p>
            <a:pPr algn="ctr"/>
            <a:r>
              <a:rPr lang="en-US" altLang="zh-CN" sz="1000" b="1">
                <a:solidFill>
                  <a:srgbClr val="000000"/>
                </a:solidFill>
              </a:rPr>
              <a:t>15.7%</a:t>
            </a:r>
            <a:endParaRPr lang="en-US" altLang="zh-CN" sz="1000" b="1">
              <a:solidFill>
                <a:srgbClr val="666699"/>
              </a:solidFill>
            </a:endParaRPr>
          </a:p>
        </p:txBody>
      </p:sp>
      <p:sp>
        <p:nvSpPr>
          <p:cNvPr id="19" name="Rectangle 8"/>
          <p:cNvSpPr>
            <a:spLocks noChangeArrowheads="1"/>
          </p:cNvSpPr>
          <p:nvPr/>
        </p:nvSpPr>
        <p:spPr bwMode="auto">
          <a:xfrm>
            <a:off x="5867400" y="5715000"/>
            <a:ext cx="971550" cy="304800"/>
          </a:xfrm>
          <a:prstGeom prst="rect">
            <a:avLst/>
          </a:prstGeom>
          <a:noFill/>
          <a:ln w="9525">
            <a:noFill/>
            <a:miter lim="800000"/>
            <a:headEnd/>
            <a:tailEnd/>
          </a:ln>
        </p:spPr>
        <p:txBody>
          <a:bodyPr lIns="0" tIns="0" rIns="0" bIns="0">
            <a:spAutoFit/>
          </a:bodyPr>
          <a:lstStyle/>
          <a:p>
            <a:pPr algn="ctr"/>
            <a:r>
              <a:rPr lang="en-US" altLang="zh-CN" sz="1000" b="1">
                <a:solidFill>
                  <a:srgbClr val="000000"/>
                </a:solidFill>
              </a:rPr>
              <a:t>F5 NETWORKS</a:t>
            </a:r>
          </a:p>
          <a:p>
            <a:pPr algn="ctr"/>
            <a:r>
              <a:rPr lang="en-US" altLang="zh-CN" sz="1000" b="1">
                <a:solidFill>
                  <a:srgbClr val="000000"/>
                </a:solidFill>
              </a:rPr>
              <a:t>61%</a:t>
            </a:r>
            <a:endParaRPr lang="en-US" altLang="zh-CN" sz="1000" b="1">
              <a:solidFill>
                <a:srgbClr val="666699"/>
              </a:solidFill>
            </a:endParaRPr>
          </a:p>
        </p:txBody>
      </p:sp>
      <p:sp>
        <p:nvSpPr>
          <p:cNvPr id="20" name="Rectangle 9"/>
          <p:cNvSpPr>
            <a:spLocks noChangeArrowheads="1"/>
          </p:cNvSpPr>
          <p:nvPr/>
        </p:nvSpPr>
        <p:spPr bwMode="auto">
          <a:xfrm>
            <a:off x="6007100" y="2051050"/>
            <a:ext cx="527050" cy="304800"/>
          </a:xfrm>
          <a:prstGeom prst="rect">
            <a:avLst/>
          </a:prstGeom>
          <a:noFill/>
          <a:ln w="9525">
            <a:noFill/>
            <a:miter lim="800000"/>
            <a:headEnd/>
            <a:tailEnd/>
          </a:ln>
        </p:spPr>
        <p:txBody>
          <a:bodyPr wrap="none" lIns="0" tIns="0" rIns="0" bIns="0">
            <a:spAutoFit/>
          </a:bodyPr>
          <a:lstStyle/>
          <a:p>
            <a:pPr algn="ctr"/>
            <a:r>
              <a:rPr lang="en-US" altLang="zh-CN" sz="1000" b="1">
                <a:solidFill>
                  <a:srgbClr val="000000"/>
                </a:solidFill>
              </a:rPr>
              <a:t>Radware</a:t>
            </a:r>
          </a:p>
          <a:p>
            <a:pPr algn="ctr"/>
            <a:r>
              <a:rPr lang="en-US" altLang="zh-CN" sz="1000" b="1">
                <a:solidFill>
                  <a:srgbClr val="000000"/>
                </a:solidFill>
              </a:rPr>
              <a:t>10.5%</a:t>
            </a:r>
            <a:endParaRPr lang="en-US" altLang="zh-CN" sz="1000" b="1">
              <a:solidFill>
                <a:srgbClr val="666699"/>
              </a:solidFill>
            </a:endParaRPr>
          </a:p>
        </p:txBody>
      </p:sp>
      <p:sp>
        <p:nvSpPr>
          <p:cNvPr id="21" name="Rectangle 10"/>
          <p:cNvSpPr>
            <a:spLocks noChangeArrowheads="1"/>
          </p:cNvSpPr>
          <p:nvPr/>
        </p:nvSpPr>
        <p:spPr bwMode="auto">
          <a:xfrm>
            <a:off x="7786688" y="2235200"/>
            <a:ext cx="447675" cy="306388"/>
          </a:xfrm>
          <a:prstGeom prst="rect">
            <a:avLst/>
          </a:prstGeom>
          <a:noFill/>
          <a:ln w="9525">
            <a:noFill/>
            <a:miter lim="800000"/>
            <a:headEnd/>
            <a:tailEnd/>
          </a:ln>
        </p:spPr>
        <p:txBody>
          <a:bodyPr wrap="none" lIns="0" tIns="0" rIns="0" bIns="0">
            <a:spAutoFit/>
          </a:bodyPr>
          <a:lstStyle/>
          <a:p>
            <a:pPr algn="ctr"/>
            <a:r>
              <a:rPr lang="en-US" altLang="zh-CN" sz="1000" b="1">
                <a:solidFill>
                  <a:srgbClr val="000000"/>
                </a:solidFill>
              </a:rPr>
              <a:t>Others </a:t>
            </a:r>
          </a:p>
          <a:p>
            <a:pPr algn="ctr"/>
            <a:r>
              <a:rPr lang="en-US" altLang="zh-CN" sz="1000" b="1">
                <a:solidFill>
                  <a:srgbClr val="000000"/>
                </a:solidFill>
              </a:rPr>
              <a:t>13.8%</a:t>
            </a:r>
            <a:endParaRPr lang="en-US" altLang="zh-CN" sz="1000" b="1">
              <a:solidFill>
                <a:srgbClr val="666699"/>
              </a:solidFill>
            </a:endParaRPr>
          </a:p>
        </p:txBody>
      </p:sp>
      <p:sp>
        <p:nvSpPr>
          <p:cNvPr id="22" name="Rectangle 13"/>
          <p:cNvSpPr>
            <a:spLocks noChangeArrowheads="1"/>
          </p:cNvSpPr>
          <p:nvPr/>
        </p:nvSpPr>
        <p:spPr bwMode="auto">
          <a:xfrm>
            <a:off x="381000" y="1524000"/>
            <a:ext cx="3200400" cy="4953000"/>
          </a:xfrm>
          <a:prstGeom prst="rect">
            <a:avLst/>
          </a:prstGeom>
          <a:noFill/>
          <a:ln w="9525">
            <a:noFill/>
            <a:miter lim="800000"/>
            <a:headEnd/>
            <a:tailEnd/>
          </a:ln>
        </p:spPr>
        <p:txBody>
          <a:bodyPr/>
          <a:lstStyle/>
          <a:p>
            <a:pPr marL="342900" indent="-342900">
              <a:lnSpc>
                <a:spcPct val="80000"/>
              </a:lnSpc>
              <a:spcAft>
                <a:spcPct val="25000"/>
              </a:spcAft>
              <a:buFontTx/>
              <a:buBlip>
                <a:blip r:embed="rId4"/>
              </a:buBlip>
            </a:pPr>
            <a:r>
              <a:rPr lang="en-US" altLang="zh-CN" sz="1400"/>
              <a:t>Q110 Advanced Platform ADC*  Market Share Leaders</a:t>
            </a:r>
          </a:p>
          <a:p>
            <a:pPr marL="742950" lvl="1" indent="-285750">
              <a:lnSpc>
                <a:spcPct val="80000"/>
              </a:lnSpc>
              <a:spcAft>
                <a:spcPct val="25000"/>
              </a:spcAft>
              <a:buFontTx/>
              <a:buChar char="–"/>
            </a:pPr>
            <a:r>
              <a:rPr lang="en-US" altLang="zh-CN" sz="1200"/>
              <a:t>F5: 		61%</a:t>
            </a:r>
          </a:p>
          <a:p>
            <a:pPr marL="742950" lvl="1" indent="-285750">
              <a:lnSpc>
                <a:spcPct val="80000"/>
              </a:lnSpc>
              <a:spcAft>
                <a:spcPct val="25000"/>
              </a:spcAft>
              <a:buFontTx/>
              <a:buChar char="–"/>
            </a:pPr>
            <a:r>
              <a:rPr lang="en-US" altLang="zh-CN" sz="1200"/>
              <a:t>Citrix: 		15.7%</a:t>
            </a:r>
          </a:p>
          <a:p>
            <a:pPr marL="742950" lvl="1" indent="-285750">
              <a:lnSpc>
                <a:spcPct val="80000"/>
              </a:lnSpc>
              <a:spcAft>
                <a:spcPct val="25000"/>
              </a:spcAft>
              <a:buFontTx/>
              <a:buChar char="–"/>
            </a:pPr>
            <a:r>
              <a:rPr lang="en-US" altLang="zh-CN" sz="1200"/>
              <a:t>Radware: 	10.5%</a:t>
            </a:r>
          </a:p>
          <a:p>
            <a:pPr marL="342900" indent="-342900">
              <a:lnSpc>
                <a:spcPct val="80000"/>
              </a:lnSpc>
              <a:spcAft>
                <a:spcPct val="25000"/>
              </a:spcAft>
              <a:buFontTx/>
              <a:buBlip>
                <a:blip r:embed="rId4"/>
              </a:buBlip>
            </a:pPr>
            <a:r>
              <a:rPr lang="en-US" altLang="zh-CN" sz="1400"/>
              <a:t>Q110 Advanced Platform ADC Market Share Revenue Leaders</a:t>
            </a:r>
          </a:p>
          <a:p>
            <a:pPr marL="742950" lvl="1" indent="-285750">
              <a:lnSpc>
                <a:spcPct val="80000"/>
              </a:lnSpc>
              <a:spcAft>
                <a:spcPct val="25000"/>
              </a:spcAft>
              <a:buFontTx/>
              <a:buChar char="–"/>
            </a:pPr>
            <a:r>
              <a:rPr lang="en-US" altLang="zh-CN" sz="1200"/>
              <a:t>F5: 		$126.4 Million</a:t>
            </a:r>
          </a:p>
          <a:p>
            <a:pPr marL="742950" lvl="1" indent="-285750">
              <a:lnSpc>
                <a:spcPct val="80000"/>
              </a:lnSpc>
              <a:spcAft>
                <a:spcPct val="25000"/>
              </a:spcAft>
              <a:buFontTx/>
              <a:buChar char="–"/>
            </a:pPr>
            <a:r>
              <a:rPr lang="en-US" altLang="zh-CN" sz="1200"/>
              <a:t>Citrix: 		$30.4 Million</a:t>
            </a:r>
          </a:p>
          <a:p>
            <a:pPr marL="742950" lvl="1" indent="-285750">
              <a:lnSpc>
                <a:spcPct val="80000"/>
              </a:lnSpc>
              <a:spcAft>
                <a:spcPct val="25000"/>
              </a:spcAft>
              <a:buFontTx/>
              <a:buChar char="–"/>
            </a:pPr>
            <a:r>
              <a:rPr lang="en-US" altLang="zh-CN" sz="1200"/>
              <a:t>Radware: 	$21.7 Million</a:t>
            </a:r>
          </a:p>
          <a:p>
            <a:pPr marL="342900" indent="-342900">
              <a:lnSpc>
                <a:spcPct val="80000"/>
              </a:lnSpc>
              <a:spcAft>
                <a:spcPct val="25000"/>
              </a:spcAft>
              <a:buFontTx/>
              <a:buBlip>
                <a:blip r:embed="rId4"/>
              </a:buBlip>
            </a:pPr>
            <a:r>
              <a:rPr lang="en-US" altLang="zh-CN" sz="1400"/>
              <a:t>Q110 Advanced Platform ADC Q/Q Revenue Growth</a:t>
            </a:r>
          </a:p>
          <a:p>
            <a:pPr marL="742950" lvl="1" indent="-285750">
              <a:lnSpc>
                <a:spcPct val="80000"/>
              </a:lnSpc>
              <a:spcAft>
                <a:spcPct val="25000"/>
              </a:spcAft>
              <a:buFontTx/>
              <a:buChar char="–"/>
            </a:pPr>
            <a:r>
              <a:rPr lang="en-US" altLang="zh-CN" sz="1200"/>
              <a:t>F5: 		12.5%</a:t>
            </a:r>
          </a:p>
          <a:p>
            <a:pPr marL="742950" lvl="1" indent="-285750">
              <a:lnSpc>
                <a:spcPct val="80000"/>
              </a:lnSpc>
              <a:spcAft>
                <a:spcPct val="25000"/>
              </a:spcAft>
              <a:buFontTx/>
              <a:buChar char="–"/>
            </a:pPr>
            <a:r>
              <a:rPr lang="en-US" altLang="zh-CN" sz="1200"/>
              <a:t>Citrix: 		-15%</a:t>
            </a:r>
          </a:p>
          <a:p>
            <a:pPr marL="742950" lvl="1" indent="-285750">
              <a:lnSpc>
                <a:spcPct val="80000"/>
              </a:lnSpc>
              <a:spcAft>
                <a:spcPct val="25000"/>
              </a:spcAft>
              <a:buFontTx/>
              <a:buChar char="–"/>
            </a:pPr>
            <a:r>
              <a:rPr lang="en-US" altLang="zh-CN" sz="1200"/>
              <a:t>Radware: 	2.4%</a:t>
            </a:r>
          </a:p>
          <a:p>
            <a:pPr marL="342900" indent="-342900">
              <a:lnSpc>
                <a:spcPct val="80000"/>
              </a:lnSpc>
              <a:spcAft>
                <a:spcPct val="25000"/>
              </a:spcAft>
              <a:buFontTx/>
              <a:buBlip>
                <a:blip r:embed="rId4"/>
              </a:buBlip>
            </a:pPr>
            <a:r>
              <a:rPr lang="en-US" altLang="zh-CN" sz="1400"/>
              <a:t>Q110 Advanced Platform ADC Total Market Numbers</a:t>
            </a:r>
          </a:p>
          <a:p>
            <a:pPr marL="742950" lvl="1" indent="-285750">
              <a:lnSpc>
                <a:spcPct val="80000"/>
              </a:lnSpc>
              <a:spcAft>
                <a:spcPct val="25000"/>
              </a:spcAft>
              <a:buFontTx/>
              <a:buChar char="–"/>
            </a:pPr>
            <a:r>
              <a:rPr lang="en-US" altLang="zh-CN" sz="1200"/>
              <a:t>Revenue: $207.1 Million</a:t>
            </a:r>
          </a:p>
          <a:p>
            <a:pPr marL="742950" lvl="1" indent="-285750">
              <a:lnSpc>
                <a:spcPct val="80000"/>
              </a:lnSpc>
              <a:spcAft>
                <a:spcPct val="25000"/>
              </a:spcAft>
              <a:buFontTx/>
              <a:buChar char="–"/>
            </a:pPr>
            <a:r>
              <a:rPr lang="en-US" altLang="zh-CN" sz="1200"/>
              <a:t>Q/Q Revenue Growth: 4.3%</a:t>
            </a:r>
          </a:p>
          <a:p>
            <a:pPr marL="342900" indent="-342900">
              <a:lnSpc>
                <a:spcPct val="80000"/>
              </a:lnSpc>
              <a:spcAft>
                <a:spcPct val="25000"/>
              </a:spcAft>
            </a:pPr>
            <a:r>
              <a:rPr lang="en-US" altLang="zh-CN" sz="900"/>
              <a:t>	</a:t>
            </a:r>
          </a:p>
          <a:p>
            <a:pPr marL="342900" indent="-342900">
              <a:lnSpc>
                <a:spcPct val="80000"/>
              </a:lnSpc>
              <a:spcAft>
                <a:spcPct val="25000"/>
              </a:spcAft>
            </a:pPr>
            <a:r>
              <a:rPr lang="en-US" altLang="zh-CN" sz="900"/>
              <a:t>	</a:t>
            </a:r>
            <a:r>
              <a:rPr lang="en-US" altLang="zh-CN" sz="1000"/>
              <a:t>*Advanced Platform Segment Includes: ADCs that integrate several functions (typically more than four) on a single platform (for example, load balancing, TCP, connection management, SSL offload, compression and caching) 	</a:t>
            </a:r>
          </a:p>
        </p:txBody>
      </p:sp>
      <p:pic>
        <p:nvPicPr>
          <p:cNvPr id="23" name="Picture 14" descr="F5logo (blue background)"/>
          <p:cNvPicPr>
            <a:picLocks noChangeAspect="1" noChangeArrowheads="1"/>
          </p:cNvPicPr>
          <p:nvPr/>
        </p:nvPicPr>
        <p:blipFill>
          <a:blip r:embed="rId5" cstate="print">
            <a:clrChange>
              <a:clrFrom>
                <a:srgbClr val="647C94"/>
              </a:clrFrom>
              <a:clrTo>
                <a:srgbClr val="647C94">
                  <a:alpha val="0"/>
                </a:srgbClr>
              </a:clrTo>
            </a:clrChange>
          </a:blip>
          <a:srcRect/>
          <a:stretch>
            <a:fillRect/>
          </a:stretch>
        </p:blipFill>
        <p:spPr bwMode="auto">
          <a:xfrm>
            <a:off x="5843588" y="4038600"/>
            <a:ext cx="904875" cy="6413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4818" name="Picture 2" descr="C:\Documents and Settings\krasnow\My Documents\Park City\8900 reflect.jpg"/>
          <p:cNvPicPr>
            <a:picLocks noChangeAspect="1" noChangeArrowheads="1"/>
          </p:cNvPicPr>
          <p:nvPr/>
        </p:nvPicPr>
        <p:blipFill>
          <a:blip r:embed="rId3" cstate="print"/>
          <a:srcRect/>
          <a:stretch>
            <a:fillRect/>
          </a:stretch>
        </p:blipFill>
        <p:spPr bwMode="auto">
          <a:xfrm>
            <a:off x="3211513" y="1031875"/>
            <a:ext cx="4376737" cy="2216150"/>
          </a:xfrm>
          <a:prstGeom prst="rect">
            <a:avLst/>
          </a:prstGeom>
          <a:noFill/>
          <a:ln w="9525">
            <a:noFill/>
            <a:miter lim="800000"/>
            <a:headEnd/>
            <a:tailEnd/>
          </a:ln>
        </p:spPr>
      </p:pic>
      <p:sp>
        <p:nvSpPr>
          <p:cNvPr id="34819" name="Title 4"/>
          <p:cNvSpPr>
            <a:spLocks noGrp="1"/>
          </p:cNvSpPr>
          <p:nvPr>
            <p:ph type="title" idx="4294967295"/>
          </p:nvPr>
        </p:nvSpPr>
        <p:spPr/>
        <p:txBody>
          <a:bodyPr rtlCol="0">
            <a:normAutofit/>
          </a:bodyPr>
          <a:lstStyle/>
          <a:p>
            <a:pPr eaLnBrk="1" fontAlgn="auto" hangingPunct="1">
              <a:spcAft>
                <a:spcPts val="0"/>
              </a:spcAft>
              <a:defRPr/>
            </a:pPr>
            <a:r>
              <a:rPr lang="en-US" altLang="zh-CN" dirty="0" smtClean="0">
                <a:solidFill>
                  <a:schemeClr val="tx1"/>
                </a:solidFill>
                <a:latin typeface="+mn-ea"/>
                <a:ea typeface="+mn-ea"/>
              </a:rPr>
              <a:t>LTM 8900</a:t>
            </a:r>
          </a:p>
        </p:txBody>
      </p:sp>
      <p:sp>
        <p:nvSpPr>
          <p:cNvPr id="34822" name="Content Placeholder 2"/>
          <p:cNvSpPr>
            <a:spLocks noGrp="1"/>
          </p:cNvSpPr>
          <p:nvPr>
            <p:ph idx="4294967295"/>
          </p:nvPr>
        </p:nvSpPr>
        <p:spPr>
          <a:xfrm>
            <a:off x="5926138" y="3021013"/>
            <a:ext cx="3217862" cy="3354387"/>
          </a:xfrm>
        </p:spPr>
        <p:txBody>
          <a:bodyPr rtlCol="0">
            <a:normAutofit/>
          </a:bodyPr>
          <a:lstStyle/>
          <a:p>
            <a:pPr eaLnBrk="1" fontAlgn="auto" hangingPunct="1">
              <a:spcAft>
                <a:spcPts val="0"/>
              </a:spcAft>
              <a:buFontTx/>
              <a:buNone/>
              <a:defRPr/>
            </a:pPr>
            <a:r>
              <a:rPr lang="en-US" altLang="zh-CN" sz="2400" dirty="0" err="1" smtClean="0">
                <a:solidFill>
                  <a:schemeClr val="tx1"/>
                </a:solidFill>
                <a:latin typeface="+mn-ea"/>
              </a:rPr>
              <a:t>Bigip</a:t>
            </a:r>
            <a:endParaRPr lang="en-US" altLang="zh-CN" sz="2400" dirty="0" smtClean="0">
              <a:solidFill>
                <a:schemeClr val="tx1"/>
              </a:solidFill>
              <a:latin typeface="+mn-ea"/>
            </a:endParaRPr>
          </a:p>
          <a:p>
            <a:pPr eaLnBrk="1" fontAlgn="auto" hangingPunct="1">
              <a:spcAft>
                <a:spcPts val="0"/>
              </a:spcAft>
              <a:buFontTx/>
              <a:buNone/>
              <a:defRPr/>
            </a:pPr>
            <a:r>
              <a:rPr lang="en-US" altLang="zh-CN" sz="2400" dirty="0" smtClean="0">
                <a:solidFill>
                  <a:schemeClr val="tx1"/>
                </a:solidFill>
                <a:latin typeface="+mn-ea"/>
              </a:rPr>
              <a:t>+ CMP(+</a:t>
            </a:r>
            <a:r>
              <a:rPr lang="en-US" altLang="en-US" sz="2400" dirty="0" err="1" smtClean="0">
                <a:solidFill>
                  <a:schemeClr val="tx1"/>
                </a:solidFill>
                <a:latin typeface="+mn-ea"/>
              </a:rPr>
              <a:t>冗余设计</a:t>
            </a:r>
            <a:r>
              <a:rPr lang="en-US" altLang="ja-JP" sz="2400" dirty="0" smtClean="0">
                <a:solidFill>
                  <a:schemeClr val="tx1"/>
                </a:solidFill>
                <a:latin typeface="+mn-ea"/>
              </a:rPr>
              <a:t>)</a:t>
            </a:r>
          </a:p>
          <a:p>
            <a:pPr eaLnBrk="1" fontAlgn="auto" hangingPunct="1">
              <a:spcAft>
                <a:spcPts val="0"/>
              </a:spcAft>
              <a:buFontTx/>
              <a:buNone/>
              <a:defRPr/>
            </a:pPr>
            <a:r>
              <a:rPr lang="en-US" altLang="zh-CN" sz="2400" dirty="0" smtClean="0">
                <a:solidFill>
                  <a:schemeClr val="tx1"/>
                </a:solidFill>
                <a:latin typeface="+mn-ea"/>
              </a:rPr>
              <a:t>+ 50M </a:t>
            </a:r>
            <a:r>
              <a:rPr lang="en-US" altLang="zh-CN" sz="2400" dirty="0" err="1" smtClean="0">
                <a:solidFill>
                  <a:schemeClr val="tx1"/>
                </a:solidFill>
                <a:latin typeface="+mn-ea"/>
              </a:rPr>
              <a:t>Http</a:t>
            </a:r>
            <a:r>
              <a:rPr lang="en-US" altLang="en-US" sz="2400" dirty="0" err="1" smtClean="0">
                <a:solidFill>
                  <a:schemeClr val="tx1"/>
                </a:solidFill>
                <a:latin typeface="+mn-ea"/>
              </a:rPr>
              <a:t>压缩</a:t>
            </a:r>
            <a:endParaRPr lang="en-US" altLang="ja-JP" sz="2400" dirty="0" smtClean="0">
              <a:solidFill>
                <a:schemeClr val="tx1"/>
              </a:solidFill>
              <a:latin typeface="+mn-ea"/>
            </a:endParaRPr>
          </a:p>
          <a:p>
            <a:pPr eaLnBrk="1" fontAlgn="auto" hangingPunct="1">
              <a:spcAft>
                <a:spcPts val="0"/>
              </a:spcAft>
              <a:buFontTx/>
              <a:buNone/>
              <a:defRPr/>
            </a:pPr>
            <a:r>
              <a:rPr lang="en-US" altLang="zh-CN" sz="2400" dirty="0" smtClean="0">
                <a:solidFill>
                  <a:schemeClr val="tx1"/>
                </a:solidFill>
                <a:latin typeface="+mn-ea"/>
              </a:rPr>
              <a:t>+500 TPS </a:t>
            </a:r>
            <a:r>
              <a:rPr lang="en-US" altLang="zh-CN" sz="2400" dirty="0" err="1" smtClean="0">
                <a:solidFill>
                  <a:schemeClr val="tx1"/>
                </a:solidFill>
                <a:latin typeface="+mn-ea"/>
              </a:rPr>
              <a:t>SSL</a:t>
            </a:r>
            <a:r>
              <a:rPr lang="en-US" altLang="en-US" sz="2400" dirty="0" err="1" smtClean="0">
                <a:solidFill>
                  <a:schemeClr val="tx1"/>
                </a:solidFill>
                <a:latin typeface="+mn-ea"/>
              </a:rPr>
              <a:t>加速</a:t>
            </a:r>
            <a:endParaRPr lang="zh-CN" altLang="en-US" sz="2400" dirty="0" smtClean="0">
              <a:solidFill>
                <a:schemeClr val="tx1"/>
              </a:solidFill>
              <a:latin typeface="+mn-ea"/>
            </a:endParaRPr>
          </a:p>
          <a:p>
            <a:pPr eaLnBrk="1" fontAlgn="auto" hangingPunct="1">
              <a:spcAft>
                <a:spcPts val="0"/>
              </a:spcAft>
              <a:buFontTx/>
              <a:buNone/>
              <a:defRPr/>
            </a:pPr>
            <a:r>
              <a:rPr lang="en-US" altLang="zh-CN" sz="2400" dirty="0" smtClean="0">
                <a:solidFill>
                  <a:schemeClr val="tx1"/>
                </a:solidFill>
                <a:latin typeface="+mn-ea"/>
              </a:rPr>
              <a:t>+</a:t>
            </a:r>
            <a:r>
              <a:rPr lang="en-US" altLang="en-US" sz="2400" dirty="0" err="1" smtClean="0">
                <a:solidFill>
                  <a:schemeClr val="tx1"/>
                </a:solidFill>
                <a:latin typeface="+mn-ea"/>
              </a:rPr>
              <a:t>完整安全和优化</a:t>
            </a:r>
            <a:endParaRPr lang="zh-CN" altLang="en-US" sz="2400" dirty="0" smtClean="0">
              <a:solidFill>
                <a:schemeClr val="tx1"/>
              </a:solidFill>
              <a:latin typeface="+mn-ea"/>
            </a:endParaRPr>
          </a:p>
        </p:txBody>
      </p:sp>
      <p:pic>
        <p:nvPicPr>
          <p:cNvPr id="34824" name="Picture 8"/>
          <p:cNvPicPr>
            <a:picLocks noChangeAspect="1" noChangeArrowheads="1"/>
          </p:cNvPicPr>
          <p:nvPr/>
        </p:nvPicPr>
        <p:blipFill>
          <a:blip r:embed="rId4" cstate="print"/>
          <a:srcRect/>
          <a:stretch>
            <a:fillRect/>
          </a:stretch>
        </p:blipFill>
        <p:spPr bwMode="auto">
          <a:xfrm>
            <a:off x="417513" y="1081088"/>
            <a:ext cx="2514600" cy="5353050"/>
          </a:xfrm>
          <a:prstGeom prst="rect">
            <a:avLst/>
          </a:prstGeom>
          <a:noFill/>
          <a:ln w="25400" cap="flat" cmpd="sng">
            <a:noFill/>
            <a:prstDash val="solid"/>
            <a:miter lim="800000"/>
            <a:headEnd/>
            <a:tailEnd/>
          </a:ln>
          <a:effectLst>
            <a:outerShdw dist="35921" dir="2700000" algn="ctr" rotWithShape="0">
              <a:srgbClr val="808080"/>
            </a:outerShdw>
          </a:effectLst>
        </p:spPr>
      </p:pic>
      <p:pic>
        <p:nvPicPr>
          <p:cNvPr id="34825" name="Picture 9"/>
          <p:cNvPicPr>
            <a:picLocks noChangeAspect="1" noChangeArrowheads="1"/>
          </p:cNvPicPr>
          <p:nvPr/>
        </p:nvPicPr>
        <p:blipFill>
          <a:blip r:embed="rId5" cstate="print"/>
          <a:srcRect/>
          <a:stretch>
            <a:fillRect/>
          </a:stretch>
        </p:blipFill>
        <p:spPr bwMode="auto">
          <a:xfrm>
            <a:off x="2960688" y="2862263"/>
            <a:ext cx="2505075" cy="3533775"/>
          </a:xfrm>
          <a:prstGeom prst="rect">
            <a:avLst/>
          </a:prstGeom>
          <a:noFill/>
          <a:ln w="25400" cap="flat" cmpd="sng">
            <a:noFill/>
            <a:prstDash val="solid"/>
            <a:miter lim="800000"/>
            <a:headEnd/>
            <a:tailEnd/>
          </a:ln>
          <a:effectLst>
            <a:outerShdw dist="35921" dir="2700000" algn="ctr" rotWithShape="0">
              <a:srgbClr val="808080"/>
            </a:outerShdw>
          </a:effectLst>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p:txBody>
          <a:bodyPr rtlCol="0">
            <a:normAutofit/>
          </a:bodyPr>
          <a:lstStyle/>
          <a:p>
            <a:pPr eaLnBrk="1" fontAlgn="auto" hangingPunct="1">
              <a:spcAft>
                <a:spcPts val="0"/>
              </a:spcAft>
              <a:defRPr/>
            </a:pPr>
            <a:r>
              <a:rPr lang="en-US" altLang="zh-CN" smtClean="0">
                <a:solidFill>
                  <a:schemeClr val="tx1"/>
                </a:solidFill>
                <a:latin typeface="+mn-ea"/>
                <a:ea typeface="+mn-ea"/>
              </a:rPr>
              <a:t>VIPRION</a:t>
            </a:r>
          </a:p>
        </p:txBody>
      </p:sp>
      <p:sp>
        <p:nvSpPr>
          <p:cNvPr id="35843" name="Content Placeholder 12"/>
          <p:cNvSpPr>
            <a:spLocks noGrp="1"/>
          </p:cNvSpPr>
          <p:nvPr>
            <p:ph idx="4294967295"/>
          </p:nvPr>
        </p:nvSpPr>
        <p:spPr>
          <a:xfrm>
            <a:off x="5756275" y="3249613"/>
            <a:ext cx="3387725" cy="3227387"/>
          </a:xfrm>
        </p:spPr>
        <p:txBody>
          <a:bodyPr rtlCol="0">
            <a:normAutofit/>
          </a:bodyPr>
          <a:lstStyle/>
          <a:p>
            <a:pPr eaLnBrk="1" fontAlgn="auto" hangingPunct="1">
              <a:spcAft>
                <a:spcPts val="0"/>
              </a:spcAft>
              <a:buFontTx/>
              <a:buNone/>
              <a:defRPr/>
            </a:pPr>
            <a:r>
              <a:rPr lang="zh-CN" altLang="en-US" sz="2800" b="1" dirty="0" smtClean="0">
                <a:solidFill>
                  <a:schemeClr val="tx1"/>
                </a:solidFill>
                <a:latin typeface="+mn-ea"/>
              </a:rPr>
              <a:t>多层次的高可用</a:t>
            </a:r>
            <a:endParaRPr lang="en-US" altLang="zh-CN" sz="2800" b="1" dirty="0" smtClean="0">
              <a:solidFill>
                <a:schemeClr val="tx1"/>
              </a:solidFill>
              <a:latin typeface="+mn-ea"/>
            </a:endParaRPr>
          </a:p>
          <a:p>
            <a:pPr eaLnBrk="1" fontAlgn="auto" hangingPunct="1">
              <a:spcAft>
                <a:spcPts val="0"/>
              </a:spcAft>
              <a:buFont typeface="Arial"/>
              <a:buChar char="•"/>
              <a:defRPr/>
            </a:pPr>
            <a:r>
              <a:rPr lang="zh-CN" altLang="en-US" sz="2000" dirty="0" smtClean="0">
                <a:solidFill>
                  <a:schemeClr val="tx1"/>
                </a:solidFill>
                <a:latin typeface="+mn-ea"/>
              </a:rPr>
              <a:t>内部刀片容错处理</a:t>
            </a:r>
            <a:endParaRPr lang="en-US" altLang="zh-CN" sz="2000" dirty="0" smtClean="0">
              <a:solidFill>
                <a:schemeClr val="tx1"/>
              </a:solidFill>
              <a:latin typeface="+mn-ea"/>
            </a:endParaRPr>
          </a:p>
          <a:p>
            <a:pPr eaLnBrk="1" fontAlgn="auto" hangingPunct="1">
              <a:spcAft>
                <a:spcPts val="0"/>
              </a:spcAft>
              <a:buFont typeface="Arial"/>
              <a:buChar char="•"/>
              <a:defRPr/>
            </a:pPr>
            <a:r>
              <a:rPr lang="zh-CN" altLang="en-US" sz="2000" dirty="0" smtClean="0">
                <a:solidFill>
                  <a:schemeClr val="tx1"/>
                </a:solidFill>
                <a:latin typeface="+mn-ea"/>
              </a:rPr>
              <a:t>外部机柜到机柜</a:t>
            </a:r>
            <a:endParaRPr lang="en-US" altLang="zh-CN" sz="2000" dirty="0" smtClean="0">
              <a:solidFill>
                <a:schemeClr val="tx1"/>
              </a:solidFill>
              <a:latin typeface="+mn-ea"/>
            </a:endParaRPr>
          </a:p>
          <a:p>
            <a:pPr eaLnBrk="1" fontAlgn="auto" hangingPunct="1">
              <a:spcAft>
                <a:spcPts val="0"/>
              </a:spcAft>
              <a:buFont typeface="Arial"/>
              <a:buChar char="•"/>
              <a:defRPr/>
            </a:pPr>
            <a:r>
              <a:rPr lang="zh-CN" altLang="en-US" sz="2000" dirty="0" smtClean="0">
                <a:solidFill>
                  <a:schemeClr val="tx1"/>
                </a:solidFill>
                <a:latin typeface="+mn-ea"/>
              </a:rPr>
              <a:t>热插拔冗余电源</a:t>
            </a:r>
            <a:endParaRPr lang="en-US" altLang="zh-CN" sz="2000" dirty="0" smtClean="0">
              <a:solidFill>
                <a:schemeClr val="tx1"/>
              </a:solidFill>
              <a:latin typeface="+mn-ea"/>
            </a:endParaRPr>
          </a:p>
          <a:p>
            <a:pPr eaLnBrk="1" fontAlgn="auto" hangingPunct="1">
              <a:spcAft>
                <a:spcPts val="0"/>
              </a:spcAft>
              <a:buFont typeface="Arial"/>
              <a:buChar char="•"/>
              <a:defRPr/>
            </a:pPr>
            <a:r>
              <a:rPr lang="zh-CN" altLang="en-US" sz="2000" dirty="0" smtClean="0">
                <a:solidFill>
                  <a:schemeClr val="tx1"/>
                </a:solidFill>
                <a:latin typeface="+mn-ea"/>
              </a:rPr>
              <a:t>热插拔冗余风扇</a:t>
            </a:r>
            <a:endParaRPr lang="en-US" altLang="zh-CN" sz="2000" dirty="0" smtClean="0">
              <a:solidFill>
                <a:schemeClr val="tx1"/>
              </a:solidFill>
              <a:latin typeface="+mn-ea"/>
            </a:endParaRPr>
          </a:p>
          <a:p>
            <a:pPr eaLnBrk="1" fontAlgn="auto" hangingPunct="1">
              <a:spcAft>
                <a:spcPts val="0"/>
              </a:spcAft>
              <a:buFont typeface="Arial"/>
              <a:buChar char="•"/>
              <a:defRPr/>
            </a:pPr>
            <a:r>
              <a:rPr lang="zh-CN" altLang="en-US" sz="2000" dirty="0" smtClean="0">
                <a:solidFill>
                  <a:schemeClr val="tx1"/>
                </a:solidFill>
                <a:latin typeface="+mn-ea"/>
              </a:rPr>
              <a:t>热插拔</a:t>
            </a:r>
            <a:r>
              <a:rPr lang="en-US" altLang="zh-CN" sz="2000" dirty="0" smtClean="0">
                <a:solidFill>
                  <a:schemeClr val="tx1"/>
                </a:solidFill>
                <a:latin typeface="+mn-ea"/>
              </a:rPr>
              <a:t>LCD</a:t>
            </a:r>
            <a:r>
              <a:rPr lang="zh-CN" altLang="en-US" sz="2000" dirty="0" smtClean="0">
                <a:solidFill>
                  <a:schemeClr val="tx1"/>
                </a:solidFill>
                <a:latin typeface="+mn-ea"/>
              </a:rPr>
              <a:t>显示</a:t>
            </a:r>
            <a:endParaRPr lang="en-US" altLang="zh-CN" sz="2000" dirty="0" smtClean="0">
              <a:solidFill>
                <a:schemeClr val="tx1"/>
              </a:solidFill>
              <a:latin typeface="+mn-ea"/>
            </a:endParaRPr>
          </a:p>
          <a:p>
            <a:pPr eaLnBrk="1" fontAlgn="auto" hangingPunct="1">
              <a:spcAft>
                <a:spcPts val="0"/>
              </a:spcAft>
              <a:buFont typeface="Arial"/>
              <a:buChar char="•"/>
              <a:defRPr/>
            </a:pPr>
            <a:r>
              <a:rPr lang="zh-CN" altLang="en-US" sz="2000" dirty="0" smtClean="0">
                <a:solidFill>
                  <a:schemeClr val="tx1"/>
                </a:solidFill>
                <a:latin typeface="+mn-ea"/>
              </a:rPr>
              <a:t>无源冗余背板</a:t>
            </a:r>
          </a:p>
          <a:p>
            <a:pPr eaLnBrk="1" fontAlgn="auto" hangingPunct="1">
              <a:spcAft>
                <a:spcPts val="0"/>
              </a:spcAft>
              <a:buFont typeface="Arial"/>
              <a:buChar char="•"/>
              <a:defRPr/>
            </a:pPr>
            <a:r>
              <a:rPr lang="zh-CN" altLang="en-US" sz="2000" dirty="0" smtClean="0">
                <a:solidFill>
                  <a:schemeClr val="tx1"/>
                </a:solidFill>
                <a:latin typeface="+mn-ea"/>
              </a:rPr>
              <a:t>集成警示灯</a:t>
            </a:r>
            <a:endParaRPr lang="en-US" altLang="zh-CN" sz="2000" dirty="0" smtClean="0">
              <a:solidFill>
                <a:schemeClr val="tx1"/>
              </a:solidFill>
              <a:latin typeface="+mn-ea"/>
            </a:endParaRPr>
          </a:p>
        </p:txBody>
      </p:sp>
      <p:pic>
        <p:nvPicPr>
          <p:cNvPr id="35844" name="Picture 3"/>
          <p:cNvPicPr>
            <a:picLocks noChangeAspect="1" noChangeArrowheads="1"/>
          </p:cNvPicPr>
          <p:nvPr/>
        </p:nvPicPr>
        <p:blipFill>
          <a:blip r:embed="rId3" cstate="print"/>
          <a:srcRect/>
          <a:stretch>
            <a:fillRect/>
          </a:stretch>
        </p:blipFill>
        <p:spPr bwMode="auto">
          <a:xfrm>
            <a:off x="5786438" y="430213"/>
            <a:ext cx="3152775" cy="2495550"/>
          </a:xfrm>
          <a:prstGeom prst="rect">
            <a:avLst/>
          </a:prstGeom>
          <a:noFill/>
          <a:ln w="9525">
            <a:noFill/>
            <a:miter lim="800000"/>
            <a:headEnd/>
            <a:tailEnd/>
          </a:ln>
        </p:spPr>
      </p:pic>
      <p:pic>
        <p:nvPicPr>
          <p:cNvPr id="35845" name="Picture 2"/>
          <p:cNvPicPr>
            <a:picLocks noChangeAspect="1" noChangeArrowheads="1"/>
          </p:cNvPicPr>
          <p:nvPr/>
        </p:nvPicPr>
        <p:blipFill>
          <a:blip r:embed="rId4" cstate="print"/>
          <a:srcRect/>
          <a:stretch>
            <a:fillRect/>
          </a:stretch>
        </p:blipFill>
        <p:spPr bwMode="auto">
          <a:xfrm>
            <a:off x="2439988" y="454025"/>
            <a:ext cx="3171825" cy="2905125"/>
          </a:xfrm>
          <a:prstGeom prst="rect">
            <a:avLst/>
          </a:prstGeom>
          <a:noFill/>
          <a:ln w="9525">
            <a:noFill/>
            <a:miter lim="800000"/>
            <a:headEnd/>
            <a:tailEnd/>
          </a:ln>
        </p:spPr>
      </p:pic>
      <p:graphicFrame>
        <p:nvGraphicFramePr>
          <p:cNvPr id="6" name="Content Placeholder 3"/>
          <p:cNvGraphicFramePr>
            <a:graphicFrameLocks/>
          </p:cNvGraphicFramePr>
          <p:nvPr/>
        </p:nvGraphicFramePr>
        <p:xfrm>
          <a:off x="333375" y="3267075"/>
          <a:ext cx="4973652" cy="3343275"/>
        </p:xfrm>
        <a:graphic>
          <a:graphicData uri="http://schemas.openxmlformats.org/drawingml/2006/table">
            <a:tbl>
              <a:tblPr/>
              <a:tblGrid>
                <a:gridCol w="1852538"/>
                <a:gridCol w="1463230"/>
                <a:gridCol w="1657884"/>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400" b="1" i="0" u="none" strike="noStrike" cap="none" normalizeH="0" baseline="0" dirty="0" smtClean="0">
                        <a:ln>
                          <a:noFill/>
                        </a:ln>
                        <a:solidFill>
                          <a:srgbClr val="FFFFFF"/>
                        </a:solidFill>
                        <a:effectLst/>
                        <a:latin typeface="Arial" charset="0"/>
                        <a:ea typeface="MS PGothic"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FFFFF"/>
                          </a:solidFill>
                          <a:effectLst/>
                          <a:latin typeface="Arial" charset="0"/>
                          <a:ea typeface="MS PGothic" pitchFamily="34" charset="-128"/>
                        </a:rPr>
                        <a:t>Single Blade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FFFFF"/>
                          </a:solidFill>
                          <a:effectLst/>
                          <a:latin typeface="Arial" charset="0"/>
                          <a:ea typeface="MS PGothic" pitchFamily="34" charset="-128"/>
                        </a:rPr>
                        <a:t>4 Blade System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106" charset="0"/>
                          <a:ea typeface="Calibri" pitchFamily="-106" charset="0"/>
                          <a:cs typeface="Times New Roman" pitchFamily="-106" charset="0"/>
                        </a:rPr>
                        <a:t>L7 Fast HTTP Inf/Inf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106" charset="0"/>
                          <a:ea typeface="Calibri" pitchFamily="-106" charset="0"/>
                          <a:cs typeface="Times New Roman" pitchFamily="-106" charset="0"/>
                        </a:rPr>
                        <a:t>800,000 Rps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106" charset="0"/>
                          <a:ea typeface="Calibri" pitchFamily="-106" charset="0"/>
                          <a:cs typeface="Times New Roman" pitchFamily="-106" charset="0"/>
                        </a:rPr>
                        <a:t>3,200,000 Rps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106" charset="0"/>
                          <a:ea typeface="Calibri" pitchFamily="-106" charset="0"/>
                          <a:cs typeface="Times New Roman" pitchFamily="-106" charset="0"/>
                        </a:rPr>
                        <a:t>L7 Full Proxy Inf/Inf</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106" charset="0"/>
                          <a:ea typeface="Calibri" pitchFamily="-106" charset="0"/>
                          <a:cs typeface="Times New Roman" pitchFamily="-106" charset="0"/>
                        </a:rPr>
                        <a:t>300,000 </a:t>
                      </a:r>
                      <a:r>
                        <a:rPr kumimoji="0" lang="en-US" altLang="zh-CN" sz="1600" b="0" i="0" u="none" strike="noStrike" cap="none" normalizeH="0" baseline="0" dirty="0" err="1" smtClean="0">
                          <a:ln>
                            <a:noFill/>
                          </a:ln>
                          <a:solidFill>
                            <a:schemeClr val="tx1"/>
                          </a:solidFill>
                          <a:effectLst/>
                          <a:latin typeface="Calibri" pitchFamily="-106" charset="0"/>
                          <a:ea typeface="Calibri" pitchFamily="-106" charset="0"/>
                          <a:cs typeface="Times New Roman" pitchFamily="-106" charset="0"/>
                        </a:rPr>
                        <a:t>Rps</a:t>
                      </a:r>
                      <a:endParaRPr kumimoji="0" lang="en-US" altLang="zh-CN" sz="1600" b="0" i="0" u="none" strike="noStrike" cap="none" normalizeH="0" baseline="0" dirty="0" smtClean="0">
                        <a:ln>
                          <a:noFill/>
                        </a:ln>
                        <a:solidFill>
                          <a:schemeClr val="tx1"/>
                        </a:solidFill>
                        <a:effectLst/>
                        <a:latin typeface="Calibri" pitchFamily="-106" charset="0"/>
                        <a:ea typeface="Calibri" pitchFamily="-106" charset="0"/>
                        <a:cs typeface="Times New Roman" pitchFamily="-106"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106" charset="0"/>
                          <a:ea typeface="Calibri" pitchFamily="-106" charset="0"/>
                          <a:cs typeface="Times New Roman" pitchFamily="-106" charset="0"/>
                        </a:rPr>
                        <a:t>1,200,000 Rps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106" charset="0"/>
                          <a:ea typeface="Calibri" pitchFamily="-106" charset="0"/>
                          <a:cs typeface="Times New Roman" pitchFamily="-106" charset="0"/>
                        </a:rPr>
                        <a:t>SSL TPS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106" charset="0"/>
                          <a:ea typeface="Calibri" pitchFamily="-106" charset="0"/>
                          <a:cs typeface="Times New Roman" pitchFamily="-106" charset="0"/>
                        </a:rPr>
                        <a:t>50,000</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106" charset="0"/>
                          <a:ea typeface="Calibri" pitchFamily="-106" charset="0"/>
                          <a:cs typeface="Times New Roman" pitchFamily="-106" charset="0"/>
                        </a:rPr>
                        <a:t>200,000</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106" charset="0"/>
                          <a:ea typeface="Calibri" pitchFamily="-106" charset="0"/>
                          <a:cs typeface="Times New Roman" pitchFamily="-106" charset="0"/>
                        </a:rPr>
                        <a:t>SSL Gbps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106" charset="0"/>
                          <a:ea typeface="Calibri" pitchFamily="-106" charset="0"/>
                          <a:cs typeface="Times New Roman" pitchFamily="-106" charset="0"/>
                        </a:rPr>
                        <a:t>9 </a:t>
                      </a:r>
                      <a:r>
                        <a:rPr kumimoji="0" lang="en-US" altLang="zh-CN" sz="1600" b="0" i="0" u="none" strike="noStrike" cap="none" normalizeH="0" baseline="0" dirty="0" err="1" smtClean="0">
                          <a:ln>
                            <a:noFill/>
                          </a:ln>
                          <a:solidFill>
                            <a:schemeClr val="tx1"/>
                          </a:solidFill>
                          <a:effectLst/>
                          <a:latin typeface="Calibri" pitchFamily="-106" charset="0"/>
                          <a:ea typeface="Calibri" pitchFamily="-106" charset="0"/>
                          <a:cs typeface="Times New Roman" pitchFamily="-106" charset="0"/>
                        </a:rPr>
                        <a:t>Gbps</a:t>
                      </a:r>
                      <a:endParaRPr kumimoji="0" lang="en-US" altLang="zh-CN" sz="1600" b="0" i="0" u="none" strike="noStrike" cap="none" normalizeH="0" baseline="0" dirty="0" smtClean="0">
                        <a:ln>
                          <a:noFill/>
                        </a:ln>
                        <a:solidFill>
                          <a:schemeClr val="tx1"/>
                        </a:solidFill>
                        <a:effectLst/>
                        <a:latin typeface="Calibri" pitchFamily="-106" charset="0"/>
                        <a:ea typeface="Calibri" pitchFamily="-106" charset="0"/>
                        <a:cs typeface="Times New Roman" pitchFamily="-106"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106" charset="0"/>
                          <a:ea typeface="Calibri" pitchFamily="-106" charset="0"/>
                          <a:cs typeface="Times New Roman" pitchFamily="-106" charset="0"/>
                        </a:rPr>
                        <a:t>36 Gbps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106" charset="0"/>
                          <a:ea typeface="Calibri" pitchFamily="-106" charset="0"/>
                          <a:cs typeface="Times New Roman" pitchFamily="-106" charset="0"/>
                        </a:rPr>
                        <a:t>L4 Conn/s (1-1)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106" charset="0"/>
                          <a:ea typeface="Calibri" pitchFamily="-106" charset="0"/>
                          <a:cs typeface="Times New Roman" pitchFamily="-106" charset="0"/>
                        </a:rPr>
                        <a:t>250,000 cps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106" charset="0"/>
                          <a:ea typeface="Calibri" pitchFamily="-106" charset="0"/>
                          <a:cs typeface="Times New Roman" pitchFamily="-106" charset="0"/>
                        </a:rPr>
                        <a:t>1,000,000 cps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106" charset="0"/>
                          <a:ea typeface="Calibri" pitchFamily="-106" charset="0"/>
                          <a:cs typeface="Times New Roman" pitchFamily="-106" charset="0"/>
                        </a:rPr>
                        <a:t>Compression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106" charset="0"/>
                          <a:ea typeface="Calibri" pitchFamily="-106" charset="0"/>
                          <a:cs typeface="Times New Roman" pitchFamily="-106" charset="0"/>
                        </a:rPr>
                        <a:t>4.5 Gbps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106" charset="0"/>
                          <a:ea typeface="Calibri" pitchFamily="-106" charset="0"/>
                          <a:cs typeface="Times New Roman" pitchFamily="-106" charset="0"/>
                        </a:rPr>
                        <a:t>16 Gbps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106" charset="0"/>
                          <a:ea typeface="Calibri" pitchFamily="-106" charset="0"/>
                          <a:cs typeface="Times New Roman" pitchFamily="-106" charset="0"/>
                        </a:rPr>
                        <a:t>L4 Throughput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106" charset="0"/>
                          <a:ea typeface="Calibri" pitchFamily="-106" charset="0"/>
                          <a:cs typeface="Times New Roman" pitchFamily="-106" charset="0"/>
                        </a:rPr>
                        <a:t>10 Gbps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106" charset="0"/>
                          <a:ea typeface="Calibri" pitchFamily="-106" charset="0"/>
                          <a:cs typeface="Times New Roman" pitchFamily="-106" charset="0"/>
                        </a:rPr>
                        <a:t>36 Gbps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106" charset="0"/>
                          <a:ea typeface="Calibri" pitchFamily="-106" charset="0"/>
                          <a:cs typeface="Times New Roman" pitchFamily="-106" charset="0"/>
                        </a:rPr>
                        <a:t>L7 Throughput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106" charset="0"/>
                          <a:ea typeface="Calibri" pitchFamily="-106" charset="0"/>
                          <a:cs typeface="Times New Roman" pitchFamily="-106" charset="0"/>
                        </a:rPr>
                        <a:t>10 Gbps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106" charset="0"/>
                          <a:ea typeface="Calibri" pitchFamily="-106" charset="0"/>
                          <a:cs typeface="Times New Roman" pitchFamily="-106" charset="0"/>
                        </a:rPr>
                        <a:t>36 </a:t>
                      </a:r>
                      <a:r>
                        <a:rPr kumimoji="0" lang="en-US" altLang="zh-CN" sz="1600" b="0" i="0" u="none" strike="noStrike" cap="none" normalizeH="0" baseline="0" dirty="0" err="1" smtClean="0">
                          <a:ln>
                            <a:noFill/>
                          </a:ln>
                          <a:solidFill>
                            <a:schemeClr val="tx1"/>
                          </a:solidFill>
                          <a:effectLst/>
                          <a:latin typeface="Calibri" pitchFamily="-106" charset="0"/>
                          <a:ea typeface="Calibri" pitchFamily="-106" charset="0"/>
                          <a:cs typeface="Times New Roman" pitchFamily="-106" charset="0"/>
                        </a:rPr>
                        <a:t>Gbps</a:t>
                      </a:r>
                      <a:endParaRPr kumimoji="0" lang="en-US" altLang="zh-CN" sz="1600" b="0" i="0" u="none" strike="noStrike" cap="none" normalizeH="0" baseline="0" dirty="0" smtClean="0">
                        <a:ln>
                          <a:noFill/>
                        </a:ln>
                        <a:solidFill>
                          <a:schemeClr val="tx1"/>
                        </a:solidFill>
                        <a:effectLst/>
                        <a:latin typeface="Calibri" pitchFamily="-106" charset="0"/>
                        <a:ea typeface="Calibri" pitchFamily="-106" charset="0"/>
                        <a:cs typeface="Times New Roman" pitchFamily="-106"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84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dirty="0" smtClean="0"/>
              <a:t>F5</a:t>
            </a:r>
            <a:r>
              <a:rPr lang="zh-CN" altLang="en-US" dirty="0" smtClean="0"/>
              <a:t>技术支持服务</a:t>
            </a:r>
            <a:endParaRPr lang="en-US" dirty="0"/>
          </a:p>
        </p:txBody>
      </p:sp>
      <p:sp>
        <p:nvSpPr>
          <p:cNvPr id="6" name="副标题 5"/>
          <p:cNvSpPr>
            <a:spLocks noGrp="1"/>
          </p:cNvSpPr>
          <p:nvPr>
            <p:ph type="subTitle" idx="1"/>
          </p:nvPr>
        </p:nvSpPr>
        <p:spPr/>
        <p:txBody>
          <a:bodyPr/>
          <a:lstStyle/>
          <a:p>
            <a:endParaRPr lang="en-US"/>
          </a:p>
        </p:txBody>
      </p:sp>
      <p:sp>
        <p:nvSpPr>
          <p:cNvPr id="4" name="灯片编号占位符 3"/>
          <p:cNvSpPr>
            <a:spLocks noGrp="1"/>
          </p:cNvSpPr>
          <p:nvPr>
            <p:ph type="sldNum" sz="quarter" idx="10"/>
          </p:nvPr>
        </p:nvSpPr>
        <p:spPr/>
        <p:txBody>
          <a:bodyPr/>
          <a:lstStyle/>
          <a:p>
            <a:fld id="{D0A837A3-AB63-6543-B331-A2675DD81497}"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latin typeface="华文楷体" pitchFamily="2" charset="-122"/>
                <a:ea typeface="华文楷体" pitchFamily="2" charset="-122"/>
              </a:rPr>
              <a:t>远程技术支持 （</a:t>
            </a:r>
            <a:r>
              <a:rPr lang="en-US" altLang="zh-CN" smtClean="0">
                <a:latin typeface="华文楷体" pitchFamily="2" charset="-122"/>
                <a:ea typeface="华文楷体" pitchFamily="2" charset="-122"/>
              </a:rPr>
              <a:t>RTS</a:t>
            </a:r>
            <a:r>
              <a:rPr lang="zh-CN" altLang="en-US" smtClean="0">
                <a:latin typeface="华文楷体" pitchFamily="2" charset="-122"/>
                <a:ea typeface="华文楷体" pitchFamily="2" charset="-122"/>
              </a:rPr>
              <a:t>）</a:t>
            </a:r>
            <a:endParaRPr lang="en-US" altLang="zh-CN" smtClean="0">
              <a:latin typeface="华文楷体" pitchFamily="2" charset="-122"/>
              <a:ea typeface="华文楷体" pitchFamily="2" charset="-122"/>
            </a:endParaRPr>
          </a:p>
        </p:txBody>
      </p:sp>
      <p:sp>
        <p:nvSpPr>
          <p:cNvPr id="6147" name="Rectangle 3"/>
          <p:cNvSpPr>
            <a:spLocks noGrp="1" noChangeArrowheads="1"/>
          </p:cNvSpPr>
          <p:nvPr>
            <p:ph type="body" idx="1"/>
          </p:nvPr>
        </p:nvSpPr>
        <p:spPr/>
        <p:txBody>
          <a:bodyPr/>
          <a:lstStyle/>
          <a:p>
            <a:pPr eaLnBrk="1" hangingPunct="1"/>
            <a:r>
              <a:rPr lang="zh-CN" altLang="en-US" sz="2800" dirty="0" smtClean="0">
                <a:latin typeface="华文楷体" pitchFamily="2" charset="-122"/>
                <a:ea typeface="华文楷体" pitchFamily="2" charset="-122"/>
              </a:rPr>
              <a:t>不同服务时间，不同支持级别</a:t>
            </a:r>
            <a:endParaRPr lang="en-US" altLang="zh-CN" sz="2800" dirty="0" smtClean="0">
              <a:latin typeface="华文楷体" pitchFamily="2" charset="-122"/>
              <a:ea typeface="华文楷体" pitchFamily="2" charset="-122"/>
            </a:endParaRPr>
          </a:p>
          <a:p>
            <a:pPr lvl="1" eaLnBrk="1" hangingPunct="1"/>
            <a:endParaRPr lang="en-US" altLang="zh-CN" sz="2000" dirty="0" smtClean="0">
              <a:latin typeface="华文楷体" pitchFamily="2" charset="-122"/>
              <a:ea typeface="华文楷体" pitchFamily="2" charset="-122"/>
            </a:endParaRPr>
          </a:p>
          <a:p>
            <a:pPr lvl="1" eaLnBrk="1" hangingPunct="1"/>
            <a:r>
              <a:rPr lang="en-US" altLang="zh-CN" sz="1800" dirty="0" smtClean="0">
                <a:latin typeface="华文楷体" pitchFamily="2" charset="-122"/>
                <a:ea typeface="华文楷体" pitchFamily="2" charset="-122"/>
              </a:rPr>
              <a:t>STD-L3	</a:t>
            </a:r>
            <a:r>
              <a:rPr lang="zh-CN" altLang="en-US" sz="1800" dirty="0" smtClean="0">
                <a:latin typeface="华文楷体" pitchFamily="2" charset="-122"/>
                <a:ea typeface="华文楷体" pitchFamily="2" charset="-122"/>
              </a:rPr>
              <a:t>服务时间</a:t>
            </a:r>
            <a:r>
              <a:rPr lang="en-US" altLang="zh-CN" sz="1800" dirty="0" smtClean="0">
                <a:latin typeface="华文楷体" pitchFamily="2" charset="-122"/>
                <a:ea typeface="华文楷体" pitchFamily="2" charset="-122"/>
              </a:rPr>
              <a:t> 5*8</a:t>
            </a:r>
            <a:r>
              <a:rPr lang="zh-CN" altLang="en-US" sz="1800" dirty="0" smtClean="0">
                <a:latin typeface="华文楷体" pitchFamily="2" charset="-122"/>
                <a:ea typeface="华文楷体" pitchFamily="2" charset="-122"/>
              </a:rPr>
              <a:t>，</a:t>
            </a:r>
            <a:r>
              <a:rPr lang="en-US" altLang="zh-CN" sz="1800" dirty="0" smtClean="0">
                <a:latin typeface="华文楷体" pitchFamily="2" charset="-122"/>
                <a:ea typeface="华文楷体" pitchFamily="2" charset="-122"/>
              </a:rPr>
              <a:t> F5</a:t>
            </a:r>
            <a:r>
              <a:rPr lang="zh-CN" altLang="en-US" sz="1800" dirty="0" smtClean="0">
                <a:latin typeface="华文楷体" pitchFamily="2" charset="-122"/>
                <a:ea typeface="华文楷体" pitchFamily="2" charset="-122"/>
              </a:rPr>
              <a:t>提供</a:t>
            </a:r>
            <a:r>
              <a:rPr lang="en-US" altLang="zh-CN" sz="1800" dirty="0" smtClean="0">
                <a:latin typeface="华文楷体" pitchFamily="2" charset="-122"/>
                <a:ea typeface="华文楷体" pitchFamily="2" charset="-122"/>
              </a:rPr>
              <a:t>Level3</a:t>
            </a:r>
            <a:r>
              <a:rPr lang="zh-CN" altLang="en-US" sz="1800" dirty="0" smtClean="0">
                <a:latin typeface="华文楷体" pitchFamily="2" charset="-122"/>
                <a:ea typeface="华文楷体" pitchFamily="2" charset="-122"/>
              </a:rPr>
              <a:t>的远程技术支持</a:t>
            </a:r>
            <a:endParaRPr lang="en-US" altLang="zh-CN" sz="1800" dirty="0" smtClean="0">
              <a:latin typeface="华文楷体" pitchFamily="2" charset="-122"/>
              <a:ea typeface="华文楷体" pitchFamily="2" charset="-122"/>
            </a:endParaRPr>
          </a:p>
          <a:p>
            <a:pPr lvl="1" eaLnBrk="1" hangingPunct="1"/>
            <a:endParaRPr lang="en-US" altLang="zh-CN" sz="1800" dirty="0" smtClean="0">
              <a:latin typeface="华文楷体" pitchFamily="2" charset="-122"/>
              <a:ea typeface="华文楷体" pitchFamily="2" charset="-122"/>
            </a:endParaRPr>
          </a:p>
          <a:p>
            <a:pPr lvl="1" eaLnBrk="1" hangingPunct="1"/>
            <a:r>
              <a:rPr lang="en-US" altLang="zh-CN" sz="1800" dirty="0" smtClean="0">
                <a:latin typeface="华文楷体" pitchFamily="2" charset="-122"/>
                <a:ea typeface="华文楷体" pitchFamily="2" charset="-122"/>
              </a:rPr>
              <a:t>STD-L1-3	</a:t>
            </a:r>
            <a:r>
              <a:rPr lang="zh-CN" altLang="en-US" sz="1800" dirty="0" smtClean="0">
                <a:latin typeface="华文楷体" pitchFamily="2" charset="-122"/>
                <a:ea typeface="华文楷体" pitchFamily="2" charset="-122"/>
              </a:rPr>
              <a:t>服务时间</a:t>
            </a:r>
            <a:r>
              <a:rPr lang="en-US" altLang="zh-CN" sz="1800" dirty="0" smtClean="0">
                <a:latin typeface="华文楷体" pitchFamily="2" charset="-122"/>
                <a:ea typeface="华文楷体" pitchFamily="2" charset="-122"/>
              </a:rPr>
              <a:t> 5*8</a:t>
            </a:r>
            <a:r>
              <a:rPr lang="zh-CN" altLang="en-US" sz="1800" dirty="0" smtClean="0">
                <a:latin typeface="华文楷体" pitchFamily="2" charset="-122"/>
                <a:ea typeface="华文楷体" pitchFamily="2" charset="-122"/>
              </a:rPr>
              <a:t>，</a:t>
            </a:r>
            <a:r>
              <a:rPr lang="en-US" altLang="zh-CN" sz="1800" dirty="0" smtClean="0">
                <a:latin typeface="华文楷体" pitchFamily="2" charset="-122"/>
                <a:ea typeface="华文楷体" pitchFamily="2" charset="-122"/>
              </a:rPr>
              <a:t> F5</a:t>
            </a:r>
            <a:r>
              <a:rPr lang="zh-CN" altLang="en-US" sz="1800" dirty="0" smtClean="0">
                <a:latin typeface="华文楷体" pitchFamily="2" charset="-122"/>
                <a:ea typeface="华文楷体" pitchFamily="2" charset="-122"/>
              </a:rPr>
              <a:t>提供</a:t>
            </a:r>
            <a:r>
              <a:rPr lang="en-US" altLang="zh-CN" sz="1800" dirty="0" smtClean="0">
                <a:latin typeface="华文楷体" pitchFamily="2" charset="-122"/>
                <a:ea typeface="华文楷体" pitchFamily="2" charset="-122"/>
              </a:rPr>
              <a:t>Level1,2,3</a:t>
            </a:r>
            <a:r>
              <a:rPr lang="zh-CN" altLang="en-US" sz="1800" dirty="0" smtClean="0">
                <a:latin typeface="华文楷体" pitchFamily="2" charset="-122"/>
                <a:ea typeface="华文楷体" pitchFamily="2" charset="-122"/>
              </a:rPr>
              <a:t>的远程技术支持</a:t>
            </a:r>
            <a:endParaRPr lang="en-US" altLang="zh-CN" sz="1800" dirty="0" smtClean="0">
              <a:latin typeface="华文楷体" pitchFamily="2" charset="-122"/>
              <a:ea typeface="华文楷体" pitchFamily="2" charset="-122"/>
            </a:endParaRPr>
          </a:p>
          <a:p>
            <a:pPr lvl="1" eaLnBrk="1" hangingPunct="1"/>
            <a:endParaRPr lang="en-US" altLang="zh-CN" sz="1800" dirty="0" smtClean="0">
              <a:latin typeface="华文楷体" pitchFamily="2" charset="-122"/>
              <a:ea typeface="华文楷体" pitchFamily="2" charset="-122"/>
            </a:endParaRPr>
          </a:p>
          <a:p>
            <a:pPr lvl="1" eaLnBrk="1" hangingPunct="1"/>
            <a:r>
              <a:rPr lang="en-US" altLang="zh-CN" sz="1800" dirty="0" smtClean="0">
                <a:latin typeface="华文楷体" pitchFamily="2" charset="-122"/>
                <a:ea typeface="华文楷体" pitchFamily="2" charset="-122"/>
              </a:rPr>
              <a:t>PRE-L3	</a:t>
            </a:r>
            <a:r>
              <a:rPr lang="zh-CN" altLang="en-US" sz="1800" dirty="0" smtClean="0">
                <a:latin typeface="华文楷体" pitchFamily="2" charset="-122"/>
                <a:ea typeface="华文楷体" pitchFamily="2" charset="-122"/>
              </a:rPr>
              <a:t>服务时间</a:t>
            </a:r>
            <a:r>
              <a:rPr lang="en-US" altLang="zh-CN" sz="1800" dirty="0" smtClean="0">
                <a:latin typeface="华文楷体" pitchFamily="2" charset="-122"/>
                <a:ea typeface="华文楷体" pitchFamily="2" charset="-122"/>
              </a:rPr>
              <a:t> 7*24</a:t>
            </a:r>
            <a:r>
              <a:rPr lang="zh-CN" altLang="en-US" sz="1800" dirty="0" smtClean="0">
                <a:latin typeface="华文楷体" pitchFamily="2" charset="-122"/>
                <a:ea typeface="华文楷体" pitchFamily="2" charset="-122"/>
              </a:rPr>
              <a:t>，</a:t>
            </a:r>
            <a:r>
              <a:rPr lang="en-US" altLang="zh-CN" sz="1800" dirty="0" smtClean="0">
                <a:latin typeface="华文楷体" pitchFamily="2" charset="-122"/>
                <a:ea typeface="华文楷体" pitchFamily="2" charset="-122"/>
              </a:rPr>
              <a:t> F5</a:t>
            </a:r>
            <a:r>
              <a:rPr lang="zh-CN" altLang="en-US" sz="1800" dirty="0" smtClean="0">
                <a:latin typeface="华文楷体" pitchFamily="2" charset="-122"/>
                <a:ea typeface="华文楷体" pitchFamily="2" charset="-122"/>
              </a:rPr>
              <a:t>提供</a:t>
            </a:r>
            <a:r>
              <a:rPr lang="en-US" altLang="zh-CN" sz="1800" dirty="0" smtClean="0">
                <a:latin typeface="华文楷体" pitchFamily="2" charset="-122"/>
                <a:ea typeface="华文楷体" pitchFamily="2" charset="-122"/>
              </a:rPr>
              <a:t>Level3</a:t>
            </a:r>
            <a:r>
              <a:rPr lang="zh-CN" altLang="en-US" sz="1800" dirty="0" smtClean="0">
                <a:latin typeface="华文楷体" pitchFamily="2" charset="-122"/>
                <a:ea typeface="华文楷体" pitchFamily="2" charset="-122"/>
              </a:rPr>
              <a:t>的远程技术支持</a:t>
            </a:r>
            <a:endParaRPr lang="en-US" altLang="zh-CN" sz="1800" dirty="0" smtClean="0">
              <a:latin typeface="华文楷体" pitchFamily="2" charset="-122"/>
              <a:ea typeface="华文楷体" pitchFamily="2" charset="-122"/>
            </a:endParaRPr>
          </a:p>
          <a:p>
            <a:pPr lvl="1" eaLnBrk="1" hangingPunct="1"/>
            <a:endParaRPr lang="en-US" altLang="zh-CN" sz="1800" dirty="0" smtClean="0">
              <a:latin typeface="华文楷体" pitchFamily="2" charset="-122"/>
              <a:ea typeface="华文楷体" pitchFamily="2" charset="-122"/>
            </a:endParaRPr>
          </a:p>
          <a:p>
            <a:pPr lvl="1" eaLnBrk="1" hangingPunct="1"/>
            <a:r>
              <a:rPr lang="en-US" altLang="zh-CN" sz="1800" dirty="0" smtClean="0">
                <a:latin typeface="华文楷体" pitchFamily="2" charset="-122"/>
                <a:ea typeface="华文楷体" pitchFamily="2" charset="-122"/>
              </a:rPr>
              <a:t>PRE-L1-3	</a:t>
            </a:r>
            <a:r>
              <a:rPr lang="zh-CN" altLang="en-US" sz="1800" dirty="0" smtClean="0">
                <a:latin typeface="华文楷体" pitchFamily="2" charset="-122"/>
                <a:ea typeface="华文楷体" pitchFamily="2" charset="-122"/>
              </a:rPr>
              <a:t>服务时间</a:t>
            </a:r>
            <a:r>
              <a:rPr lang="en-US" altLang="zh-CN" sz="1800" dirty="0" smtClean="0">
                <a:latin typeface="华文楷体" pitchFamily="2" charset="-122"/>
                <a:ea typeface="华文楷体" pitchFamily="2" charset="-122"/>
              </a:rPr>
              <a:t> 7*24</a:t>
            </a:r>
            <a:r>
              <a:rPr lang="zh-CN" altLang="en-US" sz="1800" dirty="0" smtClean="0">
                <a:latin typeface="华文楷体" pitchFamily="2" charset="-122"/>
                <a:ea typeface="华文楷体" pitchFamily="2" charset="-122"/>
              </a:rPr>
              <a:t>，</a:t>
            </a:r>
            <a:r>
              <a:rPr lang="en-US" altLang="zh-CN" sz="1800" dirty="0" smtClean="0">
                <a:latin typeface="华文楷体" pitchFamily="2" charset="-122"/>
                <a:ea typeface="华文楷体" pitchFamily="2" charset="-122"/>
              </a:rPr>
              <a:t> F5</a:t>
            </a:r>
            <a:r>
              <a:rPr lang="zh-CN" altLang="en-US" sz="1800" dirty="0" smtClean="0">
                <a:latin typeface="华文楷体" pitchFamily="2" charset="-122"/>
                <a:ea typeface="华文楷体" pitchFamily="2" charset="-122"/>
              </a:rPr>
              <a:t>提供</a:t>
            </a:r>
            <a:r>
              <a:rPr lang="en-US" altLang="zh-CN" sz="1800" dirty="0" smtClean="0">
                <a:latin typeface="华文楷体" pitchFamily="2" charset="-122"/>
                <a:ea typeface="华文楷体" pitchFamily="2" charset="-122"/>
              </a:rPr>
              <a:t>Level1,2,3</a:t>
            </a:r>
            <a:r>
              <a:rPr lang="zh-CN" altLang="en-US" sz="1800" dirty="0" smtClean="0">
                <a:latin typeface="华文楷体" pitchFamily="2" charset="-122"/>
                <a:ea typeface="华文楷体" pitchFamily="2" charset="-122"/>
              </a:rPr>
              <a:t>的远程技术支持</a:t>
            </a:r>
          </a:p>
          <a:p>
            <a:pPr lvl="1" eaLnBrk="1" hangingPunct="1"/>
            <a:endParaRPr lang="en-US" altLang="zh-CN" dirty="0" smtClean="0"/>
          </a:p>
          <a:p>
            <a:pPr eaLnBrk="1" hangingPunct="1"/>
            <a:endParaRPr lang="en-US" altLang="zh-CN" sz="1800" dirty="0" smtClean="0">
              <a:solidFill>
                <a:srgbClr val="FF00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609600" y="2057400"/>
          <a:ext cx="7620001" cy="3249930"/>
        </p:xfrm>
        <a:graphic>
          <a:graphicData uri="http://schemas.openxmlformats.org/drawingml/2006/table">
            <a:tbl>
              <a:tblPr/>
              <a:tblGrid>
                <a:gridCol w="4014433"/>
                <a:gridCol w="943593"/>
                <a:gridCol w="887325"/>
                <a:gridCol w="887325"/>
                <a:gridCol w="887325"/>
              </a:tblGrid>
              <a:tr h="649986">
                <a:tc>
                  <a:txBody>
                    <a:bodyPr/>
                    <a:lstStyle/>
                    <a:p>
                      <a:pPr>
                        <a:lnSpc>
                          <a:spcPct val="115000"/>
                        </a:lnSpc>
                        <a:spcAft>
                          <a:spcPts val="1000"/>
                        </a:spcAft>
                      </a:pPr>
                      <a:r>
                        <a:rPr lang="zh-CN" sz="1800" dirty="0">
                          <a:latin typeface="华文楷体" pitchFamily="2" charset="-122"/>
                          <a:ea typeface="华文楷体" pitchFamily="2" charset="-122"/>
                          <a:cs typeface="Times New Roman"/>
                        </a:rPr>
                        <a:t>内容</a:t>
                      </a:r>
                      <a:endParaRPr lang="en-US" sz="1800" dirty="0">
                        <a:latin typeface="华文楷体" pitchFamily="2" charset="-122"/>
                        <a:ea typeface="华文楷体" pitchFamily="2" charset="-122"/>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15000"/>
                        </a:lnSpc>
                        <a:spcAft>
                          <a:spcPts val="1000"/>
                        </a:spcAft>
                      </a:pPr>
                      <a:r>
                        <a:rPr lang="en-US" sz="1800" dirty="0">
                          <a:latin typeface="Calibri"/>
                          <a:ea typeface="宋体"/>
                          <a:cs typeface="Times New Roman"/>
                        </a:rPr>
                        <a:t>RMA-1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15000"/>
                        </a:lnSpc>
                        <a:spcAft>
                          <a:spcPts val="1000"/>
                        </a:spcAft>
                      </a:pPr>
                      <a:r>
                        <a:rPr lang="en-US" sz="1800">
                          <a:latin typeface="Calibri"/>
                          <a:ea typeface="宋体"/>
                          <a:cs typeface="Times New Roman"/>
                        </a:rPr>
                        <a:t>RMA-2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15000"/>
                        </a:lnSpc>
                        <a:spcAft>
                          <a:spcPts val="1000"/>
                        </a:spcAft>
                      </a:pPr>
                      <a:r>
                        <a:rPr lang="en-US" sz="1800" dirty="0" smtClean="0">
                          <a:latin typeface="Calibri"/>
                          <a:ea typeface="宋体"/>
                          <a:cs typeface="Times New Roman"/>
                        </a:rPr>
                        <a:t>RMA-3</a:t>
                      </a:r>
                      <a:endParaRPr lang="en-US" sz="1800" dirty="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15000"/>
                        </a:lnSpc>
                        <a:spcAft>
                          <a:spcPts val="1000"/>
                        </a:spcAft>
                      </a:pPr>
                      <a:r>
                        <a:rPr lang="en-US" sz="1800">
                          <a:latin typeface="Calibri"/>
                          <a:ea typeface="宋体"/>
                          <a:cs typeface="Times New Roman"/>
                        </a:rPr>
                        <a:t>RMA-4</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324993">
                <a:tc>
                  <a:txBody>
                    <a:bodyPr/>
                    <a:lstStyle/>
                    <a:p>
                      <a:pPr>
                        <a:lnSpc>
                          <a:spcPct val="115000"/>
                        </a:lnSpc>
                        <a:spcAft>
                          <a:spcPts val="1000"/>
                        </a:spcAft>
                      </a:pPr>
                      <a:r>
                        <a:rPr lang="zh-CN" sz="1800" dirty="0">
                          <a:latin typeface="华文楷体" pitchFamily="2" charset="-122"/>
                          <a:ea typeface="华文楷体" pitchFamily="2" charset="-122"/>
                          <a:cs typeface="Times New Roman"/>
                        </a:rPr>
                        <a:t>需要</a:t>
                      </a:r>
                      <a:r>
                        <a:rPr lang="en-US" sz="1800" dirty="0">
                          <a:latin typeface="华文楷体" pitchFamily="2" charset="-122"/>
                          <a:ea typeface="华文楷体" pitchFamily="2" charset="-122"/>
                          <a:cs typeface="Times New Roman"/>
                        </a:rPr>
                        <a:t>RMA</a:t>
                      </a:r>
                      <a:r>
                        <a:rPr lang="zh-CN" sz="1800" dirty="0">
                          <a:latin typeface="华文楷体" pitchFamily="2" charset="-122"/>
                          <a:ea typeface="华文楷体" pitchFamily="2" charset="-122"/>
                          <a:cs typeface="Times New Roman"/>
                        </a:rPr>
                        <a:t>批准</a:t>
                      </a:r>
                      <a:endParaRPr lang="en-US" sz="1800" dirty="0">
                        <a:latin typeface="华文楷体" pitchFamily="2" charset="-122"/>
                        <a:ea typeface="华文楷体" pitchFamily="2" charset="-122"/>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zh-CN" sz="1800">
                          <a:latin typeface="Calibri"/>
                          <a:ea typeface="宋体"/>
                          <a:cs typeface="Times New Roman"/>
                        </a:rPr>
                        <a:t>√</a:t>
                      </a:r>
                      <a:endParaRPr lang="en-US" sz="180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zh-CN" sz="1800">
                          <a:latin typeface="Calibri"/>
                          <a:ea typeface="宋体"/>
                          <a:cs typeface="Times New Roman"/>
                        </a:rPr>
                        <a:t>√</a:t>
                      </a:r>
                      <a:endParaRPr lang="en-US" sz="180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zh-CN" sz="1800">
                          <a:latin typeface="Calibri"/>
                          <a:ea typeface="宋体"/>
                          <a:cs typeface="Times New Roman"/>
                        </a:rPr>
                        <a:t>√</a:t>
                      </a:r>
                      <a:endParaRPr lang="en-US" sz="180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zh-CN" sz="1800">
                          <a:latin typeface="Calibri"/>
                          <a:ea typeface="宋体"/>
                          <a:cs typeface="Times New Roman"/>
                        </a:rPr>
                        <a:t>√</a:t>
                      </a:r>
                      <a:endParaRPr lang="en-US" sz="180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993">
                <a:tc>
                  <a:txBody>
                    <a:bodyPr/>
                    <a:lstStyle/>
                    <a:p>
                      <a:pPr>
                        <a:lnSpc>
                          <a:spcPct val="115000"/>
                        </a:lnSpc>
                        <a:spcAft>
                          <a:spcPts val="1000"/>
                        </a:spcAft>
                      </a:pPr>
                      <a:r>
                        <a:rPr lang="zh-CN" sz="1800" dirty="0">
                          <a:latin typeface="华文楷体" pitchFamily="2" charset="-122"/>
                          <a:ea typeface="华文楷体" pitchFamily="2" charset="-122"/>
                          <a:cs typeface="Times New Roman"/>
                        </a:rPr>
                        <a:t>备件先行服务</a:t>
                      </a:r>
                      <a:endParaRPr lang="en-US" sz="1800" dirty="0">
                        <a:latin typeface="华文楷体" pitchFamily="2" charset="-122"/>
                        <a:ea typeface="华文楷体" pitchFamily="2" charset="-122"/>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nSpc>
                          <a:spcPct val="115000"/>
                        </a:lnSpc>
                        <a:spcAft>
                          <a:spcPts val="1000"/>
                        </a:spcAft>
                      </a:pPr>
                      <a:r>
                        <a:rPr lang="zh-CN" sz="1800">
                          <a:latin typeface="Calibri"/>
                          <a:ea typeface="宋体"/>
                          <a:cs typeface="Times New Roman"/>
                        </a:rPr>
                        <a:t>√</a:t>
                      </a:r>
                      <a:endParaRPr lang="en-US" sz="180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nSpc>
                          <a:spcPct val="115000"/>
                        </a:lnSpc>
                        <a:spcAft>
                          <a:spcPts val="1000"/>
                        </a:spcAft>
                      </a:pPr>
                      <a:r>
                        <a:rPr lang="zh-CN" sz="1800">
                          <a:latin typeface="Calibri"/>
                          <a:ea typeface="宋体"/>
                          <a:cs typeface="Times New Roman"/>
                        </a:rPr>
                        <a:t>√</a:t>
                      </a:r>
                      <a:endParaRPr lang="en-US" sz="180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nSpc>
                          <a:spcPct val="115000"/>
                        </a:lnSpc>
                        <a:spcAft>
                          <a:spcPts val="1000"/>
                        </a:spcAft>
                      </a:pPr>
                      <a:r>
                        <a:rPr lang="zh-CN" sz="1800">
                          <a:latin typeface="Calibri"/>
                          <a:ea typeface="宋体"/>
                          <a:cs typeface="Times New Roman"/>
                        </a:rPr>
                        <a:t>√</a:t>
                      </a:r>
                      <a:endParaRPr lang="en-US" sz="180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nSpc>
                          <a:spcPct val="115000"/>
                        </a:lnSpc>
                        <a:spcAft>
                          <a:spcPts val="1000"/>
                        </a:spcAft>
                      </a:pPr>
                      <a:r>
                        <a:rPr lang="zh-CN" sz="1800">
                          <a:latin typeface="Calibri"/>
                          <a:ea typeface="宋体"/>
                          <a:cs typeface="Times New Roman"/>
                        </a:rPr>
                        <a:t>√</a:t>
                      </a:r>
                      <a:endParaRPr lang="en-US" sz="180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649986">
                <a:tc>
                  <a:txBody>
                    <a:bodyPr/>
                    <a:lstStyle/>
                    <a:p>
                      <a:pPr>
                        <a:lnSpc>
                          <a:spcPct val="115000"/>
                        </a:lnSpc>
                        <a:spcAft>
                          <a:spcPts val="1000"/>
                        </a:spcAft>
                      </a:pPr>
                      <a:r>
                        <a:rPr lang="zh-CN" sz="1800" dirty="0">
                          <a:latin typeface="华文楷体" pitchFamily="2" charset="-122"/>
                          <a:ea typeface="华文楷体" pitchFamily="2" charset="-122"/>
                          <a:cs typeface="Times New Roman"/>
                        </a:rPr>
                        <a:t>第二个工作日</a:t>
                      </a:r>
                      <a:r>
                        <a:rPr lang="zh-CN" sz="1800" dirty="0" smtClean="0">
                          <a:latin typeface="华文楷体" pitchFamily="2" charset="-122"/>
                          <a:ea typeface="华文楷体" pitchFamily="2" charset="-122"/>
                          <a:cs typeface="Times New Roman"/>
                        </a:rPr>
                        <a:t>交付在</a:t>
                      </a:r>
                      <a:r>
                        <a:rPr lang="zh-CN" sz="1800" dirty="0">
                          <a:latin typeface="华文楷体" pitchFamily="2" charset="-122"/>
                          <a:ea typeface="华文楷体" pitchFamily="2" charset="-122"/>
                          <a:cs typeface="Times New Roman"/>
                        </a:rPr>
                        <a:t>周一到周五早</a:t>
                      </a:r>
                      <a:r>
                        <a:rPr lang="en-US" sz="1800" dirty="0">
                          <a:latin typeface="华文楷体" pitchFamily="2" charset="-122"/>
                          <a:ea typeface="华文楷体" pitchFamily="2" charset="-122"/>
                          <a:cs typeface="Times New Roman"/>
                        </a:rPr>
                        <a:t>8</a:t>
                      </a:r>
                      <a:r>
                        <a:rPr lang="zh-CN" sz="1800" dirty="0">
                          <a:latin typeface="华文楷体" pitchFamily="2" charset="-122"/>
                          <a:ea typeface="华文楷体" pitchFamily="2" charset="-122"/>
                          <a:cs typeface="Times New Roman"/>
                        </a:rPr>
                        <a:t>点到下午</a:t>
                      </a:r>
                      <a:r>
                        <a:rPr lang="en-US" sz="1800" dirty="0">
                          <a:latin typeface="华文楷体" pitchFamily="2" charset="-122"/>
                          <a:ea typeface="华文楷体" pitchFamily="2" charset="-122"/>
                          <a:cs typeface="Times New Roman"/>
                        </a:rPr>
                        <a:t>6</a:t>
                      </a:r>
                      <a:r>
                        <a:rPr lang="zh-CN" sz="1800" dirty="0">
                          <a:latin typeface="华文楷体" pitchFamily="2" charset="-122"/>
                          <a:ea typeface="华文楷体" pitchFamily="2" charset="-122"/>
                          <a:cs typeface="Times New Roman"/>
                        </a:rPr>
                        <a:t>点</a:t>
                      </a:r>
                      <a:endParaRPr lang="en-US" sz="1800" dirty="0">
                        <a:latin typeface="华文楷体" pitchFamily="2" charset="-122"/>
                        <a:ea typeface="华文楷体" pitchFamily="2" charset="-122"/>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en-US" sz="180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zh-CN" sz="1800" dirty="0">
                          <a:latin typeface="Calibri"/>
                          <a:ea typeface="宋体"/>
                          <a:cs typeface="Times New Roman"/>
                        </a:rPr>
                        <a:t>√</a:t>
                      </a:r>
                      <a:endParaRPr lang="en-US" sz="1800" dirty="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en-US" sz="180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en-US" sz="180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993">
                <a:tc>
                  <a:txBody>
                    <a:bodyPr/>
                    <a:lstStyle/>
                    <a:p>
                      <a:pPr>
                        <a:lnSpc>
                          <a:spcPct val="115000"/>
                        </a:lnSpc>
                        <a:spcAft>
                          <a:spcPts val="1000"/>
                        </a:spcAft>
                      </a:pPr>
                      <a:r>
                        <a:rPr lang="zh-CN" sz="1800" dirty="0" smtClean="0">
                          <a:latin typeface="华文楷体" pitchFamily="2" charset="-122"/>
                          <a:ea typeface="华文楷体" pitchFamily="2" charset="-122"/>
                          <a:cs typeface="Times New Roman"/>
                        </a:rPr>
                        <a:t>本地</a:t>
                      </a:r>
                      <a:r>
                        <a:rPr lang="zh-CN" altLang="en-US" sz="1800" dirty="0" smtClean="0">
                          <a:latin typeface="华文楷体" pitchFamily="2" charset="-122"/>
                          <a:ea typeface="华文楷体" pitchFamily="2" charset="-122"/>
                          <a:cs typeface="Times New Roman"/>
                        </a:rPr>
                        <a:t>备件</a:t>
                      </a:r>
                      <a:r>
                        <a:rPr lang="zh-CN" sz="1800" dirty="0" smtClean="0">
                          <a:latin typeface="华文楷体" pitchFamily="2" charset="-122"/>
                          <a:ea typeface="华文楷体" pitchFamily="2" charset="-122"/>
                          <a:cs typeface="Times New Roman"/>
                        </a:rPr>
                        <a:t>库</a:t>
                      </a:r>
                      <a:r>
                        <a:rPr lang="en-US" sz="1800" dirty="0">
                          <a:latin typeface="华文楷体" pitchFamily="2" charset="-122"/>
                          <a:ea typeface="华文楷体" pitchFamily="2" charset="-122"/>
                          <a:cs typeface="Times New Roman"/>
                        </a:rPr>
                        <a:t>4X24X7</a:t>
                      </a:r>
                      <a:r>
                        <a:rPr lang="zh-CN" sz="1800" dirty="0" smtClean="0">
                          <a:latin typeface="华文楷体" pitchFamily="2" charset="-122"/>
                          <a:ea typeface="华文楷体" pitchFamily="2" charset="-122"/>
                          <a:cs typeface="Times New Roman"/>
                        </a:rPr>
                        <a:t>交付</a:t>
                      </a:r>
                      <a:endParaRPr lang="en-US" sz="1800" dirty="0">
                        <a:latin typeface="华文楷体" pitchFamily="2" charset="-122"/>
                        <a:ea typeface="华文楷体" pitchFamily="2" charset="-122"/>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nSpc>
                          <a:spcPct val="115000"/>
                        </a:lnSpc>
                        <a:spcAft>
                          <a:spcPts val="1000"/>
                        </a:spcAft>
                      </a:pPr>
                      <a:endParaRPr lang="en-US" sz="180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nSpc>
                          <a:spcPct val="115000"/>
                        </a:lnSpc>
                        <a:spcAft>
                          <a:spcPts val="1000"/>
                        </a:spcAft>
                      </a:pPr>
                      <a:endParaRPr lang="en-US" sz="180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nSpc>
                          <a:spcPct val="115000"/>
                        </a:lnSpc>
                        <a:spcAft>
                          <a:spcPts val="1000"/>
                        </a:spcAft>
                      </a:pPr>
                      <a:r>
                        <a:rPr lang="zh-CN" sz="1800">
                          <a:latin typeface="Calibri"/>
                          <a:ea typeface="宋体"/>
                          <a:cs typeface="Times New Roman"/>
                        </a:rPr>
                        <a:t>√</a:t>
                      </a:r>
                      <a:endParaRPr lang="en-US" sz="180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nSpc>
                          <a:spcPct val="115000"/>
                        </a:lnSpc>
                        <a:spcAft>
                          <a:spcPts val="1000"/>
                        </a:spcAft>
                      </a:pPr>
                      <a:endParaRPr lang="en-US" sz="180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324993">
                <a:tc>
                  <a:txBody>
                    <a:bodyPr/>
                    <a:lstStyle/>
                    <a:p>
                      <a:pPr>
                        <a:lnSpc>
                          <a:spcPct val="115000"/>
                        </a:lnSpc>
                        <a:spcAft>
                          <a:spcPts val="1000"/>
                        </a:spcAft>
                      </a:pPr>
                      <a:r>
                        <a:rPr lang="en-US" sz="1800" dirty="0">
                          <a:latin typeface="华文楷体" pitchFamily="2" charset="-122"/>
                          <a:ea typeface="华文楷体" pitchFamily="2" charset="-122"/>
                          <a:cs typeface="Times New Roman"/>
                        </a:rPr>
                        <a:t>5</a:t>
                      </a:r>
                      <a:r>
                        <a:rPr lang="zh-CN" sz="1800" dirty="0">
                          <a:latin typeface="华文楷体" pitchFamily="2" charset="-122"/>
                          <a:ea typeface="华文楷体" pitchFamily="2" charset="-122"/>
                          <a:cs typeface="Times New Roman"/>
                        </a:rPr>
                        <a:t>个工作日交付</a:t>
                      </a:r>
                      <a:endParaRPr lang="en-US" sz="1800" dirty="0">
                        <a:latin typeface="华文楷体" pitchFamily="2" charset="-122"/>
                        <a:ea typeface="华文楷体" pitchFamily="2" charset="-122"/>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zh-CN" sz="1800">
                          <a:latin typeface="Calibri"/>
                          <a:ea typeface="宋体"/>
                          <a:cs typeface="Times New Roman"/>
                        </a:rPr>
                        <a:t>√</a:t>
                      </a:r>
                      <a:endParaRPr lang="en-US" sz="180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en-US" sz="180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en-US" sz="180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en-US" sz="180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9986">
                <a:tc>
                  <a:txBody>
                    <a:bodyPr/>
                    <a:lstStyle/>
                    <a:p>
                      <a:pPr>
                        <a:lnSpc>
                          <a:spcPct val="115000"/>
                        </a:lnSpc>
                        <a:spcAft>
                          <a:spcPts val="1000"/>
                        </a:spcAft>
                      </a:pPr>
                      <a:r>
                        <a:rPr lang="en-US" sz="1800" dirty="0">
                          <a:latin typeface="华文楷体" pitchFamily="2" charset="-122"/>
                          <a:ea typeface="华文楷体" pitchFamily="2" charset="-122"/>
                          <a:cs typeface="Times New Roman"/>
                        </a:rPr>
                        <a:t>4</a:t>
                      </a:r>
                      <a:r>
                        <a:rPr lang="zh-CN" sz="1800" dirty="0">
                          <a:latin typeface="华文楷体" pitchFamily="2" charset="-122"/>
                          <a:ea typeface="华文楷体" pitchFamily="2" charset="-122"/>
                          <a:cs typeface="Times New Roman"/>
                        </a:rPr>
                        <a:t>小时交付同时安装工程师现场</a:t>
                      </a:r>
                      <a:r>
                        <a:rPr lang="zh-CN" sz="1800" dirty="0" smtClean="0">
                          <a:latin typeface="华文楷体" pitchFamily="2" charset="-122"/>
                          <a:ea typeface="华文楷体" pitchFamily="2" charset="-122"/>
                          <a:cs typeface="Times New Roman"/>
                        </a:rPr>
                        <a:t>服务</a:t>
                      </a:r>
                      <a:endParaRPr lang="en-US" sz="1800" dirty="0">
                        <a:latin typeface="华文楷体" pitchFamily="2" charset="-122"/>
                        <a:ea typeface="华文楷体" pitchFamily="2" charset="-122"/>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nSpc>
                          <a:spcPct val="115000"/>
                        </a:lnSpc>
                        <a:spcAft>
                          <a:spcPts val="1000"/>
                        </a:spcAft>
                      </a:pPr>
                      <a:endParaRPr lang="en-US" sz="1800" dirty="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nSpc>
                          <a:spcPct val="115000"/>
                        </a:lnSpc>
                        <a:spcAft>
                          <a:spcPts val="1000"/>
                        </a:spcAft>
                      </a:pPr>
                      <a:endParaRPr lang="en-US" sz="1800" dirty="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nSpc>
                          <a:spcPct val="115000"/>
                        </a:lnSpc>
                        <a:spcAft>
                          <a:spcPts val="1000"/>
                        </a:spcAft>
                      </a:pPr>
                      <a:endParaRPr lang="en-US" sz="1800" dirty="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nSpc>
                          <a:spcPct val="115000"/>
                        </a:lnSpc>
                        <a:spcAft>
                          <a:spcPts val="1000"/>
                        </a:spcAft>
                      </a:pPr>
                      <a:r>
                        <a:rPr lang="zh-CN" sz="1800" dirty="0">
                          <a:latin typeface="Calibri"/>
                          <a:ea typeface="宋体"/>
                          <a:cs typeface="Times New Roman"/>
                        </a:rPr>
                        <a:t>√</a:t>
                      </a:r>
                      <a:endParaRPr lang="en-US" sz="1800" dirty="0">
                        <a:latin typeface="Calibri"/>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bl>
          </a:graphicData>
        </a:graphic>
      </p:graphicFrame>
      <p:sp>
        <p:nvSpPr>
          <p:cNvPr id="3" name="Title 1"/>
          <p:cNvSpPr txBox="1">
            <a:spLocks/>
          </p:cNvSpPr>
          <p:nvPr/>
        </p:nvSpPr>
        <p:spPr bwMode="auto">
          <a:xfrm>
            <a:off x="304800" y="381000"/>
            <a:ext cx="8382000" cy="990600"/>
          </a:xfrm>
          <a:prstGeom prst="rect">
            <a:avLst/>
          </a:prstGeom>
          <a:noFill/>
          <a:ln w="9525">
            <a:noFill/>
            <a:miter lim="800000"/>
            <a:headEnd/>
            <a:tailEnd/>
          </a:ln>
        </p:spPr>
        <p:txBody>
          <a:bodyPr anchor="ctr"/>
          <a:lstStyle/>
          <a:p>
            <a:pPr eaLnBrk="0" hangingPunct="0">
              <a:defRPr/>
            </a:pPr>
            <a:r>
              <a:rPr lang="zh-CN" altLang="en-US" sz="4000" i="0" kern="0" dirty="0">
                <a:solidFill>
                  <a:schemeClr val="tx2"/>
                </a:solidFill>
                <a:latin typeface="华文楷体" pitchFamily="2" charset="-122"/>
                <a:ea typeface="华文楷体" pitchFamily="2" charset="-122"/>
                <a:cs typeface="+mj-cs"/>
              </a:rPr>
              <a:t>备件服务简明列表</a:t>
            </a:r>
            <a:endParaRPr lang="en-AU" altLang="zh-CN" sz="4000" i="0" kern="0" dirty="0">
              <a:solidFill>
                <a:schemeClr val="tx2"/>
              </a:solidFill>
              <a:latin typeface="华文楷体" pitchFamily="2" charset="-122"/>
              <a:ea typeface="华文楷体" pitchFamily="2" charset="-122"/>
              <a:cs typeface="+mj-cs"/>
            </a:endParaRPr>
          </a:p>
        </p:txBody>
      </p:sp>
      <p:sp>
        <p:nvSpPr>
          <p:cNvPr id="12341" name="Content Placeholder 2"/>
          <p:cNvSpPr txBox="1">
            <a:spLocks/>
          </p:cNvSpPr>
          <p:nvPr/>
        </p:nvSpPr>
        <p:spPr bwMode="auto">
          <a:xfrm>
            <a:off x="304800" y="1524000"/>
            <a:ext cx="8382000" cy="4953000"/>
          </a:xfrm>
          <a:prstGeom prst="rect">
            <a:avLst/>
          </a:prstGeom>
          <a:noFill/>
          <a:ln w="9525">
            <a:noFill/>
            <a:miter lim="800000"/>
            <a:headEnd/>
            <a:tailEnd/>
          </a:ln>
        </p:spPr>
        <p:txBody>
          <a:bodyPr/>
          <a:lstStyle/>
          <a:p>
            <a:pPr marL="342900" indent="-342900" eaLnBrk="0" hangingPunct="0">
              <a:spcAft>
                <a:spcPct val="25000"/>
              </a:spcAft>
              <a:buFontTx/>
              <a:buBlip>
                <a:blip r:embed="rId3"/>
              </a:buBlip>
            </a:pPr>
            <a:r>
              <a:rPr lang="zh-CN" altLang="en-US" sz="2000" b="0" i="0">
                <a:solidFill>
                  <a:schemeClr val="tx1"/>
                </a:solidFill>
                <a:latin typeface="华文楷体" pitchFamily="2" charset="-122"/>
                <a:ea typeface="华文楷体" pitchFamily="2" charset="-122"/>
              </a:rPr>
              <a:t>请注意每项内容中的先决条件，表中未列出</a:t>
            </a:r>
            <a:endParaRPr lang="en-US" altLang="zh-CN" sz="2000" b="0" i="0">
              <a:solidFill>
                <a:schemeClr val="tx1"/>
              </a:solidFill>
              <a:latin typeface="华文楷体" pitchFamily="2" charset="-122"/>
              <a:ea typeface="华文楷体" pitchFamily="2" charset="-122"/>
            </a:endParaRPr>
          </a:p>
          <a:p>
            <a:pPr marL="342900" indent="-342900" eaLnBrk="0" hangingPunct="0">
              <a:spcAft>
                <a:spcPct val="25000"/>
              </a:spcAft>
              <a:buFontTx/>
              <a:buBlip>
                <a:blip r:embed="rId3"/>
              </a:buBlip>
            </a:pPr>
            <a:endParaRPr lang="en-US" altLang="zh-CN" sz="2800" b="0" i="0">
              <a:solidFill>
                <a:schemeClr val="tx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p:txBody>
          <a:bodyPr>
            <a:normAutofit/>
          </a:bodyPr>
          <a:lstStyle/>
          <a:p>
            <a:r>
              <a:rPr lang="en-US" altLang="zh-CN" b="1" dirty="0" smtClean="0">
                <a:solidFill>
                  <a:schemeClr val="tx1"/>
                </a:solidFill>
                <a:latin typeface="宋体" pitchFamily="-110" charset="-122"/>
                <a:ea typeface="宋体" pitchFamily="-110" charset="-122"/>
                <a:cs typeface="宋体" pitchFamily="-110" charset="-122"/>
              </a:rPr>
              <a:t>F5</a:t>
            </a:r>
            <a:r>
              <a:rPr lang="zh-CN" altLang="en-US" b="1" dirty="0" smtClean="0">
                <a:solidFill>
                  <a:schemeClr val="tx1"/>
                </a:solidFill>
                <a:latin typeface="宋体" pitchFamily="-110" charset="-122"/>
                <a:ea typeface="宋体" pitchFamily="-110" charset="-122"/>
                <a:cs typeface="宋体" pitchFamily="-110" charset="-122"/>
              </a:rPr>
              <a:t>公司简介</a:t>
            </a:r>
            <a:endParaRPr lang="en-US" altLang="zh-CN" b="1" dirty="0" smtClean="0">
              <a:solidFill>
                <a:schemeClr val="tx1"/>
              </a:solidFill>
              <a:latin typeface="宋体" pitchFamily="-110" charset="-122"/>
              <a:ea typeface="宋体" pitchFamily="-110" charset="-122"/>
              <a:cs typeface="宋体" pitchFamily="-110" charset="-122"/>
            </a:endParaRPr>
          </a:p>
          <a:p>
            <a:r>
              <a:rPr lang="en-US" altLang="zh-CN" b="1" dirty="0" smtClean="0">
                <a:solidFill>
                  <a:schemeClr val="tx1"/>
                </a:solidFill>
                <a:latin typeface="宋体" pitchFamily="-110" charset="-122"/>
                <a:ea typeface="宋体" pitchFamily="-110" charset="-122"/>
                <a:cs typeface="宋体" pitchFamily="-110" charset="-122"/>
              </a:rPr>
              <a:t>F5 UADN</a:t>
            </a:r>
            <a:r>
              <a:rPr lang="zh-CN" altLang="en-US" b="1" dirty="0" smtClean="0">
                <a:solidFill>
                  <a:schemeClr val="tx1"/>
                </a:solidFill>
                <a:latin typeface="宋体" pitchFamily="-110" charset="-122"/>
                <a:ea typeface="宋体" pitchFamily="-110" charset="-122"/>
                <a:cs typeface="宋体" pitchFamily="-110" charset="-122"/>
              </a:rPr>
              <a:t>及技术介绍</a:t>
            </a:r>
            <a:endParaRPr lang="en-US" altLang="zh-CN" b="1" dirty="0" smtClean="0">
              <a:solidFill>
                <a:schemeClr val="tx1"/>
              </a:solidFill>
              <a:latin typeface="宋体" pitchFamily="-110" charset="-122"/>
              <a:ea typeface="宋体" pitchFamily="-110" charset="-122"/>
              <a:cs typeface="宋体" pitchFamily="-110" charset="-122"/>
            </a:endParaRPr>
          </a:p>
          <a:p>
            <a:r>
              <a:rPr lang="zh-CN" altLang="en-US" b="1" dirty="0" smtClean="0">
                <a:solidFill>
                  <a:schemeClr val="tx1"/>
                </a:solidFill>
                <a:latin typeface="宋体" pitchFamily="-110" charset="-122"/>
                <a:ea typeface="宋体" pitchFamily="-110" charset="-122"/>
                <a:cs typeface="宋体" pitchFamily="-110" charset="-122"/>
              </a:rPr>
              <a:t>产品线及服务体系</a:t>
            </a:r>
            <a:endParaRPr lang="en-US" altLang="zh-CN" b="1" dirty="0" smtClean="0">
              <a:solidFill>
                <a:schemeClr val="tx1"/>
              </a:solidFill>
              <a:latin typeface="宋体" pitchFamily="-110" charset="-122"/>
              <a:ea typeface="宋体" pitchFamily="-110" charset="-122"/>
              <a:cs typeface="宋体" pitchFamily="-110" charset="-122"/>
            </a:endParaRPr>
          </a:p>
          <a:p>
            <a:r>
              <a:rPr lang="zh-CN" altLang="en-US" b="1" dirty="0" smtClean="0">
                <a:solidFill>
                  <a:srgbClr val="FF0000"/>
                </a:solidFill>
                <a:latin typeface="宋体" pitchFamily="-110" charset="-122"/>
                <a:ea typeface="宋体" pitchFamily="-110" charset="-122"/>
                <a:cs typeface="宋体" pitchFamily="-110" charset="-122"/>
              </a:rPr>
              <a:t>成功案例与小结</a:t>
            </a:r>
            <a:endParaRPr lang="en-US" altLang="zh-CN" b="1" dirty="0" smtClean="0">
              <a:solidFill>
                <a:srgbClr val="FF0000"/>
              </a:solidFill>
              <a:latin typeface="宋体" pitchFamily="-110" charset="-122"/>
              <a:ea typeface="宋体" pitchFamily="-110" charset="-122"/>
              <a:cs typeface="宋体" pitchFamily="-110" charset="-122"/>
            </a:endParaRPr>
          </a:p>
          <a:p>
            <a:endParaRPr lang="en-US" altLang="zh-CN" dirty="0">
              <a:solidFill>
                <a:schemeClr val="tx1"/>
              </a:solidFill>
              <a:latin typeface="宋体" pitchFamily="-110" charset="-122"/>
              <a:ea typeface="宋体" pitchFamily="-110" charset="-122"/>
              <a:cs typeface="宋体" pitchFamily="-110" charset="-122"/>
            </a:endParaRPr>
          </a:p>
        </p:txBody>
      </p:sp>
      <p:sp>
        <p:nvSpPr>
          <p:cNvPr id="4" name="Title 3"/>
          <p:cNvSpPr>
            <a:spLocks noGrp="1"/>
          </p:cNvSpPr>
          <p:nvPr>
            <p:ph type="title"/>
          </p:nvPr>
        </p:nvSpPr>
        <p:spPr/>
        <p:txBody>
          <a:bodyPr>
            <a:normAutofit/>
          </a:bodyPr>
          <a:lstStyle/>
          <a:p>
            <a:r>
              <a:rPr lang="en-US" altLang="zh-CN" dirty="0">
                <a:solidFill>
                  <a:schemeClr val="tx1"/>
                </a:solidFill>
                <a:latin typeface="宋体" pitchFamily="-110" charset="-122"/>
                <a:ea typeface="宋体" pitchFamily="-110" charset="-122"/>
                <a:cs typeface="宋体" pitchFamily="-110" charset="-122"/>
              </a:rPr>
              <a:t>Agenda</a:t>
            </a:r>
            <a:endParaRPr lang="en-US" dirty="0">
              <a:latin typeface="Arial" pitchFamily="-110" charset="0"/>
              <a:cs typeface="Arial" pitchFamily="-110"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64" name="Picture 44"/>
          <p:cNvPicPr>
            <a:picLocks noChangeAspect="1" noChangeArrowheads="1"/>
          </p:cNvPicPr>
          <p:nvPr/>
        </p:nvPicPr>
        <p:blipFill>
          <a:blip r:embed="rId3" cstate="print"/>
          <a:srcRect/>
          <a:stretch>
            <a:fillRect/>
          </a:stretch>
        </p:blipFill>
        <p:spPr bwMode="auto">
          <a:xfrm>
            <a:off x="5532438" y="3609975"/>
            <a:ext cx="222250" cy="381000"/>
          </a:xfrm>
          <a:prstGeom prst="rect">
            <a:avLst/>
          </a:prstGeom>
          <a:noFill/>
          <a:effectLst>
            <a:outerShdw dist="35921" dir="2700000" algn="ctr" rotWithShape="0">
              <a:srgbClr val="808080"/>
            </a:outerShdw>
          </a:effectLst>
        </p:spPr>
      </p:pic>
      <p:grpSp>
        <p:nvGrpSpPr>
          <p:cNvPr id="2" name="Group 329"/>
          <p:cNvGrpSpPr>
            <a:grpSpLocks/>
          </p:cNvGrpSpPr>
          <p:nvPr/>
        </p:nvGrpSpPr>
        <p:grpSpPr bwMode="auto">
          <a:xfrm>
            <a:off x="7143750" y="2714625"/>
            <a:ext cx="1676400" cy="244475"/>
            <a:chOff x="4176" y="3350"/>
            <a:chExt cx="1056" cy="154"/>
          </a:xfrm>
        </p:grpSpPr>
        <p:sp>
          <p:nvSpPr>
            <p:cNvPr id="40280" name="Text Box 330"/>
            <p:cNvSpPr txBox="1">
              <a:spLocks noChangeArrowheads="1"/>
            </p:cNvSpPr>
            <p:nvPr/>
          </p:nvSpPr>
          <p:spPr bwMode="auto">
            <a:xfrm>
              <a:off x="4176" y="3350"/>
              <a:ext cx="1056" cy="154"/>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1000">
                  <a:latin typeface="Times New Roman" pitchFamily="18" charset="0"/>
                </a:rPr>
                <a:t>HTTPS</a:t>
              </a:r>
            </a:p>
          </p:txBody>
        </p:sp>
        <p:sp>
          <p:nvSpPr>
            <p:cNvPr id="40281" name="Line 331"/>
            <p:cNvSpPr>
              <a:spLocks noChangeShapeType="1"/>
            </p:cNvSpPr>
            <p:nvPr/>
          </p:nvSpPr>
          <p:spPr bwMode="auto">
            <a:xfrm>
              <a:off x="4671" y="3395"/>
              <a:ext cx="288" cy="0"/>
            </a:xfrm>
            <a:prstGeom prst="line">
              <a:avLst/>
            </a:prstGeom>
            <a:noFill/>
            <a:ln w="12700">
              <a:solidFill>
                <a:schemeClr val="hlink"/>
              </a:solidFill>
              <a:round/>
              <a:headEnd type="none" w="sm" len="sm"/>
              <a:tailEnd type="triangle" w="sm" len="sm"/>
            </a:ln>
          </p:spPr>
          <p:txBody>
            <a:bodyPr/>
            <a:lstStyle/>
            <a:p>
              <a:endParaRPr lang="zh-CN" altLang="en-US"/>
            </a:p>
          </p:txBody>
        </p:sp>
      </p:grpSp>
      <p:sp>
        <p:nvSpPr>
          <p:cNvPr id="39940" name="Text Box 333"/>
          <p:cNvSpPr txBox="1">
            <a:spLocks noChangeArrowheads="1"/>
          </p:cNvSpPr>
          <p:nvPr/>
        </p:nvSpPr>
        <p:spPr bwMode="auto">
          <a:xfrm>
            <a:off x="7143750" y="2928938"/>
            <a:ext cx="1676400" cy="24447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1000">
                <a:latin typeface="Times New Roman" pitchFamily="18" charset="0"/>
              </a:rPr>
              <a:t>HTTP</a:t>
            </a:r>
          </a:p>
        </p:txBody>
      </p:sp>
      <p:sp>
        <p:nvSpPr>
          <p:cNvPr id="39941" name="Text Box 334"/>
          <p:cNvSpPr txBox="1">
            <a:spLocks noChangeArrowheads="1"/>
          </p:cNvSpPr>
          <p:nvPr/>
        </p:nvSpPr>
        <p:spPr bwMode="auto">
          <a:xfrm>
            <a:off x="7543800" y="609600"/>
            <a:ext cx="1295400" cy="549275"/>
          </a:xfrm>
          <a:prstGeom prst="rect">
            <a:avLst/>
          </a:prstGeom>
          <a:noFill/>
          <a:ln w="9525">
            <a:noFill/>
            <a:miter lim="800000"/>
            <a:headEnd/>
            <a:tailEnd/>
          </a:ln>
        </p:spPr>
        <p:txBody>
          <a:bodyPr>
            <a:spAutoFit/>
          </a:bodyPr>
          <a:lstStyle/>
          <a:p>
            <a:r>
              <a:rPr lang="zh-CN" altLang="en-US" sz="1200"/>
              <a:t>电信</a:t>
            </a:r>
          </a:p>
          <a:p>
            <a:r>
              <a:rPr lang="zh-CN" altLang="en-US" sz="1200"/>
              <a:t>网通 </a:t>
            </a:r>
            <a:r>
              <a:rPr lang="zh-CN" altLang="en-US"/>
              <a:t>   </a:t>
            </a:r>
          </a:p>
        </p:txBody>
      </p:sp>
      <p:sp>
        <p:nvSpPr>
          <p:cNvPr id="39942" name="Text Box 2"/>
          <p:cNvSpPr txBox="1">
            <a:spLocks noChangeArrowheads="1"/>
          </p:cNvSpPr>
          <p:nvPr/>
        </p:nvSpPr>
        <p:spPr bwMode="auto">
          <a:xfrm>
            <a:off x="3109913" y="1247775"/>
            <a:ext cx="903287" cy="24447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zh-CN" altLang="en-US" sz="1000">
                <a:latin typeface="Times New Roman" pitchFamily="18" charset="0"/>
              </a:rPr>
              <a:t>电信</a:t>
            </a:r>
            <a:r>
              <a:rPr lang="en-US" altLang="zh-CN" sz="1000">
                <a:latin typeface="Times New Roman" pitchFamily="18" charset="0"/>
              </a:rPr>
              <a:t>_Router</a:t>
            </a:r>
          </a:p>
        </p:txBody>
      </p:sp>
      <p:pic>
        <p:nvPicPr>
          <p:cNvPr id="5123" name="Picture 3"/>
          <p:cNvPicPr>
            <a:picLocks noChangeAspect="1" noChangeArrowheads="1"/>
          </p:cNvPicPr>
          <p:nvPr/>
        </p:nvPicPr>
        <p:blipFill>
          <a:blip r:embed="rId4" cstate="print"/>
          <a:srcRect/>
          <a:stretch>
            <a:fillRect/>
          </a:stretch>
        </p:blipFill>
        <p:spPr bwMode="auto">
          <a:xfrm>
            <a:off x="4881563" y="2419350"/>
            <a:ext cx="414337" cy="292100"/>
          </a:xfrm>
          <a:prstGeom prst="rect">
            <a:avLst/>
          </a:prstGeom>
          <a:noFill/>
          <a:effectLst>
            <a:outerShdw dist="35921" dir="2700000" algn="ctr" rotWithShape="0">
              <a:srgbClr val="808080"/>
            </a:outerShdw>
          </a:effectLst>
        </p:spPr>
      </p:pic>
      <p:sp>
        <p:nvSpPr>
          <p:cNvPr id="39944" name="Line 4"/>
          <p:cNvSpPr>
            <a:spLocks noChangeShapeType="1"/>
          </p:cNvSpPr>
          <p:nvPr/>
        </p:nvSpPr>
        <p:spPr bwMode="auto">
          <a:xfrm>
            <a:off x="4176713" y="2162175"/>
            <a:ext cx="0" cy="254000"/>
          </a:xfrm>
          <a:prstGeom prst="line">
            <a:avLst/>
          </a:prstGeom>
          <a:noFill/>
          <a:ln w="6350">
            <a:solidFill>
              <a:schemeClr val="tx1"/>
            </a:solidFill>
            <a:round/>
            <a:headEnd type="none" w="sm" len="sm"/>
            <a:tailEnd type="none" w="sm" len="sm"/>
          </a:ln>
        </p:spPr>
        <p:txBody>
          <a:bodyPr/>
          <a:lstStyle/>
          <a:p>
            <a:endParaRPr lang="zh-CN" altLang="en-US"/>
          </a:p>
        </p:txBody>
      </p:sp>
      <p:sp>
        <p:nvSpPr>
          <p:cNvPr id="39945" name="Line 5"/>
          <p:cNvSpPr>
            <a:spLocks noChangeShapeType="1"/>
          </p:cNvSpPr>
          <p:nvPr/>
        </p:nvSpPr>
        <p:spPr bwMode="auto">
          <a:xfrm>
            <a:off x="5072063" y="2238375"/>
            <a:ext cx="0" cy="254000"/>
          </a:xfrm>
          <a:prstGeom prst="line">
            <a:avLst/>
          </a:prstGeom>
          <a:noFill/>
          <a:ln w="6350">
            <a:solidFill>
              <a:schemeClr val="tx1"/>
            </a:solidFill>
            <a:round/>
            <a:headEnd type="none" w="sm" len="sm"/>
            <a:tailEnd type="none" w="sm" len="sm"/>
          </a:ln>
        </p:spPr>
        <p:txBody>
          <a:bodyPr/>
          <a:lstStyle/>
          <a:p>
            <a:endParaRPr lang="zh-CN" altLang="en-US"/>
          </a:p>
        </p:txBody>
      </p:sp>
      <p:sp>
        <p:nvSpPr>
          <p:cNvPr id="39946" name="Line 6"/>
          <p:cNvSpPr>
            <a:spLocks noChangeShapeType="1"/>
          </p:cNvSpPr>
          <p:nvPr/>
        </p:nvSpPr>
        <p:spPr bwMode="auto">
          <a:xfrm>
            <a:off x="4176713" y="2238375"/>
            <a:ext cx="914400" cy="228600"/>
          </a:xfrm>
          <a:prstGeom prst="line">
            <a:avLst/>
          </a:prstGeom>
          <a:noFill/>
          <a:ln w="6350">
            <a:solidFill>
              <a:schemeClr val="tx1"/>
            </a:solidFill>
            <a:round/>
            <a:headEnd type="none" w="sm" len="sm"/>
            <a:tailEnd type="none" w="sm" len="sm"/>
          </a:ln>
        </p:spPr>
        <p:txBody>
          <a:bodyPr/>
          <a:lstStyle/>
          <a:p>
            <a:endParaRPr lang="zh-CN" altLang="en-US"/>
          </a:p>
        </p:txBody>
      </p:sp>
      <p:sp>
        <p:nvSpPr>
          <p:cNvPr id="39947" name="Line 7"/>
          <p:cNvSpPr>
            <a:spLocks noChangeShapeType="1"/>
          </p:cNvSpPr>
          <p:nvPr/>
        </p:nvSpPr>
        <p:spPr bwMode="auto">
          <a:xfrm flipH="1">
            <a:off x="4176713" y="2262188"/>
            <a:ext cx="877887" cy="204787"/>
          </a:xfrm>
          <a:prstGeom prst="line">
            <a:avLst/>
          </a:prstGeom>
          <a:noFill/>
          <a:ln w="6350">
            <a:solidFill>
              <a:schemeClr val="tx1"/>
            </a:solidFill>
            <a:round/>
            <a:headEnd type="none" w="sm" len="sm"/>
            <a:tailEnd type="none" w="sm" len="sm"/>
          </a:ln>
        </p:spPr>
        <p:txBody>
          <a:bodyPr/>
          <a:lstStyle/>
          <a:p>
            <a:endParaRPr lang="zh-CN" altLang="en-US"/>
          </a:p>
        </p:txBody>
      </p:sp>
      <p:pic>
        <p:nvPicPr>
          <p:cNvPr id="39948" name="Picture 8"/>
          <p:cNvPicPr>
            <a:picLocks noChangeAspect="1" noChangeArrowheads="1"/>
          </p:cNvPicPr>
          <p:nvPr/>
        </p:nvPicPr>
        <p:blipFill>
          <a:blip r:embed="rId5" cstate="print"/>
          <a:srcRect/>
          <a:stretch>
            <a:fillRect/>
          </a:stretch>
        </p:blipFill>
        <p:spPr bwMode="auto">
          <a:xfrm>
            <a:off x="3871913" y="942975"/>
            <a:ext cx="1463675" cy="733425"/>
          </a:xfrm>
          <a:prstGeom prst="rect">
            <a:avLst/>
          </a:prstGeom>
          <a:noFill/>
          <a:ln w="9525">
            <a:noFill/>
            <a:miter lim="800000"/>
            <a:headEnd/>
            <a:tailEnd/>
          </a:ln>
        </p:spPr>
      </p:pic>
      <p:sp>
        <p:nvSpPr>
          <p:cNvPr id="39949" name="Text Box 9"/>
          <p:cNvSpPr txBox="1">
            <a:spLocks noChangeArrowheads="1"/>
          </p:cNvSpPr>
          <p:nvPr/>
        </p:nvSpPr>
        <p:spPr bwMode="auto">
          <a:xfrm>
            <a:off x="4405313" y="1019175"/>
            <a:ext cx="649287" cy="244475"/>
          </a:xfrm>
          <a:prstGeom prst="rect">
            <a:avLst/>
          </a:prstGeom>
          <a:noFill/>
          <a:ln w="9525">
            <a:noFill/>
            <a:miter lim="800000"/>
            <a:headEnd/>
            <a:tailEnd/>
          </a:ln>
        </p:spPr>
        <p:txBody>
          <a:bodyPr wrap="none">
            <a:spAutoFit/>
          </a:bodyPr>
          <a:lstStyle/>
          <a:p>
            <a:pPr algn="ctr"/>
            <a:r>
              <a:rPr lang="en-US" altLang="zh-CN" sz="1000" b="1"/>
              <a:t>Internet</a:t>
            </a:r>
          </a:p>
        </p:txBody>
      </p:sp>
      <p:sp>
        <p:nvSpPr>
          <p:cNvPr id="39950" name="Text Box 10"/>
          <p:cNvSpPr txBox="1">
            <a:spLocks noChangeArrowheads="1"/>
          </p:cNvSpPr>
          <p:nvPr/>
        </p:nvSpPr>
        <p:spPr bwMode="auto">
          <a:xfrm>
            <a:off x="2119313" y="2009775"/>
            <a:ext cx="1676400" cy="214313"/>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lang="en-US" altLang="zh-CN" sz="800">
                <a:latin typeface="Times New Roman" pitchFamily="18" charset="0"/>
              </a:rPr>
              <a:t>BigIP  1600 LC_A</a:t>
            </a:r>
          </a:p>
        </p:txBody>
      </p:sp>
      <p:sp>
        <p:nvSpPr>
          <p:cNvPr id="39951" name="Text Box 11"/>
          <p:cNvSpPr txBox="1">
            <a:spLocks noChangeArrowheads="1"/>
          </p:cNvSpPr>
          <p:nvPr/>
        </p:nvSpPr>
        <p:spPr bwMode="auto">
          <a:xfrm>
            <a:off x="5319713" y="2009775"/>
            <a:ext cx="1600200" cy="214313"/>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lang="en-US" altLang="zh-CN" sz="800">
                <a:latin typeface="Times New Roman" pitchFamily="18" charset="0"/>
              </a:rPr>
              <a:t>BigIP 1600 LC_B</a:t>
            </a:r>
          </a:p>
        </p:txBody>
      </p:sp>
      <p:pic>
        <p:nvPicPr>
          <p:cNvPr id="39952" name="Picture 12"/>
          <p:cNvPicPr>
            <a:picLocks noChangeArrowheads="1"/>
          </p:cNvPicPr>
          <p:nvPr/>
        </p:nvPicPr>
        <p:blipFill>
          <a:blip r:embed="rId6" cstate="print"/>
          <a:srcRect/>
          <a:stretch>
            <a:fillRect/>
          </a:stretch>
        </p:blipFill>
        <p:spPr bwMode="auto">
          <a:xfrm>
            <a:off x="4872038" y="1285875"/>
            <a:ext cx="327025" cy="190500"/>
          </a:xfrm>
          <a:prstGeom prst="rect">
            <a:avLst/>
          </a:prstGeom>
          <a:noFill/>
          <a:ln w="12700">
            <a:noFill/>
            <a:miter lim="800000"/>
            <a:headEnd/>
            <a:tailEnd/>
          </a:ln>
        </p:spPr>
      </p:pic>
      <p:sp>
        <p:nvSpPr>
          <p:cNvPr id="39953" name="Line 13"/>
          <p:cNvSpPr>
            <a:spLocks noChangeShapeType="1"/>
          </p:cNvSpPr>
          <p:nvPr/>
        </p:nvSpPr>
        <p:spPr bwMode="auto">
          <a:xfrm>
            <a:off x="4167188" y="1857375"/>
            <a:ext cx="0" cy="254000"/>
          </a:xfrm>
          <a:prstGeom prst="line">
            <a:avLst/>
          </a:prstGeom>
          <a:noFill/>
          <a:ln w="19050">
            <a:solidFill>
              <a:srgbClr val="FFFF00"/>
            </a:solidFill>
            <a:round/>
            <a:headEnd type="none" w="sm" len="sm"/>
            <a:tailEnd type="none" w="sm" len="sm"/>
          </a:ln>
        </p:spPr>
        <p:txBody>
          <a:bodyPr/>
          <a:lstStyle/>
          <a:p>
            <a:endParaRPr lang="zh-CN" altLang="en-US"/>
          </a:p>
        </p:txBody>
      </p:sp>
      <p:sp>
        <p:nvSpPr>
          <p:cNvPr id="39954" name="Line 14"/>
          <p:cNvSpPr>
            <a:spLocks noChangeShapeType="1"/>
          </p:cNvSpPr>
          <p:nvPr/>
        </p:nvSpPr>
        <p:spPr bwMode="auto">
          <a:xfrm>
            <a:off x="5054600" y="1857375"/>
            <a:ext cx="0" cy="254000"/>
          </a:xfrm>
          <a:prstGeom prst="line">
            <a:avLst/>
          </a:prstGeom>
          <a:noFill/>
          <a:ln w="19050">
            <a:solidFill>
              <a:srgbClr val="FF0000"/>
            </a:solidFill>
            <a:round/>
            <a:headEnd type="none" w="sm" len="sm"/>
            <a:tailEnd type="none" w="sm" len="sm"/>
          </a:ln>
        </p:spPr>
        <p:txBody>
          <a:bodyPr/>
          <a:lstStyle/>
          <a:p>
            <a:endParaRPr lang="zh-CN" altLang="en-US"/>
          </a:p>
        </p:txBody>
      </p:sp>
      <p:sp>
        <p:nvSpPr>
          <p:cNvPr id="39955" name="Line 15"/>
          <p:cNvSpPr>
            <a:spLocks noChangeShapeType="1"/>
          </p:cNvSpPr>
          <p:nvPr/>
        </p:nvSpPr>
        <p:spPr bwMode="auto">
          <a:xfrm>
            <a:off x="4176713" y="1857375"/>
            <a:ext cx="877887" cy="254000"/>
          </a:xfrm>
          <a:prstGeom prst="line">
            <a:avLst/>
          </a:prstGeom>
          <a:noFill/>
          <a:ln w="19050">
            <a:solidFill>
              <a:srgbClr val="FFFF00"/>
            </a:solidFill>
            <a:round/>
            <a:headEnd type="none" w="sm" len="sm"/>
            <a:tailEnd type="none" w="sm" len="sm"/>
          </a:ln>
        </p:spPr>
        <p:txBody>
          <a:bodyPr/>
          <a:lstStyle/>
          <a:p>
            <a:endParaRPr lang="zh-CN" altLang="en-US"/>
          </a:p>
        </p:txBody>
      </p:sp>
      <p:sp>
        <p:nvSpPr>
          <p:cNvPr id="39956" name="Line 16"/>
          <p:cNvSpPr>
            <a:spLocks noChangeShapeType="1"/>
          </p:cNvSpPr>
          <p:nvPr/>
        </p:nvSpPr>
        <p:spPr bwMode="auto">
          <a:xfrm flipH="1">
            <a:off x="4176713" y="1857375"/>
            <a:ext cx="877887" cy="254000"/>
          </a:xfrm>
          <a:prstGeom prst="line">
            <a:avLst/>
          </a:prstGeom>
          <a:noFill/>
          <a:ln w="19050">
            <a:solidFill>
              <a:srgbClr val="FF0000"/>
            </a:solidFill>
            <a:round/>
            <a:headEnd type="none" w="sm" len="sm"/>
            <a:tailEnd type="none" w="sm" len="sm"/>
          </a:ln>
        </p:spPr>
        <p:txBody>
          <a:bodyPr/>
          <a:lstStyle/>
          <a:p>
            <a:endParaRPr lang="zh-CN" altLang="en-US"/>
          </a:p>
        </p:txBody>
      </p:sp>
      <p:pic>
        <p:nvPicPr>
          <p:cNvPr id="39957" name="Picture 17"/>
          <p:cNvPicPr>
            <a:picLocks noChangeArrowheads="1"/>
          </p:cNvPicPr>
          <p:nvPr/>
        </p:nvPicPr>
        <p:blipFill>
          <a:blip r:embed="rId6" cstate="print"/>
          <a:srcRect/>
          <a:stretch>
            <a:fillRect/>
          </a:stretch>
        </p:blipFill>
        <p:spPr bwMode="auto">
          <a:xfrm>
            <a:off x="4024313" y="1285875"/>
            <a:ext cx="327025" cy="190500"/>
          </a:xfrm>
          <a:prstGeom prst="rect">
            <a:avLst/>
          </a:prstGeom>
          <a:noFill/>
          <a:ln w="12700">
            <a:noFill/>
            <a:miter lim="800000"/>
            <a:headEnd/>
            <a:tailEnd/>
          </a:ln>
        </p:spPr>
      </p:pic>
      <p:sp>
        <p:nvSpPr>
          <p:cNvPr id="39958" name="Text Box 18"/>
          <p:cNvSpPr txBox="1">
            <a:spLocks noChangeArrowheads="1"/>
          </p:cNvSpPr>
          <p:nvPr/>
        </p:nvSpPr>
        <p:spPr bwMode="auto">
          <a:xfrm>
            <a:off x="5167313" y="1247775"/>
            <a:ext cx="914400" cy="24447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zh-CN" altLang="en-US" sz="1000">
                <a:latin typeface="Times New Roman" pitchFamily="18" charset="0"/>
              </a:rPr>
              <a:t>网通</a:t>
            </a:r>
            <a:r>
              <a:rPr lang="en-US" altLang="zh-CN" sz="1000">
                <a:latin typeface="Times New Roman" pitchFamily="18" charset="0"/>
              </a:rPr>
              <a:t>_Router</a:t>
            </a:r>
          </a:p>
        </p:txBody>
      </p:sp>
      <p:sp>
        <p:nvSpPr>
          <p:cNvPr id="39959" name="Text Box 19"/>
          <p:cNvSpPr txBox="1">
            <a:spLocks noChangeArrowheads="1"/>
          </p:cNvSpPr>
          <p:nvPr/>
        </p:nvSpPr>
        <p:spPr bwMode="auto">
          <a:xfrm>
            <a:off x="1433513" y="2162175"/>
            <a:ext cx="1600200" cy="274638"/>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1200" b="1">
                <a:latin typeface="Times New Roman" pitchFamily="18" charset="0"/>
              </a:rPr>
              <a:t> </a:t>
            </a:r>
            <a:r>
              <a:rPr lang="en-US" altLang="zh-CN" sz="1200">
                <a:latin typeface="Times New Roman" pitchFamily="18" charset="0"/>
              </a:rPr>
              <a:t> </a:t>
            </a:r>
          </a:p>
        </p:txBody>
      </p:sp>
      <p:sp>
        <p:nvSpPr>
          <p:cNvPr id="39960" name="Text Box 20"/>
          <p:cNvSpPr txBox="1">
            <a:spLocks noChangeArrowheads="1"/>
          </p:cNvSpPr>
          <p:nvPr/>
        </p:nvSpPr>
        <p:spPr bwMode="auto">
          <a:xfrm>
            <a:off x="5167313" y="2543175"/>
            <a:ext cx="533400" cy="214313"/>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lang="en-US" altLang="zh-CN" sz="800" b="1">
                <a:latin typeface="Times New Roman" pitchFamily="18" charset="0"/>
              </a:rPr>
              <a:t>FW</a:t>
            </a:r>
          </a:p>
        </p:txBody>
      </p:sp>
      <p:sp>
        <p:nvSpPr>
          <p:cNvPr id="39961" name="Line 25"/>
          <p:cNvSpPr>
            <a:spLocks noChangeShapeType="1"/>
          </p:cNvSpPr>
          <p:nvPr/>
        </p:nvSpPr>
        <p:spPr bwMode="auto">
          <a:xfrm>
            <a:off x="4329113" y="1857375"/>
            <a:ext cx="304800" cy="228600"/>
          </a:xfrm>
          <a:prstGeom prst="line">
            <a:avLst/>
          </a:prstGeom>
          <a:noFill/>
          <a:ln w="12700">
            <a:solidFill>
              <a:schemeClr val="hlink"/>
            </a:solidFill>
            <a:round/>
            <a:headEnd type="none" w="sm" len="sm"/>
            <a:tailEnd type="triangle" w="sm" len="sm"/>
          </a:ln>
        </p:spPr>
        <p:txBody>
          <a:bodyPr/>
          <a:lstStyle/>
          <a:p>
            <a:endParaRPr lang="zh-CN" altLang="en-US"/>
          </a:p>
        </p:txBody>
      </p:sp>
      <p:sp>
        <p:nvSpPr>
          <p:cNvPr id="39962" name="Line 26"/>
          <p:cNvSpPr>
            <a:spLocks noChangeShapeType="1"/>
          </p:cNvSpPr>
          <p:nvPr/>
        </p:nvSpPr>
        <p:spPr bwMode="auto">
          <a:xfrm flipH="1">
            <a:off x="4633913" y="1857375"/>
            <a:ext cx="228600" cy="228600"/>
          </a:xfrm>
          <a:prstGeom prst="line">
            <a:avLst/>
          </a:prstGeom>
          <a:noFill/>
          <a:ln w="12700">
            <a:solidFill>
              <a:schemeClr val="hlink"/>
            </a:solidFill>
            <a:round/>
            <a:headEnd type="none" w="sm" len="sm"/>
            <a:tailEnd type="triangle" w="sm" len="sm"/>
          </a:ln>
        </p:spPr>
        <p:txBody>
          <a:bodyPr/>
          <a:lstStyle/>
          <a:p>
            <a:endParaRPr lang="zh-CN" altLang="en-US"/>
          </a:p>
        </p:txBody>
      </p:sp>
      <p:sp>
        <p:nvSpPr>
          <p:cNvPr id="39963" name="Line 27"/>
          <p:cNvSpPr>
            <a:spLocks noChangeShapeType="1"/>
          </p:cNvSpPr>
          <p:nvPr/>
        </p:nvSpPr>
        <p:spPr bwMode="auto">
          <a:xfrm flipH="1">
            <a:off x="4405313" y="2314575"/>
            <a:ext cx="228600" cy="228600"/>
          </a:xfrm>
          <a:prstGeom prst="line">
            <a:avLst/>
          </a:prstGeom>
          <a:noFill/>
          <a:ln w="12700">
            <a:solidFill>
              <a:schemeClr val="hlink"/>
            </a:solidFill>
            <a:round/>
            <a:headEnd type="none" w="sm" len="sm"/>
            <a:tailEnd type="triangle" w="sm" len="sm"/>
          </a:ln>
        </p:spPr>
        <p:txBody>
          <a:bodyPr/>
          <a:lstStyle/>
          <a:p>
            <a:endParaRPr lang="zh-CN" altLang="en-US"/>
          </a:p>
        </p:txBody>
      </p:sp>
      <p:sp>
        <p:nvSpPr>
          <p:cNvPr id="39964" name="Line 28"/>
          <p:cNvSpPr>
            <a:spLocks noChangeShapeType="1"/>
          </p:cNvSpPr>
          <p:nvPr/>
        </p:nvSpPr>
        <p:spPr bwMode="auto">
          <a:xfrm>
            <a:off x="4633913" y="2314575"/>
            <a:ext cx="228600" cy="228600"/>
          </a:xfrm>
          <a:prstGeom prst="line">
            <a:avLst/>
          </a:prstGeom>
          <a:noFill/>
          <a:ln w="12700">
            <a:solidFill>
              <a:schemeClr val="hlink"/>
            </a:solidFill>
            <a:round/>
            <a:headEnd type="none" w="sm" len="sm"/>
            <a:tailEnd type="triangle" w="sm" len="sm"/>
          </a:ln>
        </p:spPr>
        <p:txBody>
          <a:bodyPr/>
          <a:lstStyle/>
          <a:p>
            <a:endParaRPr lang="zh-CN" altLang="en-US"/>
          </a:p>
        </p:txBody>
      </p:sp>
      <p:pic>
        <p:nvPicPr>
          <p:cNvPr id="39965" name="Picture 29"/>
          <p:cNvPicPr>
            <a:picLocks noChangeAspect="1" noChangeArrowheads="1"/>
          </p:cNvPicPr>
          <p:nvPr/>
        </p:nvPicPr>
        <p:blipFill>
          <a:blip r:embed="rId7" cstate="print"/>
          <a:srcRect/>
          <a:stretch>
            <a:fillRect/>
          </a:stretch>
        </p:blipFill>
        <p:spPr bwMode="auto">
          <a:xfrm>
            <a:off x="3567113" y="2085975"/>
            <a:ext cx="838200" cy="136525"/>
          </a:xfrm>
          <a:prstGeom prst="rect">
            <a:avLst/>
          </a:prstGeom>
          <a:noFill/>
          <a:ln w="9525">
            <a:noFill/>
            <a:miter lim="800000"/>
            <a:headEnd/>
            <a:tailEnd/>
          </a:ln>
        </p:spPr>
      </p:pic>
      <p:pic>
        <p:nvPicPr>
          <p:cNvPr id="39966" name="Picture 30"/>
          <p:cNvPicPr>
            <a:picLocks noChangeAspect="1" noChangeArrowheads="1"/>
          </p:cNvPicPr>
          <p:nvPr/>
        </p:nvPicPr>
        <p:blipFill>
          <a:blip r:embed="rId7" cstate="print"/>
          <a:srcRect/>
          <a:stretch>
            <a:fillRect/>
          </a:stretch>
        </p:blipFill>
        <p:spPr bwMode="auto">
          <a:xfrm>
            <a:off x="4710113" y="2085975"/>
            <a:ext cx="838200" cy="136525"/>
          </a:xfrm>
          <a:prstGeom prst="rect">
            <a:avLst/>
          </a:prstGeom>
          <a:noFill/>
          <a:ln w="9525">
            <a:noFill/>
            <a:miter lim="800000"/>
            <a:headEnd/>
            <a:tailEnd/>
          </a:ln>
        </p:spPr>
      </p:pic>
      <p:sp>
        <p:nvSpPr>
          <p:cNvPr id="39967" name="Freeform 31"/>
          <p:cNvSpPr>
            <a:spLocks/>
          </p:cNvSpPr>
          <p:nvPr/>
        </p:nvSpPr>
        <p:spPr bwMode="auto">
          <a:xfrm>
            <a:off x="4424363" y="2124075"/>
            <a:ext cx="279400" cy="76200"/>
          </a:xfrm>
          <a:custGeom>
            <a:avLst/>
            <a:gdLst>
              <a:gd name="T0" fmla="*/ 0 w 960"/>
              <a:gd name="T1" fmla="*/ 2106441350 h 328"/>
              <a:gd name="T2" fmla="*/ 2147483647 w 960"/>
              <a:gd name="T3" fmla="*/ 300943541 h 328"/>
              <a:gd name="T4" fmla="*/ 2147483647 w 960"/>
              <a:gd name="T5" fmla="*/ 2147483647 h 328"/>
              <a:gd name="T6" fmla="*/ 2147483647 w 960"/>
              <a:gd name="T7" fmla="*/ 1504608863 h 328"/>
              <a:gd name="T8" fmla="*/ 0 60000 65536"/>
              <a:gd name="T9" fmla="*/ 0 60000 65536"/>
              <a:gd name="T10" fmla="*/ 0 60000 65536"/>
              <a:gd name="T11" fmla="*/ 0 60000 65536"/>
              <a:gd name="T12" fmla="*/ 0 w 960"/>
              <a:gd name="T13" fmla="*/ 0 h 328"/>
              <a:gd name="T14" fmla="*/ 960 w 960"/>
              <a:gd name="T15" fmla="*/ 328 h 328"/>
            </a:gdLst>
            <a:ahLst/>
            <a:cxnLst>
              <a:cxn ang="T8">
                <a:pos x="T0" y="T1"/>
              </a:cxn>
              <a:cxn ang="T9">
                <a:pos x="T2" y="T3"/>
              </a:cxn>
              <a:cxn ang="T10">
                <a:pos x="T4" y="T5"/>
              </a:cxn>
              <a:cxn ang="T11">
                <a:pos x="T6" y="T7"/>
              </a:cxn>
            </a:cxnLst>
            <a:rect l="T12" t="T13" r="T14" b="T15"/>
            <a:pathLst>
              <a:path w="960" h="328">
                <a:moveTo>
                  <a:pt x="0" y="168"/>
                </a:moveTo>
                <a:cubicBezTo>
                  <a:pt x="88" y="84"/>
                  <a:pt x="176" y="0"/>
                  <a:pt x="288" y="24"/>
                </a:cubicBezTo>
                <a:cubicBezTo>
                  <a:pt x="400" y="48"/>
                  <a:pt x="560" y="296"/>
                  <a:pt x="672" y="312"/>
                </a:cubicBezTo>
                <a:cubicBezTo>
                  <a:pt x="784" y="328"/>
                  <a:pt x="872" y="224"/>
                  <a:pt x="960" y="120"/>
                </a:cubicBezTo>
              </a:path>
            </a:pathLst>
          </a:custGeom>
          <a:noFill/>
          <a:ln w="12700">
            <a:solidFill>
              <a:schemeClr val="tx1"/>
            </a:solidFill>
            <a:round/>
            <a:headEnd type="none" w="sm" len="sm"/>
            <a:tailEnd type="none" w="sm" len="sm"/>
          </a:ln>
        </p:spPr>
        <p:txBody>
          <a:bodyPr/>
          <a:lstStyle/>
          <a:p>
            <a:endParaRPr lang="zh-CN" altLang="en-US"/>
          </a:p>
        </p:txBody>
      </p:sp>
      <p:pic>
        <p:nvPicPr>
          <p:cNvPr id="5152" name="Picture 32"/>
          <p:cNvPicPr>
            <a:picLocks noChangeAspect="1" noChangeArrowheads="1"/>
          </p:cNvPicPr>
          <p:nvPr/>
        </p:nvPicPr>
        <p:blipFill>
          <a:blip r:embed="rId8" cstate="print"/>
          <a:srcRect/>
          <a:stretch>
            <a:fillRect/>
          </a:stretch>
        </p:blipFill>
        <p:spPr bwMode="auto">
          <a:xfrm>
            <a:off x="3948113" y="2409825"/>
            <a:ext cx="412750" cy="292100"/>
          </a:xfrm>
          <a:prstGeom prst="rect">
            <a:avLst/>
          </a:prstGeom>
          <a:noFill/>
          <a:effectLst>
            <a:outerShdw dist="35921" dir="2700000" algn="ctr" rotWithShape="0">
              <a:srgbClr val="808080"/>
            </a:outerShdw>
          </a:effectLst>
        </p:spPr>
      </p:pic>
      <p:sp>
        <p:nvSpPr>
          <p:cNvPr id="39969" name="Line 33"/>
          <p:cNvSpPr>
            <a:spLocks noChangeShapeType="1"/>
          </p:cNvSpPr>
          <p:nvPr/>
        </p:nvSpPr>
        <p:spPr bwMode="auto">
          <a:xfrm>
            <a:off x="4176713" y="2695575"/>
            <a:ext cx="0" cy="330200"/>
          </a:xfrm>
          <a:prstGeom prst="line">
            <a:avLst/>
          </a:prstGeom>
          <a:noFill/>
          <a:ln w="6350">
            <a:solidFill>
              <a:schemeClr val="tx1"/>
            </a:solidFill>
            <a:round/>
            <a:headEnd type="none" w="sm" len="sm"/>
            <a:tailEnd type="none" w="sm" len="sm"/>
          </a:ln>
        </p:spPr>
        <p:txBody>
          <a:bodyPr/>
          <a:lstStyle/>
          <a:p>
            <a:endParaRPr lang="zh-CN" altLang="en-US"/>
          </a:p>
        </p:txBody>
      </p:sp>
      <p:sp>
        <p:nvSpPr>
          <p:cNvPr id="39970" name="Line 34"/>
          <p:cNvSpPr>
            <a:spLocks noChangeShapeType="1"/>
          </p:cNvSpPr>
          <p:nvPr/>
        </p:nvSpPr>
        <p:spPr bwMode="auto">
          <a:xfrm>
            <a:off x="5091113" y="2695575"/>
            <a:ext cx="0" cy="330200"/>
          </a:xfrm>
          <a:prstGeom prst="line">
            <a:avLst/>
          </a:prstGeom>
          <a:noFill/>
          <a:ln w="6350">
            <a:solidFill>
              <a:schemeClr val="tx1"/>
            </a:solidFill>
            <a:round/>
            <a:headEnd type="none" w="sm" len="sm"/>
            <a:tailEnd type="none" w="sm" len="sm"/>
          </a:ln>
        </p:spPr>
        <p:txBody>
          <a:bodyPr/>
          <a:lstStyle/>
          <a:p>
            <a:endParaRPr lang="zh-CN" altLang="en-US"/>
          </a:p>
        </p:txBody>
      </p:sp>
      <p:pic>
        <p:nvPicPr>
          <p:cNvPr id="39971" name="Picture 35"/>
          <p:cNvPicPr>
            <a:picLocks noChangeAspect="1" noChangeArrowheads="1"/>
          </p:cNvPicPr>
          <p:nvPr/>
        </p:nvPicPr>
        <p:blipFill>
          <a:blip r:embed="rId9" cstate="print"/>
          <a:srcRect/>
          <a:stretch>
            <a:fillRect/>
          </a:stretch>
        </p:blipFill>
        <p:spPr bwMode="auto">
          <a:xfrm>
            <a:off x="3871913" y="2867025"/>
            <a:ext cx="609600" cy="395288"/>
          </a:xfrm>
          <a:prstGeom prst="rect">
            <a:avLst/>
          </a:prstGeom>
          <a:noFill/>
          <a:ln w="9525">
            <a:noFill/>
            <a:miter lim="800000"/>
            <a:headEnd/>
            <a:tailEnd/>
          </a:ln>
        </p:spPr>
      </p:pic>
      <p:pic>
        <p:nvPicPr>
          <p:cNvPr id="39972" name="Picture 36"/>
          <p:cNvPicPr>
            <a:picLocks noChangeAspect="1" noChangeArrowheads="1"/>
          </p:cNvPicPr>
          <p:nvPr/>
        </p:nvPicPr>
        <p:blipFill>
          <a:blip r:embed="rId9" cstate="print"/>
          <a:srcRect/>
          <a:stretch>
            <a:fillRect/>
          </a:stretch>
        </p:blipFill>
        <p:spPr bwMode="auto">
          <a:xfrm>
            <a:off x="4786313" y="2857500"/>
            <a:ext cx="609600" cy="395288"/>
          </a:xfrm>
          <a:prstGeom prst="rect">
            <a:avLst/>
          </a:prstGeom>
          <a:noFill/>
          <a:ln w="9525">
            <a:noFill/>
            <a:miter lim="800000"/>
            <a:headEnd/>
            <a:tailEnd/>
          </a:ln>
        </p:spPr>
      </p:pic>
      <p:pic>
        <p:nvPicPr>
          <p:cNvPr id="5157" name="Picture 37"/>
          <p:cNvPicPr>
            <a:picLocks noChangeAspect="1" noChangeArrowheads="1"/>
          </p:cNvPicPr>
          <p:nvPr/>
        </p:nvPicPr>
        <p:blipFill>
          <a:blip r:embed="rId10" cstate="print"/>
          <a:srcRect/>
          <a:stretch>
            <a:fillRect/>
          </a:stretch>
        </p:blipFill>
        <p:spPr bwMode="auto">
          <a:xfrm>
            <a:off x="4922838" y="3609975"/>
            <a:ext cx="219075" cy="381000"/>
          </a:xfrm>
          <a:prstGeom prst="rect">
            <a:avLst/>
          </a:prstGeom>
          <a:noFill/>
          <a:effectLst>
            <a:outerShdw dist="35921" dir="2700000" algn="ctr" rotWithShape="0">
              <a:srgbClr val="808080"/>
            </a:outerShdw>
          </a:effectLst>
        </p:spPr>
      </p:pic>
      <p:pic>
        <p:nvPicPr>
          <p:cNvPr id="5158" name="Picture 38"/>
          <p:cNvPicPr>
            <a:picLocks noChangeAspect="1" noChangeArrowheads="1"/>
          </p:cNvPicPr>
          <p:nvPr/>
        </p:nvPicPr>
        <p:blipFill>
          <a:blip r:embed="rId3" cstate="print"/>
          <a:srcRect/>
          <a:stretch>
            <a:fillRect/>
          </a:stretch>
        </p:blipFill>
        <p:spPr bwMode="auto">
          <a:xfrm>
            <a:off x="5380038" y="3533775"/>
            <a:ext cx="222250" cy="381000"/>
          </a:xfrm>
          <a:prstGeom prst="rect">
            <a:avLst/>
          </a:prstGeom>
          <a:noFill/>
          <a:effectLst>
            <a:outerShdw dist="35921" dir="2700000" algn="ctr" rotWithShape="0">
              <a:srgbClr val="808080"/>
            </a:outerShdw>
          </a:effectLst>
        </p:spPr>
      </p:pic>
      <p:sp>
        <p:nvSpPr>
          <p:cNvPr id="39975" name="Text Box 39"/>
          <p:cNvSpPr txBox="1">
            <a:spLocks noChangeArrowheads="1"/>
          </p:cNvSpPr>
          <p:nvPr/>
        </p:nvSpPr>
        <p:spPr bwMode="auto">
          <a:xfrm>
            <a:off x="4770438" y="3990975"/>
            <a:ext cx="685800" cy="214313"/>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lang="en-US" altLang="zh-CN" sz="800">
                <a:latin typeface="Times New Roman" pitchFamily="18" charset="0"/>
              </a:rPr>
              <a:t>SSL</a:t>
            </a:r>
            <a:r>
              <a:rPr lang="zh-CN" altLang="en-US" sz="800">
                <a:latin typeface="Times New Roman" pitchFamily="18" charset="0"/>
              </a:rPr>
              <a:t>服务器</a:t>
            </a:r>
          </a:p>
        </p:txBody>
      </p:sp>
      <p:sp>
        <p:nvSpPr>
          <p:cNvPr id="39976" name="Line 40"/>
          <p:cNvSpPr>
            <a:spLocks noChangeShapeType="1"/>
          </p:cNvSpPr>
          <p:nvPr/>
        </p:nvSpPr>
        <p:spPr bwMode="auto">
          <a:xfrm flipV="1">
            <a:off x="5075238" y="3228975"/>
            <a:ext cx="15875" cy="381000"/>
          </a:xfrm>
          <a:prstGeom prst="line">
            <a:avLst/>
          </a:prstGeom>
          <a:noFill/>
          <a:ln w="12700">
            <a:solidFill>
              <a:schemeClr val="tx1"/>
            </a:solidFill>
            <a:round/>
            <a:headEnd type="none" w="sm" len="sm"/>
            <a:tailEnd type="none" w="sm" len="sm"/>
          </a:ln>
        </p:spPr>
        <p:txBody>
          <a:bodyPr/>
          <a:lstStyle/>
          <a:p>
            <a:endParaRPr lang="zh-CN" altLang="en-US"/>
          </a:p>
        </p:txBody>
      </p:sp>
      <p:pic>
        <p:nvPicPr>
          <p:cNvPr id="5162" name="Picture 42"/>
          <p:cNvPicPr>
            <a:picLocks noChangeAspect="1" noChangeArrowheads="1"/>
          </p:cNvPicPr>
          <p:nvPr/>
        </p:nvPicPr>
        <p:blipFill>
          <a:blip r:embed="rId10" cstate="print"/>
          <a:srcRect/>
          <a:stretch>
            <a:fillRect/>
          </a:stretch>
        </p:blipFill>
        <p:spPr bwMode="auto">
          <a:xfrm>
            <a:off x="4770438" y="3533775"/>
            <a:ext cx="219075" cy="381000"/>
          </a:xfrm>
          <a:prstGeom prst="rect">
            <a:avLst/>
          </a:prstGeom>
          <a:noFill/>
          <a:effectLst>
            <a:outerShdw dist="35921" dir="2700000" algn="ctr" rotWithShape="0">
              <a:srgbClr val="808080"/>
            </a:outerShdw>
          </a:effectLst>
        </p:spPr>
      </p:pic>
      <p:sp>
        <p:nvSpPr>
          <p:cNvPr id="39978" name="Line 45"/>
          <p:cNvSpPr>
            <a:spLocks noChangeShapeType="1"/>
          </p:cNvSpPr>
          <p:nvPr/>
        </p:nvSpPr>
        <p:spPr bwMode="auto">
          <a:xfrm>
            <a:off x="5091113" y="3228975"/>
            <a:ext cx="593725" cy="381000"/>
          </a:xfrm>
          <a:prstGeom prst="line">
            <a:avLst/>
          </a:prstGeom>
          <a:noFill/>
          <a:ln w="12700">
            <a:solidFill>
              <a:schemeClr val="tx1"/>
            </a:solidFill>
            <a:round/>
            <a:headEnd type="none" w="sm" len="sm"/>
            <a:tailEnd type="none" w="sm" len="sm"/>
          </a:ln>
        </p:spPr>
        <p:txBody>
          <a:bodyPr/>
          <a:lstStyle/>
          <a:p>
            <a:endParaRPr lang="zh-CN" altLang="en-US"/>
          </a:p>
        </p:txBody>
      </p:sp>
      <p:sp>
        <p:nvSpPr>
          <p:cNvPr id="39979" name="Line 46"/>
          <p:cNvSpPr>
            <a:spLocks noChangeShapeType="1"/>
          </p:cNvSpPr>
          <p:nvPr/>
        </p:nvSpPr>
        <p:spPr bwMode="auto">
          <a:xfrm flipH="1">
            <a:off x="4252913" y="3762375"/>
            <a:ext cx="228600" cy="304800"/>
          </a:xfrm>
          <a:prstGeom prst="line">
            <a:avLst/>
          </a:prstGeom>
          <a:noFill/>
          <a:ln w="12700">
            <a:solidFill>
              <a:srgbClr val="330099"/>
            </a:solidFill>
            <a:round/>
            <a:headEnd type="none" w="sm" len="sm"/>
            <a:tailEnd type="triangle" w="sm" len="sm"/>
          </a:ln>
        </p:spPr>
        <p:txBody>
          <a:bodyPr/>
          <a:lstStyle/>
          <a:p>
            <a:endParaRPr lang="zh-CN" altLang="en-US"/>
          </a:p>
        </p:txBody>
      </p:sp>
      <p:sp>
        <p:nvSpPr>
          <p:cNvPr id="39980" name="Line 48"/>
          <p:cNvSpPr>
            <a:spLocks noChangeShapeType="1"/>
          </p:cNvSpPr>
          <p:nvPr/>
        </p:nvSpPr>
        <p:spPr bwMode="auto">
          <a:xfrm flipH="1">
            <a:off x="5608638" y="3228975"/>
            <a:ext cx="304800" cy="228600"/>
          </a:xfrm>
          <a:prstGeom prst="line">
            <a:avLst/>
          </a:prstGeom>
          <a:noFill/>
          <a:ln w="12700">
            <a:solidFill>
              <a:srgbClr val="330099"/>
            </a:solidFill>
            <a:round/>
            <a:headEnd type="none" w="sm" len="sm"/>
            <a:tailEnd type="triangle" w="sm" len="sm"/>
          </a:ln>
        </p:spPr>
        <p:txBody>
          <a:bodyPr/>
          <a:lstStyle/>
          <a:p>
            <a:endParaRPr lang="zh-CN" altLang="en-US"/>
          </a:p>
        </p:txBody>
      </p:sp>
      <p:sp>
        <p:nvSpPr>
          <p:cNvPr id="39981" name="Line 49"/>
          <p:cNvSpPr>
            <a:spLocks noChangeShapeType="1"/>
          </p:cNvSpPr>
          <p:nvPr/>
        </p:nvSpPr>
        <p:spPr bwMode="auto">
          <a:xfrm flipH="1">
            <a:off x="3643313" y="3609975"/>
            <a:ext cx="381000" cy="304800"/>
          </a:xfrm>
          <a:prstGeom prst="line">
            <a:avLst/>
          </a:prstGeom>
          <a:noFill/>
          <a:ln w="12700">
            <a:solidFill>
              <a:srgbClr val="330099"/>
            </a:solidFill>
            <a:round/>
            <a:headEnd type="none" w="sm" len="sm"/>
            <a:tailEnd type="triangle" w="sm" len="sm"/>
          </a:ln>
        </p:spPr>
        <p:txBody>
          <a:bodyPr/>
          <a:lstStyle/>
          <a:p>
            <a:endParaRPr lang="zh-CN" altLang="en-US"/>
          </a:p>
        </p:txBody>
      </p:sp>
      <p:sp>
        <p:nvSpPr>
          <p:cNvPr id="39982" name="Line 52"/>
          <p:cNvSpPr>
            <a:spLocks noChangeShapeType="1"/>
          </p:cNvSpPr>
          <p:nvPr/>
        </p:nvSpPr>
        <p:spPr bwMode="auto">
          <a:xfrm>
            <a:off x="4176713" y="3228975"/>
            <a:ext cx="1279525" cy="304800"/>
          </a:xfrm>
          <a:prstGeom prst="line">
            <a:avLst/>
          </a:prstGeom>
          <a:noFill/>
          <a:ln w="12700">
            <a:solidFill>
              <a:schemeClr val="tx1"/>
            </a:solidFill>
            <a:round/>
            <a:headEnd type="none" w="sm" len="sm"/>
            <a:tailEnd type="none" w="sm" len="sm"/>
          </a:ln>
        </p:spPr>
        <p:txBody>
          <a:bodyPr/>
          <a:lstStyle/>
          <a:p>
            <a:endParaRPr lang="zh-CN" altLang="en-US"/>
          </a:p>
        </p:txBody>
      </p:sp>
      <p:sp>
        <p:nvSpPr>
          <p:cNvPr id="39983" name="Line 53"/>
          <p:cNvSpPr>
            <a:spLocks noChangeShapeType="1"/>
          </p:cNvSpPr>
          <p:nvPr/>
        </p:nvSpPr>
        <p:spPr bwMode="auto">
          <a:xfrm>
            <a:off x="4176713" y="3228975"/>
            <a:ext cx="685800" cy="304800"/>
          </a:xfrm>
          <a:prstGeom prst="line">
            <a:avLst/>
          </a:prstGeom>
          <a:noFill/>
          <a:ln w="12700">
            <a:solidFill>
              <a:schemeClr val="tx1"/>
            </a:solidFill>
            <a:round/>
            <a:headEnd type="none" w="sm" len="sm"/>
            <a:tailEnd type="none" w="sm" len="sm"/>
          </a:ln>
        </p:spPr>
        <p:txBody>
          <a:bodyPr/>
          <a:lstStyle/>
          <a:p>
            <a:endParaRPr lang="zh-CN" altLang="en-US"/>
          </a:p>
        </p:txBody>
      </p:sp>
      <p:pic>
        <p:nvPicPr>
          <p:cNvPr id="39984" name="Picture 54"/>
          <p:cNvPicPr>
            <a:picLocks noChangeAspect="1" noChangeArrowheads="1"/>
          </p:cNvPicPr>
          <p:nvPr/>
        </p:nvPicPr>
        <p:blipFill>
          <a:blip r:embed="rId11" cstate="print"/>
          <a:srcRect/>
          <a:stretch>
            <a:fillRect/>
          </a:stretch>
        </p:blipFill>
        <p:spPr bwMode="auto">
          <a:xfrm>
            <a:off x="2605088" y="2928938"/>
            <a:ext cx="1104900" cy="223837"/>
          </a:xfrm>
          <a:prstGeom prst="rect">
            <a:avLst/>
          </a:prstGeom>
          <a:noFill/>
          <a:ln w="9525">
            <a:noFill/>
            <a:miter lim="800000"/>
            <a:headEnd/>
            <a:tailEnd/>
          </a:ln>
        </p:spPr>
      </p:pic>
      <p:pic>
        <p:nvPicPr>
          <p:cNvPr id="39985" name="Picture 55"/>
          <p:cNvPicPr>
            <a:picLocks noChangeAspect="1" noChangeArrowheads="1"/>
          </p:cNvPicPr>
          <p:nvPr/>
        </p:nvPicPr>
        <p:blipFill>
          <a:blip r:embed="rId12" cstate="print"/>
          <a:srcRect/>
          <a:stretch>
            <a:fillRect/>
          </a:stretch>
        </p:blipFill>
        <p:spPr bwMode="auto">
          <a:xfrm>
            <a:off x="5472113" y="2928938"/>
            <a:ext cx="1301750" cy="214312"/>
          </a:xfrm>
          <a:prstGeom prst="rect">
            <a:avLst/>
          </a:prstGeom>
          <a:noFill/>
          <a:ln w="9525">
            <a:noFill/>
            <a:miter lim="800000"/>
            <a:headEnd/>
            <a:tailEnd/>
          </a:ln>
        </p:spPr>
      </p:pic>
      <p:sp>
        <p:nvSpPr>
          <p:cNvPr id="39986" name="Line 56"/>
          <p:cNvSpPr>
            <a:spLocks noChangeShapeType="1"/>
          </p:cNvSpPr>
          <p:nvPr/>
        </p:nvSpPr>
        <p:spPr bwMode="auto">
          <a:xfrm flipH="1" flipV="1">
            <a:off x="3719513" y="3076575"/>
            <a:ext cx="228600" cy="0"/>
          </a:xfrm>
          <a:prstGeom prst="line">
            <a:avLst/>
          </a:prstGeom>
          <a:noFill/>
          <a:ln w="12700">
            <a:solidFill>
              <a:schemeClr val="tx1"/>
            </a:solidFill>
            <a:round/>
            <a:headEnd type="none" w="sm" len="sm"/>
            <a:tailEnd type="none" w="sm" len="sm"/>
          </a:ln>
        </p:spPr>
        <p:txBody>
          <a:bodyPr/>
          <a:lstStyle/>
          <a:p>
            <a:endParaRPr lang="zh-CN" altLang="en-US"/>
          </a:p>
        </p:txBody>
      </p:sp>
      <p:sp>
        <p:nvSpPr>
          <p:cNvPr id="39987" name="Line 57"/>
          <p:cNvSpPr>
            <a:spLocks noChangeShapeType="1"/>
          </p:cNvSpPr>
          <p:nvPr/>
        </p:nvSpPr>
        <p:spPr bwMode="auto">
          <a:xfrm flipH="1" flipV="1">
            <a:off x="5319713" y="3076575"/>
            <a:ext cx="152400" cy="0"/>
          </a:xfrm>
          <a:prstGeom prst="line">
            <a:avLst/>
          </a:prstGeom>
          <a:noFill/>
          <a:ln w="12700">
            <a:solidFill>
              <a:schemeClr val="tx1"/>
            </a:solidFill>
            <a:round/>
            <a:headEnd type="none" w="sm" len="sm"/>
            <a:tailEnd type="none" w="sm" len="sm"/>
          </a:ln>
        </p:spPr>
        <p:txBody>
          <a:bodyPr/>
          <a:lstStyle/>
          <a:p>
            <a:endParaRPr lang="zh-CN" altLang="en-US"/>
          </a:p>
        </p:txBody>
      </p:sp>
      <p:sp>
        <p:nvSpPr>
          <p:cNvPr id="39988" name="Line 58"/>
          <p:cNvSpPr>
            <a:spLocks noChangeShapeType="1"/>
          </p:cNvSpPr>
          <p:nvPr/>
        </p:nvSpPr>
        <p:spPr bwMode="auto">
          <a:xfrm flipH="1" flipV="1">
            <a:off x="5310188" y="3114675"/>
            <a:ext cx="152400" cy="0"/>
          </a:xfrm>
          <a:prstGeom prst="line">
            <a:avLst/>
          </a:prstGeom>
          <a:noFill/>
          <a:ln w="12700">
            <a:solidFill>
              <a:schemeClr val="tx1"/>
            </a:solidFill>
            <a:round/>
            <a:headEnd type="none" w="sm" len="sm"/>
            <a:tailEnd type="none" w="sm" len="sm"/>
          </a:ln>
        </p:spPr>
        <p:txBody>
          <a:bodyPr/>
          <a:lstStyle/>
          <a:p>
            <a:endParaRPr lang="zh-CN" altLang="en-US"/>
          </a:p>
        </p:txBody>
      </p:sp>
      <p:sp>
        <p:nvSpPr>
          <p:cNvPr id="39989" name="Line 59"/>
          <p:cNvSpPr>
            <a:spLocks noChangeShapeType="1"/>
          </p:cNvSpPr>
          <p:nvPr/>
        </p:nvSpPr>
        <p:spPr bwMode="auto">
          <a:xfrm flipH="1" flipV="1">
            <a:off x="3709988" y="3114675"/>
            <a:ext cx="228600" cy="0"/>
          </a:xfrm>
          <a:prstGeom prst="line">
            <a:avLst/>
          </a:prstGeom>
          <a:noFill/>
          <a:ln w="12700">
            <a:solidFill>
              <a:schemeClr val="tx1"/>
            </a:solidFill>
            <a:round/>
            <a:headEnd type="none" w="sm" len="sm"/>
            <a:tailEnd type="none" w="sm" len="sm"/>
          </a:ln>
        </p:spPr>
        <p:txBody>
          <a:bodyPr/>
          <a:lstStyle/>
          <a:p>
            <a:endParaRPr lang="zh-CN" altLang="en-US"/>
          </a:p>
        </p:txBody>
      </p:sp>
      <p:grpSp>
        <p:nvGrpSpPr>
          <p:cNvPr id="3" name="Group 60"/>
          <p:cNvGrpSpPr>
            <a:grpSpLocks/>
          </p:cNvGrpSpPr>
          <p:nvPr/>
        </p:nvGrpSpPr>
        <p:grpSpPr bwMode="auto">
          <a:xfrm>
            <a:off x="3109913" y="4219575"/>
            <a:ext cx="228600" cy="457200"/>
            <a:chOff x="2862" y="1864"/>
            <a:chExt cx="177" cy="262"/>
          </a:xfrm>
        </p:grpSpPr>
        <p:sp>
          <p:nvSpPr>
            <p:cNvPr id="40169" name="Rectangle 61"/>
            <p:cNvSpPr>
              <a:spLocks noChangeArrowheads="1"/>
            </p:cNvSpPr>
            <p:nvPr/>
          </p:nvSpPr>
          <p:spPr bwMode="auto">
            <a:xfrm>
              <a:off x="2968" y="1910"/>
              <a:ext cx="52" cy="216"/>
            </a:xfrm>
            <a:prstGeom prst="rect">
              <a:avLst/>
            </a:prstGeom>
            <a:solidFill>
              <a:srgbClr val="E0E0E0"/>
            </a:solidFill>
            <a:ln w="9525">
              <a:noFill/>
              <a:miter lim="800000"/>
              <a:headEnd/>
              <a:tailEnd/>
            </a:ln>
          </p:spPr>
          <p:txBody>
            <a:bodyPr/>
            <a:lstStyle/>
            <a:p>
              <a:endParaRPr lang="zh-CN" altLang="en-US"/>
            </a:p>
          </p:txBody>
        </p:sp>
        <p:sp>
          <p:nvSpPr>
            <p:cNvPr id="40170" name="Freeform 62"/>
            <p:cNvSpPr>
              <a:spLocks/>
            </p:cNvSpPr>
            <p:nvPr/>
          </p:nvSpPr>
          <p:spPr bwMode="auto">
            <a:xfrm>
              <a:off x="2882" y="1883"/>
              <a:ext cx="86" cy="241"/>
            </a:xfrm>
            <a:custGeom>
              <a:avLst/>
              <a:gdLst>
                <a:gd name="T0" fmla="*/ 0 w 86"/>
                <a:gd name="T1" fmla="*/ 185 h 241"/>
                <a:gd name="T2" fmla="*/ 86 w 86"/>
                <a:gd name="T3" fmla="*/ 241 h 241"/>
                <a:gd name="T4" fmla="*/ 86 w 86"/>
                <a:gd name="T5" fmla="*/ 29 h 241"/>
                <a:gd name="T6" fmla="*/ 71 w 86"/>
                <a:gd name="T7" fmla="*/ 19 h 241"/>
                <a:gd name="T8" fmla="*/ 0 w 86"/>
                <a:gd name="T9" fmla="*/ 0 h 241"/>
                <a:gd name="T10" fmla="*/ 0 w 86"/>
                <a:gd name="T11" fmla="*/ 185 h 241"/>
                <a:gd name="T12" fmla="*/ 0 60000 65536"/>
                <a:gd name="T13" fmla="*/ 0 60000 65536"/>
                <a:gd name="T14" fmla="*/ 0 60000 65536"/>
                <a:gd name="T15" fmla="*/ 0 60000 65536"/>
                <a:gd name="T16" fmla="*/ 0 60000 65536"/>
                <a:gd name="T17" fmla="*/ 0 60000 65536"/>
                <a:gd name="T18" fmla="*/ 0 w 86"/>
                <a:gd name="T19" fmla="*/ 0 h 241"/>
                <a:gd name="T20" fmla="*/ 86 w 86"/>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86" h="241">
                  <a:moveTo>
                    <a:pt x="0" y="185"/>
                  </a:moveTo>
                  <a:lnTo>
                    <a:pt x="86" y="241"/>
                  </a:lnTo>
                  <a:lnTo>
                    <a:pt x="86" y="29"/>
                  </a:lnTo>
                  <a:lnTo>
                    <a:pt x="71" y="19"/>
                  </a:lnTo>
                  <a:lnTo>
                    <a:pt x="0" y="0"/>
                  </a:lnTo>
                  <a:lnTo>
                    <a:pt x="0" y="185"/>
                  </a:lnTo>
                  <a:close/>
                </a:path>
              </a:pathLst>
            </a:custGeom>
            <a:solidFill>
              <a:srgbClr val="606060"/>
            </a:solidFill>
            <a:ln w="9525">
              <a:noFill/>
              <a:round/>
              <a:headEnd/>
              <a:tailEnd/>
            </a:ln>
          </p:spPr>
          <p:txBody>
            <a:bodyPr/>
            <a:lstStyle/>
            <a:p>
              <a:endParaRPr lang="zh-CN" altLang="en-US"/>
            </a:p>
          </p:txBody>
        </p:sp>
        <p:sp>
          <p:nvSpPr>
            <p:cNvPr id="40171" name="Freeform 63"/>
            <p:cNvSpPr>
              <a:spLocks/>
            </p:cNvSpPr>
            <p:nvPr/>
          </p:nvSpPr>
          <p:spPr bwMode="auto">
            <a:xfrm>
              <a:off x="2966" y="1910"/>
              <a:ext cx="54" cy="25"/>
            </a:xfrm>
            <a:custGeom>
              <a:avLst/>
              <a:gdLst>
                <a:gd name="T0" fmla="*/ 0 w 54"/>
                <a:gd name="T1" fmla="*/ 0 h 25"/>
                <a:gd name="T2" fmla="*/ 54 w 54"/>
                <a:gd name="T3" fmla="*/ 0 h 25"/>
                <a:gd name="T4" fmla="*/ 54 w 54"/>
                <a:gd name="T5" fmla="*/ 25 h 25"/>
                <a:gd name="T6" fmla="*/ 0 w 54"/>
                <a:gd name="T7" fmla="*/ 13 h 25"/>
                <a:gd name="T8" fmla="*/ 0 w 54"/>
                <a:gd name="T9" fmla="*/ 0 h 25"/>
                <a:gd name="T10" fmla="*/ 0 60000 65536"/>
                <a:gd name="T11" fmla="*/ 0 60000 65536"/>
                <a:gd name="T12" fmla="*/ 0 60000 65536"/>
                <a:gd name="T13" fmla="*/ 0 60000 65536"/>
                <a:gd name="T14" fmla="*/ 0 60000 65536"/>
                <a:gd name="T15" fmla="*/ 0 w 54"/>
                <a:gd name="T16" fmla="*/ 0 h 25"/>
                <a:gd name="T17" fmla="*/ 54 w 54"/>
                <a:gd name="T18" fmla="*/ 25 h 25"/>
              </a:gdLst>
              <a:ahLst/>
              <a:cxnLst>
                <a:cxn ang="T10">
                  <a:pos x="T0" y="T1"/>
                </a:cxn>
                <a:cxn ang="T11">
                  <a:pos x="T2" y="T3"/>
                </a:cxn>
                <a:cxn ang="T12">
                  <a:pos x="T4" y="T5"/>
                </a:cxn>
                <a:cxn ang="T13">
                  <a:pos x="T6" y="T7"/>
                </a:cxn>
                <a:cxn ang="T14">
                  <a:pos x="T8" y="T9"/>
                </a:cxn>
              </a:cxnLst>
              <a:rect l="T15" t="T16" r="T17" b="T18"/>
              <a:pathLst>
                <a:path w="54" h="25">
                  <a:moveTo>
                    <a:pt x="0" y="0"/>
                  </a:moveTo>
                  <a:lnTo>
                    <a:pt x="54" y="0"/>
                  </a:lnTo>
                  <a:lnTo>
                    <a:pt x="54" y="25"/>
                  </a:lnTo>
                  <a:lnTo>
                    <a:pt x="0" y="13"/>
                  </a:lnTo>
                  <a:lnTo>
                    <a:pt x="0" y="0"/>
                  </a:lnTo>
                  <a:close/>
                </a:path>
              </a:pathLst>
            </a:custGeom>
            <a:solidFill>
              <a:srgbClr val="808080"/>
            </a:solidFill>
            <a:ln w="9525">
              <a:noFill/>
              <a:round/>
              <a:headEnd/>
              <a:tailEnd/>
            </a:ln>
          </p:spPr>
          <p:txBody>
            <a:bodyPr/>
            <a:lstStyle/>
            <a:p>
              <a:endParaRPr lang="zh-CN" altLang="en-US"/>
            </a:p>
          </p:txBody>
        </p:sp>
        <p:sp>
          <p:nvSpPr>
            <p:cNvPr id="40172" name="Rectangle 64"/>
            <p:cNvSpPr>
              <a:spLocks noChangeArrowheads="1"/>
            </p:cNvSpPr>
            <p:nvPr/>
          </p:nvSpPr>
          <p:spPr bwMode="auto">
            <a:xfrm>
              <a:off x="2968" y="1941"/>
              <a:ext cx="26" cy="13"/>
            </a:xfrm>
            <a:prstGeom prst="rect">
              <a:avLst/>
            </a:prstGeom>
            <a:solidFill>
              <a:srgbClr val="E00000"/>
            </a:solidFill>
            <a:ln w="9525">
              <a:noFill/>
              <a:miter lim="800000"/>
              <a:headEnd/>
              <a:tailEnd/>
            </a:ln>
          </p:spPr>
          <p:txBody>
            <a:bodyPr/>
            <a:lstStyle/>
            <a:p>
              <a:endParaRPr lang="zh-CN" altLang="en-US"/>
            </a:p>
          </p:txBody>
        </p:sp>
        <p:sp>
          <p:nvSpPr>
            <p:cNvPr id="40173" name="Rectangle 65"/>
            <p:cNvSpPr>
              <a:spLocks noChangeArrowheads="1"/>
            </p:cNvSpPr>
            <p:nvPr/>
          </p:nvSpPr>
          <p:spPr bwMode="auto">
            <a:xfrm>
              <a:off x="2996" y="1941"/>
              <a:ext cx="26" cy="13"/>
            </a:xfrm>
            <a:prstGeom prst="rect">
              <a:avLst/>
            </a:prstGeom>
            <a:solidFill>
              <a:srgbClr val="E00000"/>
            </a:solidFill>
            <a:ln w="9525">
              <a:noFill/>
              <a:miter lim="800000"/>
              <a:headEnd/>
              <a:tailEnd/>
            </a:ln>
          </p:spPr>
          <p:txBody>
            <a:bodyPr/>
            <a:lstStyle/>
            <a:p>
              <a:endParaRPr lang="zh-CN" altLang="en-US"/>
            </a:p>
          </p:txBody>
        </p:sp>
        <p:sp>
          <p:nvSpPr>
            <p:cNvPr id="40174" name="Rectangle 66"/>
            <p:cNvSpPr>
              <a:spLocks noChangeArrowheads="1"/>
            </p:cNvSpPr>
            <p:nvPr/>
          </p:nvSpPr>
          <p:spPr bwMode="auto">
            <a:xfrm>
              <a:off x="2981" y="1927"/>
              <a:ext cx="28" cy="12"/>
            </a:xfrm>
            <a:prstGeom prst="rect">
              <a:avLst/>
            </a:prstGeom>
            <a:solidFill>
              <a:srgbClr val="600000"/>
            </a:solidFill>
            <a:ln w="9525">
              <a:noFill/>
              <a:miter lim="800000"/>
              <a:headEnd/>
              <a:tailEnd/>
            </a:ln>
          </p:spPr>
          <p:txBody>
            <a:bodyPr/>
            <a:lstStyle/>
            <a:p>
              <a:endParaRPr lang="zh-CN" altLang="en-US"/>
            </a:p>
          </p:txBody>
        </p:sp>
        <p:sp>
          <p:nvSpPr>
            <p:cNvPr id="40175" name="Rectangle 67"/>
            <p:cNvSpPr>
              <a:spLocks noChangeArrowheads="1"/>
            </p:cNvSpPr>
            <p:nvPr/>
          </p:nvSpPr>
          <p:spPr bwMode="auto">
            <a:xfrm>
              <a:off x="3009" y="1927"/>
              <a:ext cx="13" cy="12"/>
            </a:xfrm>
            <a:prstGeom prst="rect">
              <a:avLst/>
            </a:prstGeom>
            <a:solidFill>
              <a:srgbClr val="E00000"/>
            </a:solidFill>
            <a:ln w="9525">
              <a:noFill/>
              <a:miter lim="800000"/>
              <a:headEnd/>
              <a:tailEnd/>
            </a:ln>
          </p:spPr>
          <p:txBody>
            <a:bodyPr/>
            <a:lstStyle/>
            <a:p>
              <a:endParaRPr lang="zh-CN" altLang="en-US"/>
            </a:p>
          </p:txBody>
        </p:sp>
        <p:sp>
          <p:nvSpPr>
            <p:cNvPr id="40176" name="Rectangle 68"/>
            <p:cNvSpPr>
              <a:spLocks noChangeArrowheads="1"/>
            </p:cNvSpPr>
            <p:nvPr/>
          </p:nvSpPr>
          <p:spPr bwMode="auto">
            <a:xfrm>
              <a:off x="2966" y="1927"/>
              <a:ext cx="13" cy="12"/>
            </a:xfrm>
            <a:prstGeom prst="rect">
              <a:avLst/>
            </a:prstGeom>
            <a:solidFill>
              <a:srgbClr val="E00000"/>
            </a:solidFill>
            <a:ln w="9525">
              <a:noFill/>
              <a:miter lim="800000"/>
              <a:headEnd/>
              <a:tailEnd/>
            </a:ln>
          </p:spPr>
          <p:txBody>
            <a:bodyPr/>
            <a:lstStyle/>
            <a:p>
              <a:endParaRPr lang="zh-CN" altLang="en-US"/>
            </a:p>
          </p:txBody>
        </p:sp>
        <p:sp>
          <p:nvSpPr>
            <p:cNvPr id="40177" name="Rectangle 69"/>
            <p:cNvSpPr>
              <a:spLocks noChangeArrowheads="1"/>
            </p:cNvSpPr>
            <p:nvPr/>
          </p:nvSpPr>
          <p:spPr bwMode="auto">
            <a:xfrm>
              <a:off x="2968" y="1912"/>
              <a:ext cx="26" cy="13"/>
            </a:xfrm>
            <a:prstGeom prst="rect">
              <a:avLst/>
            </a:prstGeom>
            <a:solidFill>
              <a:srgbClr val="E00000"/>
            </a:solidFill>
            <a:ln w="9525">
              <a:noFill/>
              <a:miter lim="800000"/>
              <a:headEnd/>
              <a:tailEnd/>
            </a:ln>
          </p:spPr>
          <p:txBody>
            <a:bodyPr/>
            <a:lstStyle/>
            <a:p>
              <a:endParaRPr lang="zh-CN" altLang="en-US"/>
            </a:p>
          </p:txBody>
        </p:sp>
        <p:sp>
          <p:nvSpPr>
            <p:cNvPr id="40178" name="Rectangle 70"/>
            <p:cNvSpPr>
              <a:spLocks noChangeArrowheads="1"/>
            </p:cNvSpPr>
            <p:nvPr/>
          </p:nvSpPr>
          <p:spPr bwMode="auto">
            <a:xfrm>
              <a:off x="2996" y="1912"/>
              <a:ext cx="26" cy="13"/>
            </a:xfrm>
            <a:prstGeom prst="rect">
              <a:avLst/>
            </a:prstGeom>
            <a:solidFill>
              <a:srgbClr val="E00000"/>
            </a:solidFill>
            <a:ln w="9525">
              <a:noFill/>
              <a:miter lim="800000"/>
              <a:headEnd/>
              <a:tailEnd/>
            </a:ln>
          </p:spPr>
          <p:txBody>
            <a:bodyPr/>
            <a:lstStyle/>
            <a:p>
              <a:endParaRPr lang="zh-CN" altLang="en-US"/>
            </a:p>
          </p:txBody>
        </p:sp>
        <p:sp>
          <p:nvSpPr>
            <p:cNvPr id="40179" name="Rectangle 71"/>
            <p:cNvSpPr>
              <a:spLocks noChangeArrowheads="1"/>
            </p:cNvSpPr>
            <p:nvPr/>
          </p:nvSpPr>
          <p:spPr bwMode="auto">
            <a:xfrm>
              <a:off x="2968" y="1971"/>
              <a:ext cx="26" cy="12"/>
            </a:xfrm>
            <a:prstGeom prst="rect">
              <a:avLst/>
            </a:prstGeom>
            <a:solidFill>
              <a:srgbClr val="E00000"/>
            </a:solidFill>
            <a:ln w="9525">
              <a:noFill/>
              <a:miter lim="800000"/>
              <a:headEnd/>
              <a:tailEnd/>
            </a:ln>
          </p:spPr>
          <p:txBody>
            <a:bodyPr/>
            <a:lstStyle/>
            <a:p>
              <a:endParaRPr lang="zh-CN" altLang="en-US"/>
            </a:p>
          </p:txBody>
        </p:sp>
        <p:sp>
          <p:nvSpPr>
            <p:cNvPr id="40180" name="Rectangle 72"/>
            <p:cNvSpPr>
              <a:spLocks noChangeArrowheads="1"/>
            </p:cNvSpPr>
            <p:nvPr/>
          </p:nvSpPr>
          <p:spPr bwMode="auto">
            <a:xfrm>
              <a:off x="2994" y="1971"/>
              <a:ext cx="28" cy="12"/>
            </a:xfrm>
            <a:prstGeom prst="rect">
              <a:avLst/>
            </a:prstGeom>
            <a:solidFill>
              <a:srgbClr val="E00000"/>
            </a:solidFill>
            <a:ln w="9525">
              <a:noFill/>
              <a:miter lim="800000"/>
              <a:headEnd/>
              <a:tailEnd/>
            </a:ln>
          </p:spPr>
          <p:txBody>
            <a:bodyPr/>
            <a:lstStyle/>
            <a:p>
              <a:endParaRPr lang="zh-CN" altLang="en-US"/>
            </a:p>
          </p:txBody>
        </p:sp>
        <p:sp>
          <p:nvSpPr>
            <p:cNvPr id="40181" name="Rectangle 73"/>
            <p:cNvSpPr>
              <a:spLocks noChangeArrowheads="1"/>
            </p:cNvSpPr>
            <p:nvPr/>
          </p:nvSpPr>
          <p:spPr bwMode="auto">
            <a:xfrm>
              <a:off x="2981" y="1956"/>
              <a:ext cx="26" cy="13"/>
            </a:xfrm>
            <a:prstGeom prst="rect">
              <a:avLst/>
            </a:prstGeom>
            <a:solidFill>
              <a:srgbClr val="600000"/>
            </a:solidFill>
            <a:ln w="9525">
              <a:noFill/>
              <a:miter lim="800000"/>
              <a:headEnd/>
              <a:tailEnd/>
            </a:ln>
          </p:spPr>
          <p:txBody>
            <a:bodyPr/>
            <a:lstStyle/>
            <a:p>
              <a:endParaRPr lang="zh-CN" altLang="en-US"/>
            </a:p>
          </p:txBody>
        </p:sp>
        <p:sp>
          <p:nvSpPr>
            <p:cNvPr id="40182" name="Rectangle 74"/>
            <p:cNvSpPr>
              <a:spLocks noChangeArrowheads="1"/>
            </p:cNvSpPr>
            <p:nvPr/>
          </p:nvSpPr>
          <p:spPr bwMode="auto">
            <a:xfrm>
              <a:off x="3009" y="1956"/>
              <a:ext cx="13" cy="13"/>
            </a:xfrm>
            <a:prstGeom prst="rect">
              <a:avLst/>
            </a:prstGeom>
            <a:solidFill>
              <a:srgbClr val="E00000"/>
            </a:solidFill>
            <a:ln w="9525">
              <a:noFill/>
              <a:miter lim="800000"/>
              <a:headEnd/>
              <a:tailEnd/>
            </a:ln>
          </p:spPr>
          <p:txBody>
            <a:bodyPr/>
            <a:lstStyle/>
            <a:p>
              <a:endParaRPr lang="zh-CN" altLang="en-US"/>
            </a:p>
          </p:txBody>
        </p:sp>
        <p:sp>
          <p:nvSpPr>
            <p:cNvPr id="40183" name="Rectangle 75"/>
            <p:cNvSpPr>
              <a:spLocks noChangeArrowheads="1"/>
            </p:cNvSpPr>
            <p:nvPr/>
          </p:nvSpPr>
          <p:spPr bwMode="auto">
            <a:xfrm>
              <a:off x="2968" y="1956"/>
              <a:ext cx="11" cy="13"/>
            </a:xfrm>
            <a:prstGeom prst="rect">
              <a:avLst/>
            </a:prstGeom>
            <a:solidFill>
              <a:srgbClr val="E00000"/>
            </a:solidFill>
            <a:ln w="9525">
              <a:noFill/>
              <a:miter lim="800000"/>
              <a:headEnd/>
              <a:tailEnd/>
            </a:ln>
          </p:spPr>
          <p:txBody>
            <a:bodyPr/>
            <a:lstStyle/>
            <a:p>
              <a:endParaRPr lang="zh-CN" altLang="en-US"/>
            </a:p>
          </p:txBody>
        </p:sp>
        <p:sp>
          <p:nvSpPr>
            <p:cNvPr id="40184" name="Rectangle 76"/>
            <p:cNvSpPr>
              <a:spLocks noChangeArrowheads="1"/>
            </p:cNvSpPr>
            <p:nvPr/>
          </p:nvSpPr>
          <p:spPr bwMode="auto">
            <a:xfrm>
              <a:off x="2968" y="1998"/>
              <a:ext cx="26" cy="13"/>
            </a:xfrm>
            <a:prstGeom prst="rect">
              <a:avLst/>
            </a:prstGeom>
            <a:solidFill>
              <a:srgbClr val="E00000"/>
            </a:solidFill>
            <a:ln w="9525">
              <a:noFill/>
              <a:miter lim="800000"/>
              <a:headEnd/>
              <a:tailEnd/>
            </a:ln>
          </p:spPr>
          <p:txBody>
            <a:bodyPr/>
            <a:lstStyle/>
            <a:p>
              <a:endParaRPr lang="zh-CN" altLang="en-US"/>
            </a:p>
          </p:txBody>
        </p:sp>
        <p:sp>
          <p:nvSpPr>
            <p:cNvPr id="40185" name="Rectangle 77"/>
            <p:cNvSpPr>
              <a:spLocks noChangeArrowheads="1"/>
            </p:cNvSpPr>
            <p:nvPr/>
          </p:nvSpPr>
          <p:spPr bwMode="auto">
            <a:xfrm>
              <a:off x="2994" y="1998"/>
              <a:ext cx="28" cy="13"/>
            </a:xfrm>
            <a:prstGeom prst="rect">
              <a:avLst/>
            </a:prstGeom>
            <a:solidFill>
              <a:srgbClr val="E00000"/>
            </a:solidFill>
            <a:ln w="9525">
              <a:noFill/>
              <a:miter lim="800000"/>
              <a:headEnd/>
              <a:tailEnd/>
            </a:ln>
          </p:spPr>
          <p:txBody>
            <a:bodyPr/>
            <a:lstStyle/>
            <a:p>
              <a:endParaRPr lang="zh-CN" altLang="en-US"/>
            </a:p>
          </p:txBody>
        </p:sp>
        <p:sp>
          <p:nvSpPr>
            <p:cNvPr id="40186" name="Rectangle 78"/>
            <p:cNvSpPr>
              <a:spLocks noChangeArrowheads="1"/>
            </p:cNvSpPr>
            <p:nvPr/>
          </p:nvSpPr>
          <p:spPr bwMode="auto">
            <a:xfrm>
              <a:off x="2981" y="1983"/>
              <a:ext cx="26" cy="13"/>
            </a:xfrm>
            <a:prstGeom prst="rect">
              <a:avLst/>
            </a:prstGeom>
            <a:solidFill>
              <a:srgbClr val="E00000"/>
            </a:solidFill>
            <a:ln w="9525">
              <a:noFill/>
              <a:miter lim="800000"/>
              <a:headEnd/>
              <a:tailEnd/>
            </a:ln>
          </p:spPr>
          <p:txBody>
            <a:bodyPr/>
            <a:lstStyle/>
            <a:p>
              <a:endParaRPr lang="zh-CN" altLang="en-US"/>
            </a:p>
          </p:txBody>
        </p:sp>
        <p:sp>
          <p:nvSpPr>
            <p:cNvPr id="40187" name="Rectangle 79"/>
            <p:cNvSpPr>
              <a:spLocks noChangeArrowheads="1"/>
            </p:cNvSpPr>
            <p:nvPr/>
          </p:nvSpPr>
          <p:spPr bwMode="auto">
            <a:xfrm>
              <a:off x="3009" y="1983"/>
              <a:ext cx="13" cy="13"/>
            </a:xfrm>
            <a:prstGeom prst="rect">
              <a:avLst/>
            </a:prstGeom>
            <a:solidFill>
              <a:srgbClr val="600000"/>
            </a:solidFill>
            <a:ln w="9525">
              <a:noFill/>
              <a:miter lim="800000"/>
              <a:headEnd/>
              <a:tailEnd/>
            </a:ln>
          </p:spPr>
          <p:txBody>
            <a:bodyPr/>
            <a:lstStyle/>
            <a:p>
              <a:endParaRPr lang="zh-CN" altLang="en-US"/>
            </a:p>
          </p:txBody>
        </p:sp>
        <p:sp>
          <p:nvSpPr>
            <p:cNvPr id="40188" name="Rectangle 80"/>
            <p:cNvSpPr>
              <a:spLocks noChangeArrowheads="1"/>
            </p:cNvSpPr>
            <p:nvPr/>
          </p:nvSpPr>
          <p:spPr bwMode="auto">
            <a:xfrm>
              <a:off x="2968" y="1983"/>
              <a:ext cx="11" cy="13"/>
            </a:xfrm>
            <a:prstGeom prst="rect">
              <a:avLst/>
            </a:prstGeom>
            <a:solidFill>
              <a:srgbClr val="E00000"/>
            </a:solidFill>
            <a:ln w="9525">
              <a:noFill/>
              <a:miter lim="800000"/>
              <a:headEnd/>
              <a:tailEnd/>
            </a:ln>
          </p:spPr>
          <p:txBody>
            <a:bodyPr/>
            <a:lstStyle/>
            <a:p>
              <a:endParaRPr lang="zh-CN" altLang="en-US"/>
            </a:p>
          </p:txBody>
        </p:sp>
        <p:sp>
          <p:nvSpPr>
            <p:cNvPr id="40189" name="Rectangle 81"/>
            <p:cNvSpPr>
              <a:spLocks noChangeArrowheads="1"/>
            </p:cNvSpPr>
            <p:nvPr/>
          </p:nvSpPr>
          <p:spPr bwMode="auto">
            <a:xfrm>
              <a:off x="2968" y="2028"/>
              <a:ext cx="23" cy="12"/>
            </a:xfrm>
            <a:prstGeom prst="rect">
              <a:avLst/>
            </a:prstGeom>
            <a:solidFill>
              <a:srgbClr val="E00000"/>
            </a:solidFill>
            <a:ln w="9525">
              <a:noFill/>
              <a:miter lim="800000"/>
              <a:headEnd/>
              <a:tailEnd/>
            </a:ln>
          </p:spPr>
          <p:txBody>
            <a:bodyPr/>
            <a:lstStyle/>
            <a:p>
              <a:endParaRPr lang="zh-CN" altLang="en-US"/>
            </a:p>
          </p:txBody>
        </p:sp>
        <p:sp>
          <p:nvSpPr>
            <p:cNvPr id="40190" name="Rectangle 82"/>
            <p:cNvSpPr>
              <a:spLocks noChangeArrowheads="1"/>
            </p:cNvSpPr>
            <p:nvPr/>
          </p:nvSpPr>
          <p:spPr bwMode="auto">
            <a:xfrm>
              <a:off x="2994" y="2028"/>
              <a:ext cx="28" cy="12"/>
            </a:xfrm>
            <a:prstGeom prst="rect">
              <a:avLst/>
            </a:prstGeom>
            <a:solidFill>
              <a:srgbClr val="E00000"/>
            </a:solidFill>
            <a:ln w="9525">
              <a:noFill/>
              <a:miter lim="800000"/>
              <a:headEnd/>
              <a:tailEnd/>
            </a:ln>
          </p:spPr>
          <p:txBody>
            <a:bodyPr/>
            <a:lstStyle/>
            <a:p>
              <a:endParaRPr lang="zh-CN" altLang="en-US"/>
            </a:p>
          </p:txBody>
        </p:sp>
        <p:sp>
          <p:nvSpPr>
            <p:cNvPr id="40191" name="Rectangle 83"/>
            <p:cNvSpPr>
              <a:spLocks noChangeArrowheads="1"/>
            </p:cNvSpPr>
            <p:nvPr/>
          </p:nvSpPr>
          <p:spPr bwMode="auto">
            <a:xfrm>
              <a:off x="2981" y="2013"/>
              <a:ext cx="26" cy="12"/>
            </a:xfrm>
            <a:prstGeom prst="rect">
              <a:avLst/>
            </a:prstGeom>
            <a:solidFill>
              <a:srgbClr val="600000"/>
            </a:solidFill>
            <a:ln w="9525">
              <a:noFill/>
              <a:miter lim="800000"/>
              <a:headEnd/>
              <a:tailEnd/>
            </a:ln>
          </p:spPr>
          <p:txBody>
            <a:bodyPr/>
            <a:lstStyle/>
            <a:p>
              <a:endParaRPr lang="zh-CN" altLang="en-US"/>
            </a:p>
          </p:txBody>
        </p:sp>
        <p:sp>
          <p:nvSpPr>
            <p:cNvPr id="40192" name="Rectangle 84"/>
            <p:cNvSpPr>
              <a:spLocks noChangeArrowheads="1"/>
            </p:cNvSpPr>
            <p:nvPr/>
          </p:nvSpPr>
          <p:spPr bwMode="auto">
            <a:xfrm>
              <a:off x="3009" y="2013"/>
              <a:ext cx="13" cy="12"/>
            </a:xfrm>
            <a:prstGeom prst="rect">
              <a:avLst/>
            </a:prstGeom>
            <a:solidFill>
              <a:srgbClr val="E00000"/>
            </a:solidFill>
            <a:ln w="9525">
              <a:noFill/>
              <a:miter lim="800000"/>
              <a:headEnd/>
              <a:tailEnd/>
            </a:ln>
          </p:spPr>
          <p:txBody>
            <a:bodyPr/>
            <a:lstStyle/>
            <a:p>
              <a:endParaRPr lang="zh-CN" altLang="en-US"/>
            </a:p>
          </p:txBody>
        </p:sp>
        <p:sp>
          <p:nvSpPr>
            <p:cNvPr id="40193" name="Rectangle 85"/>
            <p:cNvSpPr>
              <a:spLocks noChangeArrowheads="1"/>
            </p:cNvSpPr>
            <p:nvPr/>
          </p:nvSpPr>
          <p:spPr bwMode="auto">
            <a:xfrm>
              <a:off x="2968" y="2013"/>
              <a:ext cx="11" cy="12"/>
            </a:xfrm>
            <a:prstGeom prst="rect">
              <a:avLst/>
            </a:prstGeom>
            <a:solidFill>
              <a:srgbClr val="E00000"/>
            </a:solidFill>
            <a:ln w="9525">
              <a:noFill/>
              <a:miter lim="800000"/>
              <a:headEnd/>
              <a:tailEnd/>
            </a:ln>
          </p:spPr>
          <p:txBody>
            <a:bodyPr/>
            <a:lstStyle/>
            <a:p>
              <a:endParaRPr lang="zh-CN" altLang="en-US"/>
            </a:p>
          </p:txBody>
        </p:sp>
        <p:sp>
          <p:nvSpPr>
            <p:cNvPr id="40194" name="Rectangle 86"/>
            <p:cNvSpPr>
              <a:spLocks noChangeArrowheads="1"/>
            </p:cNvSpPr>
            <p:nvPr/>
          </p:nvSpPr>
          <p:spPr bwMode="auto">
            <a:xfrm>
              <a:off x="2968" y="2055"/>
              <a:ext cx="26" cy="13"/>
            </a:xfrm>
            <a:prstGeom prst="rect">
              <a:avLst/>
            </a:prstGeom>
            <a:solidFill>
              <a:srgbClr val="E00000"/>
            </a:solidFill>
            <a:ln w="9525">
              <a:noFill/>
              <a:miter lim="800000"/>
              <a:headEnd/>
              <a:tailEnd/>
            </a:ln>
          </p:spPr>
          <p:txBody>
            <a:bodyPr/>
            <a:lstStyle/>
            <a:p>
              <a:endParaRPr lang="zh-CN" altLang="en-US"/>
            </a:p>
          </p:txBody>
        </p:sp>
        <p:sp>
          <p:nvSpPr>
            <p:cNvPr id="40195" name="Rectangle 87"/>
            <p:cNvSpPr>
              <a:spLocks noChangeArrowheads="1"/>
            </p:cNvSpPr>
            <p:nvPr/>
          </p:nvSpPr>
          <p:spPr bwMode="auto">
            <a:xfrm>
              <a:off x="2996" y="2055"/>
              <a:ext cx="26" cy="13"/>
            </a:xfrm>
            <a:prstGeom prst="rect">
              <a:avLst/>
            </a:prstGeom>
            <a:solidFill>
              <a:srgbClr val="E00000"/>
            </a:solidFill>
            <a:ln w="9525">
              <a:noFill/>
              <a:miter lim="800000"/>
              <a:headEnd/>
              <a:tailEnd/>
            </a:ln>
          </p:spPr>
          <p:txBody>
            <a:bodyPr/>
            <a:lstStyle/>
            <a:p>
              <a:endParaRPr lang="zh-CN" altLang="en-US"/>
            </a:p>
          </p:txBody>
        </p:sp>
        <p:sp>
          <p:nvSpPr>
            <p:cNvPr id="40196" name="Rectangle 88"/>
            <p:cNvSpPr>
              <a:spLocks noChangeArrowheads="1"/>
            </p:cNvSpPr>
            <p:nvPr/>
          </p:nvSpPr>
          <p:spPr bwMode="auto">
            <a:xfrm>
              <a:off x="2981" y="2040"/>
              <a:ext cx="28" cy="13"/>
            </a:xfrm>
            <a:prstGeom prst="rect">
              <a:avLst/>
            </a:prstGeom>
            <a:solidFill>
              <a:srgbClr val="E00000"/>
            </a:solidFill>
            <a:ln w="9525">
              <a:noFill/>
              <a:miter lim="800000"/>
              <a:headEnd/>
              <a:tailEnd/>
            </a:ln>
          </p:spPr>
          <p:txBody>
            <a:bodyPr/>
            <a:lstStyle/>
            <a:p>
              <a:endParaRPr lang="zh-CN" altLang="en-US"/>
            </a:p>
          </p:txBody>
        </p:sp>
        <p:sp>
          <p:nvSpPr>
            <p:cNvPr id="40197" name="Rectangle 89"/>
            <p:cNvSpPr>
              <a:spLocks noChangeArrowheads="1"/>
            </p:cNvSpPr>
            <p:nvPr/>
          </p:nvSpPr>
          <p:spPr bwMode="auto">
            <a:xfrm>
              <a:off x="3009" y="2040"/>
              <a:ext cx="13" cy="13"/>
            </a:xfrm>
            <a:prstGeom prst="rect">
              <a:avLst/>
            </a:prstGeom>
            <a:solidFill>
              <a:srgbClr val="E00000"/>
            </a:solidFill>
            <a:ln w="9525">
              <a:noFill/>
              <a:miter lim="800000"/>
              <a:headEnd/>
              <a:tailEnd/>
            </a:ln>
          </p:spPr>
          <p:txBody>
            <a:bodyPr/>
            <a:lstStyle/>
            <a:p>
              <a:endParaRPr lang="zh-CN" altLang="en-US"/>
            </a:p>
          </p:txBody>
        </p:sp>
        <p:sp>
          <p:nvSpPr>
            <p:cNvPr id="40198" name="Rectangle 90"/>
            <p:cNvSpPr>
              <a:spLocks noChangeArrowheads="1"/>
            </p:cNvSpPr>
            <p:nvPr/>
          </p:nvSpPr>
          <p:spPr bwMode="auto">
            <a:xfrm>
              <a:off x="2968" y="2084"/>
              <a:ext cx="26" cy="13"/>
            </a:xfrm>
            <a:prstGeom prst="rect">
              <a:avLst/>
            </a:prstGeom>
            <a:solidFill>
              <a:srgbClr val="600000"/>
            </a:solidFill>
            <a:ln w="9525">
              <a:noFill/>
              <a:miter lim="800000"/>
              <a:headEnd/>
              <a:tailEnd/>
            </a:ln>
          </p:spPr>
          <p:txBody>
            <a:bodyPr/>
            <a:lstStyle/>
            <a:p>
              <a:endParaRPr lang="zh-CN" altLang="en-US"/>
            </a:p>
          </p:txBody>
        </p:sp>
        <p:sp>
          <p:nvSpPr>
            <p:cNvPr id="40199" name="Rectangle 91"/>
            <p:cNvSpPr>
              <a:spLocks noChangeArrowheads="1"/>
            </p:cNvSpPr>
            <p:nvPr/>
          </p:nvSpPr>
          <p:spPr bwMode="auto">
            <a:xfrm>
              <a:off x="2994" y="2084"/>
              <a:ext cx="28" cy="13"/>
            </a:xfrm>
            <a:prstGeom prst="rect">
              <a:avLst/>
            </a:prstGeom>
            <a:solidFill>
              <a:srgbClr val="E00000"/>
            </a:solidFill>
            <a:ln w="9525">
              <a:noFill/>
              <a:miter lim="800000"/>
              <a:headEnd/>
              <a:tailEnd/>
            </a:ln>
          </p:spPr>
          <p:txBody>
            <a:bodyPr/>
            <a:lstStyle/>
            <a:p>
              <a:endParaRPr lang="zh-CN" altLang="en-US"/>
            </a:p>
          </p:txBody>
        </p:sp>
        <p:sp>
          <p:nvSpPr>
            <p:cNvPr id="40200" name="Rectangle 92"/>
            <p:cNvSpPr>
              <a:spLocks noChangeArrowheads="1"/>
            </p:cNvSpPr>
            <p:nvPr/>
          </p:nvSpPr>
          <p:spPr bwMode="auto">
            <a:xfrm>
              <a:off x="2981" y="2070"/>
              <a:ext cx="26" cy="12"/>
            </a:xfrm>
            <a:prstGeom prst="rect">
              <a:avLst/>
            </a:prstGeom>
            <a:solidFill>
              <a:srgbClr val="600000"/>
            </a:solidFill>
            <a:ln w="9525">
              <a:noFill/>
              <a:miter lim="800000"/>
              <a:headEnd/>
              <a:tailEnd/>
            </a:ln>
          </p:spPr>
          <p:txBody>
            <a:bodyPr/>
            <a:lstStyle/>
            <a:p>
              <a:endParaRPr lang="zh-CN" altLang="en-US"/>
            </a:p>
          </p:txBody>
        </p:sp>
        <p:sp>
          <p:nvSpPr>
            <p:cNvPr id="40201" name="Rectangle 93"/>
            <p:cNvSpPr>
              <a:spLocks noChangeArrowheads="1"/>
            </p:cNvSpPr>
            <p:nvPr/>
          </p:nvSpPr>
          <p:spPr bwMode="auto">
            <a:xfrm>
              <a:off x="3009" y="2070"/>
              <a:ext cx="13" cy="12"/>
            </a:xfrm>
            <a:prstGeom prst="rect">
              <a:avLst/>
            </a:prstGeom>
            <a:solidFill>
              <a:srgbClr val="E00000"/>
            </a:solidFill>
            <a:ln w="9525">
              <a:noFill/>
              <a:miter lim="800000"/>
              <a:headEnd/>
              <a:tailEnd/>
            </a:ln>
          </p:spPr>
          <p:txBody>
            <a:bodyPr/>
            <a:lstStyle/>
            <a:p>
              <a:endParaRPr lang="zh-CN" altLang="en-US"/>
            </a:p>
          </p:txBody>
        </p:sp>
        <p:sp>
          <p:nvSpPr>
            <p:cNvPr id="40202" name="Rectangle 94"/>
            <p:cNvSpPr>
              <a:spLocks noChangeArrowheads="1"/>
            </p:cNvSpPr>
            <p:nvPr/>
          </p:nvSpPr>
          <p:spPr bwMode="auto">
            <a:xfrm>
              <a:off x="2968" y="2070"/>
              <a:ext cx="11" cy="12"/>
            </a:xfrm>
            <a:prstGeom prst="rect">
              <a:avLst/>
            </a:prstGeom>
            <a:solidFill>
              <a:srgbClr val="E00000"/>
            </a:solidFill>
            <a:ln w="9525">
              <a:noFill/>
              <a:miter lim="800000"/>
              <a:headEnd/>
              <a:tailEnd/>
            </a:ln>
          </p:spPr>
          <p:txBody>
            <a:bodyPr/>
            <a:lstStyle/>
            <a:p>
              <a:endParaRPr lang="zh-CN" altLang="en-US"/>
            </a:p>
          </p:txBody>
        </p:sp>
        <p:sp>
          <p:nvSpPr>
            <p:cNvPr id="40203" name="Rectangle 95"/>
            <p:cNvSpPr>
              <a:spLocks noChangeArrowheads="1"/>
            </p:cNvSpPr>
            <p:nvPr/>
          </p:nvSpPr>
          <p:spPr bwMode="auto">
            <a:xfrm>
              <a:off x="2968" y="2112"/>
              <a:ext cx="26" cy="12"/>
            </a:xfrm>
            <a:prstGeom prst="rect">
              <a:avLst/>
            </a:prstGeom>
            <a:solidFill>
              <a:srgbClr val="E00000"/>
            </a:solidFill>
            <a:ln w="9525">
              <a:noFill/>
              <a:miter lim="800000"/>
              <a:headEnd/>
              <a:tailEnd/>
            </a:ln>
          </p:spPr>
          <p:txBody>
            <a:bodyPr/>
            <a:lstStyle/>
            <a:p>
              <a:endParaRPr lang="zh-CN" altLang="en-US"/>
            </a:p>
          </p:txBody>
        </p:sp>
        <p:sp>
          <p:nvSpPr>
            <p:cNvPr id="40204" name="Rectangle 96"/>
            <p:cNvSpPr>
              <a:spLocks noChangeArrowheads="1"/>
            </p:cNvSpPr>
            <p:nvPr/>
          </p:nvSpPr>
          <p:spPr bwMode="auto">
            <a:xfrm>
              <a:off x="2994" y="2112"/>
              <a:ext cx="28" cy="12"/>
            </a:xfrm>
            <a:prstGeom prst="rect">
              <a:avLst/>
            </a:prstGeom>
            <a:solidFill>
              <a:srgbClr val="400000"/>
            </a:solidFill>
            <a:ln w="9525">
              <a:noFill/>
              <a:miter lim="800000"/>
              <a:headEnd/>
              <a:tailEnd/>
            </a:ln>
          </p:spPr>
          <p:txBody>
            <a:bodyPr/>
            <a:lstStyle/>
            <a:p>
              <a:endParaRPr lang="zh-CN" altLang="en-US"/>
            </a:p>
          </p:txBody>
        </p:sp>
        <p:sp>
          <p:nvSpPr>
            <p:cNvPr id="40205" name="Rectangle 97"/>
            <p:cNvSpPr>
              <a:spLocks noChangeArrowheads="1"/>
            </p:cNvSpPr>
            <p:nvPr/>
          </p:nvSpPr>
          <p:spPr bwMode="auto">
            <a:xfrm>
              <a:off x="2981" y="2097"/>
              <a:ext cx="26" cy="13"/>
            </a:xfrm>
            <a:prstGeom prst="rect">
              <a:avLst/>
            </a:prstGeom>
            <a:solidFill>
              <a:srgbClr val="600000"/>
            </a:solidFill>
            <a:ln w="9525">
              <a:noFill/>
              <a:miter lim="800000"/>
              <a:headEnd/>
              <a:tailEnd/>
            </a:ln>
          </p:spPr>
          <p:txBody>
            <a:bodyPr/>
            <a:lstStyle/>
            <a:p>
              <a:endParaRPr lang="zh-CN" altLang="en-US"/>
            </a:p>
          </p:txBody>
        </p:sp>
        <p:sp>
          <p:nvSpPr>
            <p:cNvPr id="40206" name="Rectangle 98"/>
            <p:cNvSpPr>
              <a:spLocks noChangeArrowheads="1"/>
            </p:cNvSpPr>
            <p:nvPr/>
          </p:nvSpPr>
          <p:spPr bwMode="auto">
            <a:xfrm>
              <a:off x="3009" y="2097"/>
              <a:ext cx="13" cy="13"/>
            </a:xfrm>
            <a:prstGeom prst="rect">
              <a:avLst/>
            </a:prstGeom>
            <a:solidFill>
              <a:srgbClr val="E00000"/>
            </a:solidFill>
            <a:ln w="9525">
              <a:noFill/>
              <a:miter lim="800000"/>
              <a:headEnd/>
              <a:tailEnd/>
            </a:ln>
          </p:spPr>
          <p:txBody>
            <a:bodyPr/>
            <a:lstStyle/>
            <a:p>
              <a:endParaRPr lang="zh-CN" altLang="en-US"/>
            </a:p>
          </p:txBody>
        </p:sp>
        <p:sp>
          <p:nvSpPr>
            <p:cNvPr id="40207" name="Rectangle 99"/>
            <p:cNvSpPr>
              <a:spLocks noChangeArrowheads="1"/>
            </p:cNvSpPr>
            <p:nvPr/>
          </p:nvSpPr>
          <p:spPr bwMode="auto">
            <a:xfrm>
              <a:off x="2968" y="2097"/>
              <a:ext cx="11" cy="13"/>
            </a:xfrm>
            <a:prstGeom prst="rect">
              <a:avLst/>
            </a:prstGeom>
            <a:solidFill>
              <a:srgbClr val="E00000"/>
            </a:solidFill>
            <a:ln w="9525">
              <a:noFill/>
              <a:miter lim="800000"/>
              <a:headEnd/>
              <a:tailEnd/>
            </a:ln>
          </p:spPr>
          <p:txBody>
            <a:bodyPr/>
            <a:lstStyle/>
            <a:p>
              <a:endParaRPr lang="zh-CN" altLang="en-US"/>
            </a:p>
          </p:txBody>
        </p:sp>
        <p:sp>
          <p:nvSpPr>
            <p:cNvPr id="40208" name="Freeform 100"/>
            <p:cNvSpPr>
              <a:spLocks/>
            </p:cNvSpPr>
            <p:nvPr/>
          </p:nvSpPr>
          <p:spPr bwMode="auto">
            <a:xfrm>
              <a:off x="2961" y="2107"/>
              <a:ext cx="7" cy="17"/>
            </a:xfrm>
            <a:custGeom>
              <a:avLst/>
              <a:gdLst>
                <a:gd name="T0" fmla="*/ 7 w 7"/>
                <a:gd name="T1" fmla="*/ 5 h 17"/>
                <a:gd name="T2" fmla="*/ 7 w 7"/>
                <a:gd name="T3" fmla="*/ 17 h 17"/>
                <a:gd name="T4" fmla="*/ 0 w 7"/>
                <a:gd name="T5" fmla="*/ 11 h 17"/>
                <a:gd name="T6" fmla="*/ 0 w 7"/>
                <a:gd name="T7" fmla="*/ 0 h 17"/>
                <a:gd name="T8" fmla="*/ 7 w 7"/>
                <a:gd name="T9" fmla="*/ 5 h 17"/>
                <a:gd name="T10" fmla="*/ 0 60000 65536"/>
                <a:gd name="T11" fmla="*/ 0 60000 65536"/>
                <a:gd name="T12" fmla="*/ 0 60000 65536"/>
                <a:gd name="T13" fmla="*/ 0 60000 65536"/>
                <a:gd name="T14" fmla="*/ 0 60000 65536"/>
                <a:gd name="T15" fmla="*/ 0 w 7"/>
                <a:gd name="T16" fmla="*/ 0 h 17"/>
                <a:gd name="T17" fmla="*/ 7 w 7"/>
                <a:gd name="T18" fmla="*/ 17 h 17"/>
              </a:gdLst>
              <a:ahLst/>
              <a:cxnLst>
                <a:cxn ang="T10">
                  <a:pos x="T0" y="T1"/>
                </a:cxn>
                <a:cxn ang="T11">
                  <a:pos x="T2" y="T3"/>
                </a:cxn>
                <a:cxn ang="T12">
                  <a:pos x="T4" y="T5"/>
                </a:cxn>
                <a:cxn ang="T13">
                  <a:pos x="T6" y="T7"/>
                </a:cxn>
                <a:cxn ang="T14">
                  <a:pos x="T8" y="T9"/>
                </a:cxn>
              </a:cxnLst>
              <a:rect l="T15" t="T16" r="T17" b="T18"/>
              <a:pathLst>
                <a:path w="7" h="17">
                  <a:moveTo>
                    <a:pt x="7" y="5"/>
                  </a:moveTo>
                  <a:lnTo>
                    <a:pt x="7" y="17"/>
                  </a:lnTo>
                  <a:lnTo>
                    <a:pt x="0" y="11"/>
                  </a:lnTo>
                  <a:lnTo>
                    <a:pt x="0" y="0"/>
                  </a:lnTo>
                  <a:lnTo>
                    <a:pt x="7" y="5"/>
                  </a:lnTo>
                  <a:close/>
                </a:path>
              </a:pathLst>
            </a:custGeom>
            <a:solidFill>
              <a:srgbClr val="800000"/>
            </a:solidFill>
            <a:ln w="9525">
              <a:noFill/>
              <a:round/>
              <a:headEnd/>
              <a:tailEnd/>
            </a:ln>
          </p:spPr>
          <p:txBody>
            <a:bodyPr/>
            <a:lstStyle/>
            <a:p>
              <a:endParaRPr lang="zh-CN" altLang="en-US"/>
            </a:p>
          </p:txBody>
        </p:sp>
        <p:sp>
          <p:nvSpPr>
            <p:cNvPr id="40209" name="Freeform 101"/>
            <p:cNvSpPr>
              <a:spLocks/>
            </p:cNvSpPr>
            <p:nvPr/>
          </p:nvSpPr>
          <p:spPr bwMode="auto">
            <a:xfrm>
              <a:off x="2938" y="2093"/>
              <a:ext cx="21" cy="25"/>
            </a:xfrm>
            <a:custGeom>
              <a:avLst/>
              <a:gdLst>
                <a:gd name="T0" fmla="*/ 21 w 21"/>
                <a:gd name="T1" fmla="*/ 14 h 25"/>
                <a:gd name="T2" fmla="*/ 21 w 21"/>
                <a:gd name="T3" fmla="*/ 25 h 25"/>
                <a:gd name="T4" fmla="*/ 0 w 21"/>
                <a:gd name="T5" fmla="*/ 10 h 25"/>
                <a:gd name="T6" fmla="*/ 0 w 21"/>
                <a:gd name="T7" fmla="*/ 0 h 25"/>
                <a:gd name="T8" fmla="*/ 21 w 21"/>
                <a:gd name="T9" fmla="*/ 14 h 25"/>
                <a:gd name="T10" fmla="*/ 0 60000 65536"/>
                <a:gd name="T11" fmla="*/ 0 60000 65536"/>
                <a:gd name="T12" fmla="*/ 0 60000 65536"/>
                <a:gd name="T13" fmla="*/ 0 60000 65536"/>
                <a:gd name="T14" fmla="*/ 0 60000 65536"/>
                <a:gd name="T15" fmla="*/ 0 w 21"/>
                <a:gd name="T16" fmla="*/ 0 h 25"/>
                <a:gd name="T17" fmla="*/ 21 w 21"/>
                <a:gd name="T18" fmla="*/ 25 h 25"/>
              </a:gdLst>
              <a:ahLst/>
              <a:cxnLst>
                <a:cxn ang="T10">
                  <a:pos x="T0" y="T1"/>
                </a:cxn>
                <a:cxn ang="T11">
                  <a:pos x="T2" y="T3"/>
                </a:cxn>
                <a:cxn ang="T12">
                  <a:pos x="T4" y="T5"/>
                </a:cxn>
                <a:cxn ang="T13">
                  <a:pos x="T6" y="T7"/>
                </a:cxn>
                <a:cxn ang="T14">
                  <a:pos x="T8" y="T9"/>
                </a:cxn>
              </a:cxnLst>
              <a:rect l="T15" t="T16" r="T17" b="T18"/>
              <a:pathLst>
                <a:path w="21" h="25">
                  <a:moveTo>
                    <a:pt x="21" y="14"/>
                  </a:moveTo>
                  <a:lnTo>
                    <a:pt x="21" y="25"/>
                  </a:lnTo>
                  <a:lnTo>
                    <a:pt x="0" y="10"/>
                  </a:lnTo>
                  <a:lnTo>
                    <a:pt x="0" y="0"/>
                  </a:lnTo>
                  <a:lnTo>
                    <a:pt x="21" y="14"/>
                  </a:lnTo>
                  <a:close/>
                </a:path>
              </a:pathLst>
            </a:custGeom>
            <a:solidFill>
              <a:srgbClr val="400000"/>
            </a:solidFill>
            <a:ln w="9525">
              <a:noFill/>
              <a:round/>
              <a:headEnd/>
              <a:tailEnd/>
            </a:ln>
          </p:spPr>
          <p:txBody>
            <a:bodyPr/>
            <a:lstStyle/>
            <a:p>
              <a:endParaRPr lang="zh-CN" altLang="en-US"/>
            </a:p>
          </p:txBody>
        </p:sp>
        <p:sp>
          <p:nvSpPr>
            <p:cNvPr id="40210" name="Freeform 102"/>
            <p:cNvSpPr>
              <a:spLocks/>
            </p:cNvSpPr>
            <p:nvPr/>
          </p:nvSpPr>
          <p:spPr bwMode="auto">
            <a:xfrm>
              <a:off x="2914" y="2078"/>
              <a:ext cx="21" cy="25"/>
            </a:xfrm>
            <a:custGeom>
              <a:avLst/>
              <a:gdLst>
                <a:gd name="T0" fmla="*/ 21 w 21"/>
                <a:gd name="T1" fmla="*/ 15 h 25"/>
                <a:gd name="T2" fmla="*/ 21 w 21"/>
                <a:gd name="T3" fmla="*/ 25 h 25"/>
                <a:gd name="T4" fmla="*/ 0 w 21"/>
                <a:gd name="T5" fmla="*/ 11 h 25"/>
                <a:gd name="T6" fmla="*/ 0 w 21"/>
                <a:gd name="T7" fmla="*/ 0 h 25"/>
                <a:gd name="T8" fmla="*/ 21 w 21"/>
                <a:gd name="T9" fmla="*/ 15 h 25"/>
                <a:gd name="T10" fmla="*/ 0 60000 65536"/>
                <a:gd name="T11" fmla="*/ 0 60000 65536"/>
                <a:gd name="T12" fmla="*/ 0 60000 65536"/>
                <a:gd name="T13" fmla="*/ 0 60000 65536"/>
                <a:gd name="T14" fmla="*/ 0 60000 65536"/>
                <a:gd name="T15" fmla="*/ 0 w 21"/>
                <a:gd name="T16" fmla="*/ 0 h 25"/>
                <a:gd name="T17" fmla="*/ 21 w 21"/>
                <a:gd name="T18" fmla="*/ 25 h 25"/>
              </a:gdLst>
              <a:ahLst/>
              <a:cxnLst>
                <a:cxn ang="T10">
                  <a:pos x="T0" y="T1"/>
                </a:cxn>
                <a:cxn ang="T11">
                  <a:pos x="T2" y="T3"/>
                </a:cxn>
                <a:cxn ang="T12">
                  <a:pos x="T4" y="T5"/>
                </a:cxn>
                <a:cxn ang="T13">
                  <a:pos x="T6" y="T7"/>
                </a:cxn>
                <a:cxn ang="T14">
                  <a:pos x="T8" y="T9"/>
                </a:cxn>
              </a:cxnLst>
              <a:rect l="T15" t="T16" r="T17" b="T18"/>
              <a:pathLst>
                <a:path w="21" h="25">
                  <a:moveTo>
                    <a:pt x="21" y="15"/>
                  </a:moveTo>
                  <a:lnTo>
                    <a:pt x="21" y="25"/>
                  </a:lnTo>
                  <a:lnTo>
                    <a:pt x="0" y="11"/>
                  </a:lnTo>
                  <a:lnTo>
                    <a:pt x="0" y="0"/>
                  </a:lnTo>
                  <a:lnTo>
                    <a:pt x="21" y="15"/>
                  </a:lnTo>
                  <a:close/>
                </a:path>
              </a:pathLst>
            </a:custGeom>
            <a:solidFill>
              <a:srgbClr val="800000"/>
            </a:solidFill>
            <a:ln w="9525">
              <a:noFill/>
              <a:round/>
              <a:headEnd/>
              <a:tailEnd/>
            </a:ln>
          </p:spPr>
          <p:txBody>
            <a:bodyPr/>
            <a:lstStyle/>
            <a:p>
              <a:endParaRPr lang="zh-CN" altLang="en-US"/>
            </a:p>
          </p:txBody>
        </p:sp>
        <p:sp>
          <p:nvSpPr>
            <p:cNvPr id="40211" name="Freeform 103"/>
            <p:cNvSpPr>
              <a:spLocks/>
            </p:cNvSpPr>
            <p:nvPr/>
          </p:nvSpPr>
          <p:spPr bwMode="auto">
            <a:xfrm>
              <a:off x="2890" y="2061"/>
              <a:ext cx="22" cy="25"/>
            </a:xfrm>
            <a:custGeom>
              <a:avLst/>
              <a:gdLst>
                <a:gd name="T0" fmla="*/ 22 w 22"/>
                <a:gd name="T1" fmla="*/ 15 h 25"/>
                <a:gd name="T2" fmla="*/ 22 w 22"/>
                <a:gd name="T3" fmla="*/ 25 h 25"/>
                <a:gd name="T4" fmla="*/ 0 w 22"/>
                <a:gd name="T5" fmla="*/ 11 h 25"/>
                <a:gd name="T6" fmla="*/ 0 w 22"/>
                <a:gd name="T7" fmla="*/ 0 h 25"/>
                <a:gd name="T8" fmla="*/ 22 w 22"/>
                <a:gd name="T9" fmla="*/ 15 h 25"/>
                <a:gd name="T10" fmla="*/ 0 60000 65536"/>
                <a:gd name="T11" fmla="*/ 0 60000 65536"/>
                <a:gd name="T12" fmla="*/ 0 60000 65536"/>
                <a:gd name="T13" fmla="*/ 0 60000 65536"/>
                <a:gd name="T14" fmla="*/ 0 60000 65536"/>
                <a:gd name="T15" fmla="*/ 0 w 22"/>
                <a:gd name="T16" fmla="*/ 0 h 25"/>
                <a:gd name="T17" fmla="*/ 22 w 22"/>
                <a:gd name="T18" fmla="*/ 25 h 25"/>
              </a:gdLst>
              <a:ahLst/>
              <a:cxnLst>
                <a:cxn ang="T10">
                  <a:pos x="T0" y="T1"/>
                </a:cxn>
                <a:cxn ang="T11">
                  <a:pos x="T2" y="T3"/>
                </a:cxn>
                <a:cxn ang="T12">
                  <a:pos x="T4" y="T5"/>
                </a:cxn>
                <a:cxn ang="T13">
                  <a:pos x="T6" y="T7"/>
                </a:cxn>
                <a:cxn ang="T14">
                  <a:pos x="T8" y="T9"/>
                </a:cxn>
              </a:cxnLst>
              <a:rect l="T15" t="T16" r="T17" b="T18"/>
              <a:pathLst>
                <a:path w="22" h="25">
                  <a:moveTo>
                    <a:pt x="22" y="15"/>
                  </a:moveTo>
                  <a:lnTo>
                    <a:pt x="22" y="25"/>
                  </a:lnTo>
                  <a:lnTo>
                    <a:pt x="0" y="11"/>
                  </a:lnTo>
                  <a:lnTo>
                    <a:pt x="0" y="0"/>
                  </a:lnTo>
                  <a:lnTo>
                    <a:pt x="22" y="15"/>
                  </a:lnTo>
                  <a:close/>
                </a:path>
              </a:pathLst>
            </a:custGeom>
            <a:solidFill>
              <a:srgbClr val="600000"/>
            </a:solidFill>
            <a:ln w="9525">
              <a:noFill/>
              <a:round/>
              <a:headEnd/>
              <a:tailEnd/>
            </a:ln>
          </p:spPr>
          <p:txBody>
            <a:bodyPr/>
            <a:lstStyle/>
            <a:p>
              <a:endParaRPr lang="zh-CN" altLang="en-US"/>
            </a:p>
          </p:txBody>
        </p:sp>
        <p:sp>
          <p:nvSpPr>
            <p:cNvPr id="40212" name="Freeform 104"/>
            <p:cNvSpPr>
              <a:spLocks/>
            </p:cNvSpPr>
            <p:nvPr/>
          </p:nvSpPr>
          <p:spPr bwMode="auto">
            <a:xfrm>
              <a:off x="2879" y="2055"/>
              <a:ext cx="11" cy="17"/>
            </a:xfrm>
            <a:custGeom>
              <a:avLst/>
              <a:gdLst>
                <a:gd name="T0" fmla="*/ 11 w 11"/>
                <a:gd name="T1" fmla="*/ 6 h 17"/>
                <a:gd name="T2" fmla="*/ 11 w 11"/>
                <a:gd name="T3" fmla="*/ 17 h 17"/>
                <a:gd name="T4" fmla="*/ 0 w 11"/>
                <a:gd name="T5" fmla="*/ 8 h 17"/>
                <a:gd name="T6" fmla="*/ 0 w 11"/>
                <a:gd name="T7" fmla="*/ 0 h 17"/>
                <a:gd name="T8" fmla="*/ 11 w 11"/>
                <a:gd name="T9" fmla="*/ 6 h 17"/>
                <a:gd name="T10" fmla="*/ 0 60000 65536"/>
                <a:gd name="T11" fmla="*/ 0 60000 65536"/>
                <a:gd name="T12" fmla="*/ 0 60000 65536"/>
                <a:gd name="T13" fmla="*/ 0 60000 65536"/>
                <a:gd name="T14" fmla="*/ 0 60000 65536"/>
                <a:gd name="T15" fmla="*/ 0 w 11"/>
                <a:gd name="T16" fmla="*/ 0 h 17"/>
                <a:gd name="T17" fmla="*/ 11 w 11"/>
                <a:gd name="T18" fmla="*/ 17 h 17"/>
              </a:gdLst>
              <a:ahLst/>
              <a:cxnLst>
                <a:cxn ang="T10">
                  <a:pos x="T0" y="T1"/>
                </a:cxn>
                <a:cxn ang="T11">
                  <a:pos x="T2" y="T3"/>
                </a:cxn>
                <a:cxn ang="T12">
                  <a:pos x="T4" y="T5"/>
                </a:cxn>
                <a:cxn ang="T13">
                  <a:pos x="T6" y="T7"/>
                </a:cxn>
                <a:cxn ang="T14">
                  <a:pos x="T8" y="T9"/>
                </a:cxn>
              </a:cxnLst>
              <a:rect l="T15" t="T16" r="T17" b="T18"/>
              <a:pathLst>
                <a:path w="11" h="17">
                  <a:moveTo>
                    <a:pt x="11" y="6"/>
                  </a:moveTo>
                  <a:lnTo>
                    <a:pt x="11" y="17"/>
                  </a:lnTo>
                  <a:lnTo>
                    <a:pt x="0" y="8"/>
                  </a:lnTo>
                  <a:lnTo>
                    <a:pt x="0" y="0"/>
                  </a:lnTo>
                  <a:lnTo>
                    <a:pt x="11" y="6"/>
                  </a:lnTo>
                  <a:close/>
                </a:path>
              </a:pathLst>
            </a:custGeom>
            <a:solidFill>
              <a:srgbClr val="800000"/>
            </a:solidFill>
            <a:ln w="9525">
              <a:noFill/>
              <a:round/>
              <a:headEnd/>
              <a:tailEnd/>
            </a:ln>
          </p:spPr>
          <p:txBody>
            <a:bodyPr/>
            <a:lstStyle/>
            <a:p>
              <a:endParaRPr lang="zh-CN" altLang="en-US"/>
            </a:p>
          </p:txBody>
        </p:sp>
        <p:sp>
          <p:nvSpPr>
            <p:cNvPr id="40213" name="Freeform 105"/>
            <p:cNvSpPr>
              <a:spLocks/>
            </p:cNvSpPr>
            <p:nvPr/>
          </p:nvSpPr>
          <p:spPr bwMode="auto">
            <a:xfrm>
              <a:off x="2961" y="1910"/>
              <a:ext cx="7" cy="15"/>
            </a:xfrm>
            <a:custGeom>
              <a:avLst/>
              <a:gdLst>
                <a:gd name="T0" fmla="*/ 7 w 7"/>
                <a:gd name="T1" fmla="*/ 2 h 15"/>
                <a:gd name="T2" fmla="*/ 7 w 7"/>
                <a:gd name="T3" fmla="*/ 15 h 15"/>
                <a:gd name="T4" fmla="*/ 0 w 7"/>
                <a:gd name="T5" fmla="*/ 13 h 15"/>
                <a:gd name="T6" fmla="*/ 0 w 7"/>
                <a:gd name="T7" fmla="*/ 0 h 15"/>
                <a:gd name="T8" fmla="*/ 7 w 7"/>
                <a:gd name="T9" fmla="*/ 2 h 15"/>
                <a:gd name="T10" fmla="*/ 0 60000 65536"/>
                <a:gd name="T11" fmla="*/ 0 60000 65536"/>
                <a:gd name="T12" fmla="*/ 0 60000 65536"/>
                <a:gd name="T13" fmla="*/ 0 60000 65536"/>
                <a:gd name="T14" fmla="*/ 0 60000 65536"/>
                <a:gd name="T15" fmla="*/ 0 w 7"/>
                <a:gd name="T16" fmla="*/ 0 h 15"/>
                <a:gd name="T17" fmla="*/ 7 w 7"/>
                <a:gd name="T18" fmla="*/ 15 h 15"/>
              </a:gdLst>
              <a:ahLst/>
              <a:cxnLst>
                <a:cxn ang="T10">
                  <a:pos x="T0" y="T1"/>
                </a:cxn>
                <a:cxn ang="T11">
                  <a:pos x="T2" y="T3"/>
                </a:cxn>
                <a:cxn ang="T12">
                  <a:pos x="T4" y="T5"/>
                </a:cxn>
                <a:cxn ang="T13">
                  <a:pos x="T6" y="T7"/>
                </a:cxn>
                <a:cxn ang="T14">
                  <a:pos x="T8" y="T9"/>
                </a:cxn>
              </a:cxnLst>
              <a:rect l="T15" t="T16" r="T17" b="T18"/>
              <a:pathLst>
                <a:path w="7" h="15">
                  <a:moveTo>
                    <a:pt x="7" y="2"/>
                  </a:moveTo>
                  <a:lnTo>
                    <a:pt x="7" y="15"/>
                  </a:lnTo>
                  <a:lnTo>
                    <a:pt x="0" y="13"/>
                  </a:lnTo>
                  <a:lnTo>
                    <a:pt x="0" y="0"/>
                  </a:lnTo>
                  <a:lnTo>
                    <a:pt x="7" y="2"/>
                  </a:lnTo>
                  <a:close/>
                </a:path>
              </a:pathLst>
            </a:custGeom>
            <a:solidFill>
              <a:srgbClr val="800000"/>
            </a:solidFill>
            <a:ln w="9525">
              <a:noFill/>
              <a:round/>
              <a:headEnd/>
              <a:tailEnd/>
            </a:ln>
          </p:spPr>
          <p:txBody>
            <a:bodyPr/>
            <a:lstStyle/>
            <a:p>
              <a:endParaRPr lang="zh-CN" altLang="en-US"/>
            </a:p>
          </p:txBody>
        </p:sp>
        <p:sp>
          <p:nvSpPr>
            <p:cNvPr id="40214" name="Freeform 106"/>
            <p:cNvSpPr>
              <a:spLocks/>
            </p:cNvSpPr>
            <p:nvPr/>
          </p:nvSpPr>
          <p:spPr bwMode="auto">
            <a:xfrm>
              <a:off x="2938" y="1904"/>
              <a:ext cx="21" cy="19"/>
            </a:xfrm>
            <a:custGeom>
              <a:avLst/>
              <a:gdLst>
                <a:gd name="T0" fmla="*/ 21 w 21"/>
                <a:gd name="T1" fmla="*/ 6 h 19"/>
                <a:gd name="T2" fmla="*/ 21 w 21"/>
                <a:gd name="T3" fmla="*/ 19 h 19"/>
                <a:gd name="T4" fmla="*/ 0 w 21"/>
                <a:gd name="T5" fmla="*/ 10 h 19"/>
                <a:gd name="T6" fmla="*/ 0 w 21"/>
                <a:gd name="T7" fmla="*/ 0 h 19"/>
                <a:gd name="T8" fmla="*/ 21 w 21"/>
                <a:gd name="T9" fmla="*/ 6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21" y="6"/>
                  </a:moveTo>
                  <a:lnTo>
                    <a:pt x="21" y="19"/>
                  </a:lnTo>
                  <a:lnTo>
                    <a:pt x="0" y="10"/>
                  </a:lnTo>
                  <a:lnTo>
                    <a:pt x="0" y="0"/>
                  </a:lnTo>
                  <a:lnTo>
                    <a:pt x="21" y="6"/>
                  </a:lnTo>
                  <a:close/>
                </a:path>
              </a:pathLst>
            </a:custGeom>
            <a:solidFill>
              <a:srgbClr val="600000"/>
            </a:solidFill>
            <a:ln w="9525">
              <a:noFill/>
              <a:round/>
              <a:headEnd/>
              <a:tailEnd/>
            </a:ln>
          </p:spPr>
          <p:txBody>
            <a:bodyPr/>
            <a:lstStyle/>
            <a:p>
              <a:endParaRPr lang="zh-CN" altLang="en-US"/>
            </a:p>
          </p:txBody>
        </p:sp>
        <p:sp>
          <p:nvSpPr>
            <p:cNvPr id="40215" name="Freeform 107"/>
            <p:cNvSpPr>
              <a:spLocks/>
            </p:cNvSpPr>
            <p:nvPr/>
          </p:nvSpPr>
          <p:spPr bwMode="auto">
            <a:xfrm>
              <a:off x="2914" y="1895"/>
              <a:ext cx="21" cy="19"/>
            </a:xfrm>
            <a:custGeom>
              <a:avLst/>
              <a:gdLst>
                <a:gd name="T0" fmla="*/ 21 w 21"/>
                <a:gd name="T1" fmla="*/ 7 h 19"/>
                <a:gd name="T2" fmla="*/ 21 w 21"/>
                <a:gd name="T3" fmla="*/ 19 h 19"/>
                <a:gd name="T4" fmla="*/ 0 w 21"/>
                <a:gd name="T5" fmla="*/ 11 h 19"/>
                <a:gd name="T6" fmla="*/ 0 w 21"/>
                <a:gd name="T7" fmla="*/ 0 h 19"/>
                <a:gd name="T8" fmla="*/ 21 w 21"/>
                <a:gd name="T9" fmla="*/ 7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21" y="7"/>
                  </a:moveTo>
                  <a:lnTo>
                    <a:pt x="21" y="19"/>
                  </a:lnTo>
                  <a:lnTo>
                    <a:pt x="0" y="11"/>
                  </a:lnTo>
                  <a:lnTo>
                    <a:pt x="0" y="0"/>
                  </a:lnTo>
                  <a:lnTo>
                    <a:pt x="21" y="7"/>
                  </a:lnTo>
                  <a:close/>
                </a:path>
              </a:pathLst>
            </a:custGeom>
            <a:solidFill>
              <a:srgbClr val="800000"/>
            </a:solidFill>
            <a:ln w="9525">
              <a:noFill/>
              <a:round/>
              <a:headEnd/>
              <a:tailEnd/>
            </a:ln>
          </p:spPr>
          <p:txBody>
            <a:bodyPr/>
            <a:lstStyle/>
            <a:p>
              <a:endParaRPr lang="zh-CN" altLang="en-US"/>
            </a:p>
          </p:txBody>
        </p:sp>
        <p:sp>
          <p:nvSpPr>
            <p:cNvPr id="40216" name="Freeform 108"/>
            <p:cNvSpPr>
              <a:spLocks/>
            </p:cNvSpPr>
            <p:nvPr/>
          </p:nvSpPr>
          <p:spPr bwMode="auto">
            <a:xfrm>
              <a:off x="2890" y="1887"/>
              <a:ext cx="22" cy="19"/>
            </a:xfrm>
            <a:custGeom>
              <a:avLst/>
              <a:gdLst>
                <a:gd name="T0" fmla="*/ 22 w 22"/>
                <a:gd name="T1" fmla="*/ 8 h 19"/>
                <a:gd name="T2" fmla="*/ 22 w 22"/>
                <a:gd name="T3" fmla="*/ 19 h 19"/>
                <a:gd name="T4" fmla="*/ 0 w 22"/>
                <a:gd name="T5" fmla="*/ 12 h 19"/>
                <a:gd name="T6" fmla="*/ 0 w 22"/>
                <a:gd name="T7" fmla="*/ 0 h 19"/>
                <a:gd name="T8" fmla="*/ 22 w 22"/>
                <a:gd name="T9" fmla="*/ 8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22" y="8"/>
                  </a:moveTo>
                  <a:lnTo>
                    <a:pt x="22" y="19"/>
                  </a:lnTo>
                  <a:lnTo>
                    <a:pt x="0" y="12"/>
                  </a:lnTo>
                  <a:lnTo>
                    <a:pt x="0" y="0"/>
                  </a:lnTo>
                  <a:lnTo>
                    <a:pt x="22" y="8"/>
                  </a:lnTo>
                  <a:close/>
                </a:path>
              </a:pathLst>
            </a:custGeom>
            <a:solidFill>
              <a:srgbClr val="800000"/>
            </a:solidFill>
            <a:ln w="9525">
              <a:noFill/>
              <a:round/>
              <a:headEnd/>
              <a:tailEnd/>
            </a:ln>
          </p:spPr>
          <p:txBody>
            <a:bodyPr/>
            <a:lstStyle/>
            <a:p>
              <a:endParaRPr lang="zh-CN" altLang="en-US"/>
            </a:p>
          </p:txBody>
        </p:sp>
        <p:sp>
          <p:nvSpPr>
            <p:cNvPr id="40217" name="Freeform 109"/>
            <p:cNvSpPr>
              <a:spLocks/>
            </p:cNvSpPr>
            <p:nvPr/>
          </p:nvSpPr>
          <p:spPr bwMode="auto">
            <a:xfrm>
              <a:off x="2879" y="1885"/>
              <a:ext cx="11" cy="12"/>
            </a:xfrm>
            <a:custGeom>
              <a:avLst/>
              <a:gdLst>
                <a:gd name="T0" fmla="*/ 11 w 11"/>
                <a:gd name="T1" fmla="*/ 2 h 12"/>
                <a:gd name="T2" fmla="*/ 11 w 11"/>
                <a:gd name="T3" fmla="*/ 12 h 12"/>
                <a:gd name="T4" fmla="*/ 0 w 11"/>
                <a:gd name="T5" fmla="*/ 10 h 12"/>
                <a:gd name="T6" fmla="*/ 0 w 11"/>
                <a:gd name="T7" fmla="*/ 0 h 12"/>
                <a:gd name="T8" fmla="*/ 11 w 11"/>
                <a:gd name="T9" fmla="*/ 2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11" y="2"/>
                  </a:moveTo>
                  <a:lnTo>
                    <a:pt x="11" y="12"/>
                  </a:lnTo>
                  <a:lnTo>
                    <a:pt x="0" y="10"/>
                  </a:lnTo>
                  <a:lnTo>
                    <a:pt x="0" y="0"/>
                  </a:lnTo>
                  <a:lnTo>
                    <a:pt x="11" y="2"/>
                  </a:lnTo>
                  <a:close/>
                </a:path>
              </a:pathLst>
            </a:custGeom>
            <a:solidFill>
              <a:srgbClr val="400000"/>
            </a:solidFill>
            <a:ln w="9525">
              <a:noFill/>
              <a:round/>
              <a:headEnd/>
              <a:tailEnd/>
            </a:ln>
          </p:spPr>
          <p:txBody>
            <a:bodyPr/>
            <a:lstStyle/>
            <a:p>
              <a:endParaRPr lang="zh-CN" altLang="en-US"/>
            </a:p>
          </p:txBody>
        </p:sp>
        <p:sp>
          <p:nvSpPr>
            <p:cNvPr id="40218" name="Freeform 110"/>
            <p:cNvSpPr>
              <a:spLocks/>
            </p:cNvSpPr>
            <p:nvPr/>
          </p:nvSpPr>
          <p:spPr bwMode="auto">
            <a:xfrm>
              <a:off x="2938" y="1929"/>
              <a:ext cx="21" cy="21"/>
            </a:xfrm>
            <a:custGeom>
              <a:avLst/>
              <a:gdLst>
                <a:gd name="T0" fmla="*/ 21 w 21"/>
                <a:gd name="T1" fmla="*/ 8 h 21"/>
                <a:gd name="T2" fmla="*/ 21 w 21"/>
                <a:gd name="T3" fmla="*/ 21 h 21"/>
                <a:gd name="T4" fmla="*/ 0 w 21"/>
                <a:gd name="T5" fmla="*/ 12 h 21"/>
                <a:gd name="T6" fmla="*/ 0 w 21"/>
                <a:gd name="T7" fmla="*/ 0 h 21"/>
                <a:gd name="T8" fmla="*/ 21 w 21"/>
                <a:gd name="T9" fmla="*/ 8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21" y="8"/>
                  </a:moveTo>
                  <a:lnTo>
                    <a:pt x="21" y="21"/>
                  </a:lnTo>
                  <a:lnTo>
                    <a:pt x="0" y="12"/>
                  </a:lnTo>
                  <a:lnTo>
                    <a:pt x="0" y="0"/>
                  </a:lnTo>
                  <a:lnTo>
                    <a:pt x="21" y="8"/>
                  </a:lnTo>
                  <a:close/>
                </a:path>
              </a:pathLst>
            </a:custGeom>
            <a:solidFill>
              <a:srgbClr val="800000"/>
            </a:solidFill>
            <a:ln w="9525">
              <a:noFill/>
              <a:round/>
              <a:headEnd/>
              <a:tailEnd/>
            </a:ln>
          </p:spPr>
          <p:txBody>
            <a:bodyPr/>
            <a:lstStyle/>
            <a:p>
              <a:endParaRPr lang="zh-CN" altLang="en-US"/>
            </a:p>
          </p:txBody>
        </p:sp>
        <p:sp>
          <p:nvSpPr>
            <p:cNvPr id="40219" name="Freeform 111"/>
            <p:cNvSpPr>
              <a:spLocks/>
            </p:cNvSpPr>
            <p:nvPr/>
          </p:nvSpPr>
          <p:spPr bwMode="auto">
            <a:xfrm>
              <a:off x="2914" y="1920"/>
              <a:ext cx="21" cy="21"/>
            </a:xfrm>
            <a:custGeom>
              <a:avLst/>
              <a:gdLst>
                <a:gd name="T0" fmla="*/ 21 w 21"/>
                <a:gd name="T1" fmla="*/ 9 h 21"/>
                <a:gd name="T2" fmla="*/ 21 w 21"/>
                <a:gd name="T3" fmla="*/ 21 h 21"/>
                <a:gd name="T4" fmla="*/ 0 w 21"/>
                <a:gd name="T5" fmla="*/ 13 h 21"/>
                <a:gd name="T6" fmla="*/ 0 w 21"/>
                <a:gd name="T7" fmla="*/ 0 h 21"/>
                <a:gd name="T8" fmla="*/ 21 w 21"/>
                <a:gd name="T9" fmla="*/ 9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21" y="9"/>
                  </a:moveTo>
                  <a:lnTo>
                    <a:pt x="21" y="21"/>
                  </a:lnTo>
                  <a:lnTo>
                    <a:pt x="0" y="13"/>
                  </a:lnTo>
                  <a:lnTo>
                    <a:pt x="0" y="0"/>
                  </a:lnTo>
                  <a:lnTo>
                    <a:pt x="21" y="9"/>
                  </a:lnTo>
                  <a:close/>
                </a:path>
              </a:pathLst>
            </a:custGeom>
            <a:solidFill>
              <a:srgbClr val="600000"/>
            </a:solidFill>
            <a:ln w="9525">
              <a:noFill/>
              <a:round/>
              <a:headEnd/>
              <a:tailEnd/>
            </a:ln>
          </p:spPr>
          <p:txBody>
            <a:bodyPr/>
            <a:lstStyle/>
            <a:p>
              <a:endParaRPr lang="zh-CN" altLang="en-US"/>
            </a:p>
          </p:txBody>
        </p:sp>
        <p:sp>
          <p:nvSpPr>
            <p:cNvPr id="40220" name="Freeform 112"/>
            <p:cNvSpPr>
              <a:spLocks/>
            </p:cNvSpPr>
            <p:nvPr/>
          </p:nvSpPr>
          <p:spPr bwMode="auto">
            <a:xfrm>
              <a:off x="2890" y="1912"/>
              <a:ext cx="22" cy="19"/>
            </a:xfrm>
            <a:custGeom>
              <a:avLst/>
              <a:gdLst>
                <a:gd name="T0" fmla="*/ 22 w 22"/>
                <a:gd name="T1" fmla="*/ 8 h 19"/>
                <a:gd name="T2" fmla="*/ 22 w 22"/>
                <a:gd name="T3" fmla="*/ 19 h 19"/>
                <a:gd name="T4" fmla="*/ 0 w 22"/>
                <a:gd name="T5" fmla="*/ 11 h 19"/>
                <a:gd name="T6" fmla="*/ 0 w 22"/>
                <a:gd name="T7" fmla="*/ 0 h 19"/>
                <a:gd name="T8" fmla="*/ 22 w 22"/>
                <a:gd name="T9" fmla="*/ 8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22" y="8"/>
                  </a:moveTo>
                  <a:lnTo>
                    <a:pt x="22" y="19"/>
                  </a:lnTo>
                  <a:lnTo>
                    <a:pt x="0" y="11"/>
                  </a:lnTo>
                  <a:lnTo>
                    <a:pt x="0" y="0"/>
                  </a:lnTo>
                  <a:lnTo>
                    <a:pt x="22" y="8"/>
                  </a:lnTo>
                  <a:close/>
                </a:path>
              </a:pathLst>
            </a:custGeom>
            <a:solidFill>
              <a:srgbClr val="400000"/>
            </a:solidFill>
            <a:ln w="9525">
              <a:noFill/>
              <a:round/>
              <a:headEnd/>
              <a:tailEnd/>
            </a:ln>
          </p:spPr>
          <p:txBody>
            <a:bodyPr/>
            <a:lstStyle/>
            <a:p>
              <a:endParaRPr lang="zh-CN" altLang="en-US"/>
            </a:p>
          </p:txBody>
        </p:sp>
        <p:sp>
          <p:nvSpPr>
            <p:cNvPr id="40221" name="Freeform 113"/>
            <p:cNvSpPr>
              <a:spLocks/>
            </p:cNvSpPr>
            <p:nvPr/>
          </p:nvSpPr>
          <p:spPr bwMode="auto">
            <a:xfrm>
              <a:off x="2879" y="1908"/>
              <a:ext cx="11" cy="15"/>
            </a:xfrm>
            <a:custGeom>
              <a:avLst/>
              <a:gdLst>
                <a:gd name="T0" fmla="*/ 11 w 11"/>
                <a:gd name="T1" fmla="*/ 4 h 15"/>
                <a:gd name="T2" fmla="*/ 11 w 11"/>
                <a:gd name="T3" fmla="*/ 15 h 15"/>
                <a:gd name="T4" fmla="*/ 0 w 11"/>
                <a:gd name="T5" fmla="*/ 10 h 15"/>
                <a:gd name="T6" fmla="*/ 0 w 11"/>
                <a:gd name="T7" fmla="*/ 0 h 15"/>
                <a:gd name="T8" fmla="*/ 11 w 11"/>
                <a:gd name="T9" fmla="*/ 4 h 15"/>
                <a:gd name="T10" fmla="*/ 0 60000 65536"/>
                <a:gd name="T11" fmla="*/ 0 60000 65536"/>
                <a:gd name="T12" fmla="*/ 0 60000 65536"/>
                <a:gd name="T13" fmla="*/ 0 60000 65536"/>
                <a:gd name="T14" fmla="*/ 0 60000 65536"/>
                <a:gd name="T15" fmla="*/ 0 w 11"/>
                <a:gd name="T16" fmla="*/ 0 h 15"/>
                <a:gd name="T17" fmla="*/ 11 w 11"/>
                <a:gd name="T18" fmla="*/ 15 h 15"/>
              </a:gdLst>
              <a:ahLst/>
              <a:cxnLst>
                <a:cxn ang="T10">
                  <a:pos x="T0" y="T1"/>
                </a:cxn>
                <a:cxn ang="T11">
                  <a:pos x="T2" y="T3"/>
                </a:cxn>
                <a:cxn ang="T12">
                  <a:pos x="T4" y="T5"/>
                </a:cxn>
                <a:cxn ang="T13">
                  <a:pos x="T6" y="T7"/>
                </a:cxn>
                <a:cxn ang="T14">
                  <a:pos x="T8" y="T9"/>
                </a:cxn>
              </a:cxnLst>
              <a:rect l="T15" t="T16" r="T17" b="T18"/>
              <a:pathLst>
                <a:path w="11" h="15">
                  <a:moveTo>
                    <a:pt x="11" y="4"/>
                  </a:moveTo>
                  <a:lnTo>
                    <a:pt x="11" y="15"/>
                  </a:lnTo>
                  <a:lnTo>
                    <a:pt x="0" y="10"/>
                  </a:lnTo>
                  <a:lnTo>
                    <a:pt x="0" y="0"/>
                  </a:lnTo>
                  <a:lnTo>
                    <a:pt x="11" y="4"/>
                  </a:lnTo>
                  <a:close/>
                </a:path>
              </a:pathLst>
            </a:custGeom>
            <a:solidFill>
              <a:srgbClr val="800000"/>
            </a:solidFill>
            <a:ln w="9525">
              <a:noFill/>
              <a:round/>
              <a:headEnd/>
              <a:tailEnd/>
            </a:ln>
          </p:spPr>
          <p:txBody>
            <a:bodyPr/>
            <a:lstStyle/>
            <a:p>
              <a:endParaRPr lang="zh-CN" altLang="en-US"/>
            </a:p>
          </p:txBody>
        </p:sp>
        <p:sp>
          <p:nvSpPr>
            <p:cNvPr id="40222" name="Freeform 114"/>
            <p:cNvSpPr>
              <a:spLocks/>
            </p:cNvSpPr>
            <p:nvPr/>
          </p:nvSpPr>
          <p:spPr bwMode="auto">
            <a:xfrm>
              <a:off x="2961" y="1967"/>
              <a:ext cx="7" cy="14"/>
            </a:xfrm>
            <a:custGeom>
              <a:avLst/>
              <a:gdLst>
                <a:gd name="T0" fmla="*/ 7 w 7"/>
                <a:gd name="T1" fmla="*/ 4 h 14"/>
                <a:gd name="T2" fmla="*/ 7 w 7"/>
                <a:gd name="T3" fmla="*/ 14 h 14"/>
                <a:gd name="T4" fmla="*/ 0 w 7"/>
                <a:gd name="T5" fmla="*/ 12 h 14"/>
                <a:gd name="T6" fmla="*/ 0 w 7"/>
                <a:gd name="T7" fmla="*/ 0 h 14"/>
                <a:gd name="T8" fmla="*/ 7 w 7"/>
                <a:gd name="T9" fmla="*/ 4 h 14"/>
                <a:gd name="T10" fmla="*/ 0 60000 65536"/>
                <a:gd name="T11" fmla="*/ 0 60000 65536"/>
                <a:gd name="T12" fmla="*/ 0 60000 65536"/>
                <a:gd name="T13" fmla="*/ 0 60000 65536"/>
                <a:gd name="T14" fmla="*/ 0 60000 65536"/>
                <a:gd name="T15" fmla="*/ 0 w 7"/>
                <a:gd name="T16" fmla="*/ 0 h 14"/>
                <a:gd name="T17" fmla="*/ 7 w 7"/>
                <a:gd name="T18" fmla="*/ 14 h 14"/>
              </a:gdLst>
              <a:ahLst/>
              <a:cxnLst>
                <a:cxn ang="T10">
                  <a:pos x="T0" y="T1"/>
                </a:cxn>
                <a:cxn ang="T11">
                  <a:pos x="T2" y="T3"/>
                </a:cxn>
                <a:cxn ang="T12">
                  <a:pos x="T4" y="T5"/>
                </a:cxn>
                <a:cxn ang="T13">
                  <a:pos x="T6" y="T7"/>
                </a:cxn>
                <a:cxn ang="T14">
                  <a:pos x="T8" y="T9"/>
                </a:cxn>
              </a:cxnLst>
              <a:rect l="T15" t="T16" r="T17" b="T18"/>
              <a:pathLst>
                <a:path w="7" h="14">
                  <a:moveTo>
                    <a:pt x="7" y="4"/>
                  </a:moveTo>
                  <a:lnTo>
                    <a:pt x="7" y="14"/>
                  </a:lnTo>
                  <a:lnTo>
                    <a:pt x="0" y="12"/>
                  </a:lnTo>
                  <a:lnTo>
                    <a:pt x="0" y="0"/>
                  </a:lnTo>
                  <a:lnTo>
                    <a:pt x="7" y="4"/>
                  </a:lnTo>
                  <a:close/>
                </a:path>
              </a:pathLst>
            </a:custGeom>
            <a:solidFill>
              <a:srgbClr val="800000"/>
            </a:solidFill>
            <a:ln w="9525">
              <a:noFill/>
              <a:round/>
              <a:headEnd/>
              <a:tailEnd/>
            </a:ln>
          </p:spPr>
          <p:txBody>
            <a:bodyPr/>
            <a:lstStyle/>
            <a:p>
              <a:endParaRPr lang="zh-CN" altLang="en-US"/>
            </a:p>
          </p:txBody>
        </p:sp>
        <p:sp>
          <p:nvSpPr>
            <p:cNvPr id="40223" name="Freeform 115"/>
            <p:cNvSpPr>
              <a:spLocks/>
            </p:cNvSpPr>
            <p:nvPr/>
          </p:nvSpPr>
          <p:spPr bwMode="auto">
            <a:xfrm>
              <a:off x="2938" y="1956"/>
              <a:ext cx="21" cy="21"/>
            </a:xfrm>
            <a:custGeom>
              <a:avLst/>
              <a:gdLst>
                <a:gd name="T0" fmla="*/ 21 w 21"/>
                <a:gd name="T1" fmla="*/ 11 h 21"/>
                <a:gd name="T2" fmla="*/ 21 w 21"/>
                <a:gd name="T3" fmla="*/ 21 h 21"/>
                <a:gd name="T4" fmla="*/ 0 w 21"/>
                <a:gd name="T5" fmla="*/ 13 h 21"/>
                <a:gd name="T6" fmla="*/ 0 w 21"/>
                <a:gd name="T7" fmla="*/ 0 h 21"/>
                <a:gd name="T8" fmla="*/ 21 w 21"/>
                <a:gd name="T9" fmla="*/ 11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21" y="11"/>
                  </a:moveTo>
                  <a:lnTo>
                    <a:pt x="21" y="21"/>
                  </a:lnTo>
                  <a:lnTo>
                    <a:pt x="0" y="13"/>
                  </a:lnTo>
                  <a:lnTo>
                    <a:pt x="0" y="0"/>
                  </a:lnTo>
                  <a:lnTo>
                    <a:pt x="21" y="11"/>
                  </a:lnTo>
                  <a:close/>
                </a:path>
              </a:pathLst>
            </a:custGeom>
            <a:solidFill>
              <a:srgbClr val="600000"/>
            </a:solidFill>
            <a:ln w="9525">
              <a:noFill/>
              <a:round/>
              <a:headEnd/>
              <a:tailEnd/>
            </a:ln>
          </p:spPr>
          <p:txBody>
            <a:bodyPr/>
            <a:lstStyle/>
            <a:p>
              <a:endParaRPr lang="zh-CN" altLang="en-US"/>
            </a:p>
          </p:txBody>
        </p:sp>
        <p:sp>
          <p:nvSpPr>
            <p:cNvPr id="40224" name="Freeform 116"/>
            <p:cNvSpPr>
              <a:spLocks/>
            </p:cNvSpPr>
            <p:nvPr/>
          </p:nvSpPr>
          <p:spPr bwMode="auto">
            <a:xfrm>
              <a:off x="2914" y="1948"/>
              <a:ext cx="21" cy="19"/>
            </a:xfrm>
            <a:custGeom>
              <a:avLst/>
              <a:gdLst>
                <a:gd name="T0" fmla="*/ 21 w 21"/>
                <a:gd name="T1" fmla="*/ 8 h 19"/>
                <a:gd name="T2" fmla="*/ 21 w 21"/>
                <a:gd name="T3" fmla="*/ 19 h 19"/>
                <a:gd name="T4" fmla="*/ 0 w 21"/>
                <a:gd name="T5" fmla="*/ 10 h 19"/>
                <a:gd name="T6" fmla="*/ 0 w 21"/>
                <a:gd name="T7" fmla="*/ 0 h 19"/>
                <a:gd name="T8" fmla="*/ 21 w 21"/>
                <a:gd name="T9" fmla="*/ 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21" y="8"/>
                  </a:moveTo>
                  <a:lnTo>
                    <a:pt x="21" y="19"/>
                  </a:lnTo>
                  <a:lnTo>
                    <a:pt x="0" y="10"/>
                  </a:lnTo>
                  <a:lnTo>
                    <a:pt x="0" y="0"/>
                  </a:lnTo>
                  <a:lnTo>
                    <a:pt x="21" y="8"/>
                  </a:lnTo>
                  <a:close/>
                </a:path>
              </a:pathLst>
            </a:custGeom>
            <a:solidFill>
              <a:srgbClr val="800000"/>
            </a:solidFill>
            <a:ln w="9525">
              <a:noFill/>
              <a:round/>
              <a:headEnd/>
              <a:tailEnd/>
            </a:ln>
          </p:spPr>
          <p:txBody>
            <a:bodyPr/>
            <a:lstStyle/>
            <a:p>
              <a:endParaRPr lang="zh-CN" altLang="en-US"/>
            </a:p>
          </p:txBody>
        </p:sp>
        <p:sp>
          <p:nvSpPr>
            <p:cNvPr id="40225" name="Freeform 117"/>
            <p:cNvSpPr>
              <a:spLocks/>
            </p:cNvSpPr>
            <p:nvPr/>
          </p:nvSpPr>
          <p:spPr bwMode="auto">
            <a:xfrm>
              <a:off x="2890" y="1937"/>
              <a:ext cx="22" cy="21"/>
            </a:xfrm>
            <a:custGeom>
              <a:avLst/>
              <a:gdLst>
                <a:gd name="T0" fmla="*/ 22 w 22"/>
                <a:gd name="T1" fmla="*/ 11 h 21"/>
                <a:gd name="T2" fmla="*/ 22 w 22"/>
                <a:gd name="T3" fmla="*/ 21 h 21"/>
                <a:gd name="T4" fmla="*/ 0 w 22"/>
                <a:gd name="T5" fmla="*/ 11 h 21"/>
                <a:gd name="T6" fmla="*/ 0 w 22"/>
                <a:gd name="T7" fmla="*/ 0 h 21"/>
                <a:gd name="T8" fmla="*/ 22 w 22"/>
                <a:gd name="T9" fmla="*/ 11 h 21"/>
                <a:gd name="T10" fmla="*/ 0 60000 65536"/>
                <a:gd name="T11" fmla="*/ 0 60000 65536"/>
                <a:gd name="T12" fmla="*/ 0 60000 65536"/>
                <a:gd name="T13" fmla="*/ 0 60000 65536"/>
                <a:gd name="T14" fmla="*/ 0 60000 65536"/>
                <a:gd name="T15" fmla="*/ 0 w 22"/>
                <a:gd name="T16" fmla="*/ 0 h 21"/>
                <a:gd name="T17" fmla="*/ 22 w 22"/>
                <a:gd name="T18" fmla="*/ 21 h 21"/>
              </a:gdLst>
              <a:ahLst/>
              <a:cxnLst>
                <a:cxn ang="T10">
                  <a:pos x="T0" y="T1"/>
                </a:cxn>
                <a:cxn ang="T11">
                  <a:pos x="T2" y="T3"/>
                </a:cxn>
                <a:cxn ang="T12">
                  <a:pos x="T4" y="T5"/>
                </a:cxn>
                <a:cxn ang="T13">
                  <a:pos x="T6" y="T7"/>
                </a:cxn>
                <a:cxn ang="T14">
                  <a:pos x="T8" y="T9"/>
                </a:cxn>
              </a:cxnLst>
              <a:rect l="T15" t="T16" r="T17" b="T18"/>
              <a:pathLst>
                <a:path w="22" h="21">
                  <a:moveTo>
                    <a:pt x="22" y="11"/>
                  </a:moveTo>
                  <a:lnTo>
                    <a:pt x="22" y="21"/>
                  </a:lnTo>
                  <a:lnTo>
                    <a:pt x="0" y="11"/>
                  </a:lnTo>
                  <a:lnTo>
                    <a:pt x="0" y="0"/>
                  </a:lnTo>
                  <a:lnTo>
                    <a:pt x="22" y="11"/>
                  </a:lnTo>
                  <a:close/>
                </a:path>
              </a:pathLst>
            </a:custGeom>
            <a:solidFill>
              <a:srgbClr val="600000"/>
            </a:solidFill>
            <a:ln w="9525">
              <a:noFill/>
              <a:round/>
              <a:headEnd/>
              <a:tailEnd/>
            </a:ln>
          </p:spPr>
          <p:txBody>
            <a:bodyPr/>
            <a:lstStyle/>
            <a:p>
              <a:endParaRPr lang="zh-CN" altLang="en-US"/>
            </a:p>
          </p:txBody>
        </p:sp>
        <p:sp>
          <p:nvSpPr>
            <p:cNvPr id="40226" name="Freeform 118"/>
            <p:cNvSpPr>
              <a:spLocks/>
            </p:cNvSpPr>
            <p:nvPr/>
          </p:nvSpPr>
          <p:spPr bwMode="auto">
            <a:xfrm>
              <a:off x="2879" y="1933"/>
              <a:ext cx="11" cy="15"/>
            </a:xfrm>
            <a:custGeom>
              <a:avLst/>
              <a:gdLst>
                <a:gd name="T0" fmla="*/ 11 w 11"/>
                <a:gd name="T1" fmla="*/ 4 h 15"/>
                <a:gd name="T2" fmla="*/ 11 w 11"/>
                <a:gd name="T3" fmla="*/ 15 h 15"/>
                <a:gd name="T4" fmla="*/ 0 w 11"/>
                <a:gd name="T5" fmla="*/ 11 h 15"/>
                <a:gd name="T6" fmla="*/ 0 w 11"/>
                <a:gd name="T7" fmla="*/ 0 h 15"/>
                <a:gd name="T8" fmla="*/ 11 w 11"/>
                <a:gd name="T9" fmla="*/ 4 h 15"/>
                <a:gd name="T10" fmla="*/ 0 60000 65536"/>
                <a:gd name="T11" fmla="*/ 0 60000 65536"/>
                <a:gd name="T12" fmla="*/ 0 60000 65536"/>
                <a:gd name="T13" fmla="*/ 0 60000 65536"/>
                <a:gd name="T14" fmla="*/ 0 60000 65536"/>
                <a:gd name="T15" fmla="*/ 0 w 11"/>
                <a:gd name="T16" fmla="*/ 0 h 15"/>
                <a:gd name="T17" fmla="*/ 11 w 11"/>
                <a:gd name="T18" fmla="*/ 15 h 15"/>
              </a:gdLst>
              <a:ahLst/>
              <a:cxnLst>
                <a:cxn ang="T10">
                  <a:pos x="T0" y="T1"/>
                </a:cxn>
                <a:cxn ang="T11">
                  <a:pos x="T2" y="T3"/>
                </a:cxn>
                <a:cxn ang="T12">
                  <a:pos x="T4" y="T5"/>
                </a:cxn>
                <a:cxn ang="T13">
                  <a:pos x="T6" y="T7"/>
                </a:cxn>
                <a:cxn ang="T14">
                  <a:pos x="T8" y="T9"/>
                </a:cxn>
              </a:cxnLst>
              <a:rect l="T15" t="T16" r="T17" b="T18"/>
              <a:pathLst>
                <a:path w="11" h="15">
                  <a:moveTo>
                    <a:pt x="11" y="4"/>
                  </a:moveTo>
                  <a:lnTo>
                    <a:pt x="11" y="15"/>
                  </a:lnTo>
                  <a:lnTo>
                    <a:pt x="0" y="11"/>
                  </a:lnTo>
                  <a:lnTo>
                    <a:pt x="0" y="0"/>
                  </a:lnTo>
                  <a:lnTo>
                    <a:pt x="11" y="4"/>
                  </a:lnTo>
                  <a:close/>
                </a:path>
              </a:pathLst>
            </a:custGeom>
            <a:solidFill>
              <a:srgbClr val="800000"/>
            </a:solidFill>
            <a:ln w="9525">
              <a:noFill/>
              <a:round/>
              <a:headEnd/>
              <a:tailEnd/>
            </a:ln>
          </p:spPr>
          <p:txBody>
            <a:bodyPr/>
            <a:lstStyle/>
            <a:p>
              <a:endParaRPr lang="zh-CN" altLang="en-US"/>
            </a:p>
          </p:txBody>
        </p:sp>
        <p:sp>
          <p:nvSpPr>
            <p:cNvPr id="40227" name="Freeform 119"/>
            <p:cNvSpPr>
              <a:spLocks/>
            </p:cNvSpPr>
            <p:nvPr/>
          </p:nvSpPr>
          <p:spPr bwMode="auto">
            <a:xfrm>
              <a:off x="2961" y="1994"/>
              <a:ext cx="7" cy="15"/>
            </a:xfrm>
            <a:custGeom>
              <a:avLst/>
              <a:gdLst>
                <a:gd name="T0" fmla="*/ 7 w 7"/>
                <a:gd name="T1" fmla="*/ 4 h 15"/>
                <a:gd name="T2" fmla="*/ 7 w 7"/>
                <a:gd name="T3" fmla="*/ 15 h 15"/>
                <a:gd name="T4" fmla="*/ 0 w 7"/>
                <a:gd name="T5" fmla="*/ 13 h 15"/>
                <a:gd name="T6" fmla="*/ 0 w 7"/>
                <a:gd name="T7" fmla="*/ 0 h 15"/>
                <a:gd name="T8" fmla="*/ 7 w 7"/>
                <a:gd name="T9" fmla="*/ 4 h 15"/>
                <a:gd name="T10" fmla="*/ 0 60000 65536"/>
                <a:gd name="T11" fmla="*/ 0 60000 65536"/>
                <a:gd name="T12" fmla="*/ 0 60000 65536"/>
                <a:gd name="T13" fmla="*/ 0 60000 65536"/>
                <a:gd name="T14" fmla="*/ 0 60000 65536"/>
                <a:gd name="T15" fmla="*/ 0 w 7"/>
                <a:gd name="T16" fmla="*/ 0 h 15"/>
                <a:gd name="T17" fmla="*/ 7 w 7"/>
                <a:gd name="T18" fmla="*/ 15 h 15"/>
              </a:gdLst>
              <a:ahLst/>
              <a:cxnLst>
                <a:cxn ang="T10">
                  <a:pos x="T0" y="T1"/>
                </a:cxn>
                <a:cxn ang="T11">
                  <a:pos x="T2" y="T3"/>
                </a:cxn>
                <a:cxn ang="T12">
                  <a:pos x="T4" y="T5"/>
                </a:cxn>
                <a:cxn ang="T13">
                  <a:pos x="T6" y="T7"/>
                </a:cxn>
                <a:cxn ang="T14">
                  <a:pos x="T8" y="T9"/>
                </a:cxn>
              </a:cxnLst>
              <a:rect l="T15" t="T16" r="T17" b="T18"/>
              <a:pathLst>
                <a:path w="7" h="15">
                  <a:moveTo>
                    <a:pt x="7" y="4"/>
                  </a:moveTo>
                  <a:lnTo>
                    <a:pt x="7" y="15"/>
                  </a:lnTo>
                  <a:lnTo>
                    <a:pt x="0" y="13"/>
                  </a:lnTo>
                  <a:lnTo>
                    <a:pt x="0" y="0"/>
                  </a:lnTo>
                  <a:lnTo>
                    <a:pt x="7" y="4"/>
                  </a:lnTo>
                  <a:close/>
                </a:path>
              </a:pathLst>
            </a:custGeom>
            <a:solidFill>
              <a:srgbClr val="800000"/>
            </a:solidFill>
            <a:ln w="9525">
              <a:noFill/>
              <a:round/>
              <a:headEnd/>
              <a:tailEnd/>
            </a:ln>
          </p:spPr>
          <p:txBody>
            <a:bodyPr/>
            <a:lstStyle/>
            <a:p>
              <a:endParaRPr lang="zh-CN" altLang="en-US"/>
            </a:p>
          </p:txBody>
        </p:sp>
        <p:sp>
          <p:nvSpPr>
            <p:cNvPr id="40228" name="Freeform 120"/>
            <p:cNvSpPr>
              <a:spLocks/>
            </p:cNvSpPr>
            <p:nvPr/>
          </p:nvSpPr>
          <p:spPr bwMode="auto">
            <a:xfrm>
              <a:off x="2938" y="1983"/>
              <a:ext cx="21" cy="24"/>
            </a:xfrm>
            <a:custGeom>
              <a:avLst/>
              <a:gdLst>
                <a:gd name="T0" fmla="*/ 21 w 21"/>
                <a:gd name="T1" fmla="*/ 11 h 24"/>
                <a:gd name="T2" fmla="*/ 21 w 21"/>
                <a:gd name="T3" fmla="*/ 24 h 24"/>
                <a:gd name="T4" fmla="*/ 0 w 21"/>
                <a:gd name="T5" fmla="*/ 13 h 24"/>
                <a:gd name="T6" fmla="*/ 0 w 21"/>
                <a:gd name="T7" fmla="*/ 0 h 24"/>
                <a:gd name="T8" fmla="*/ 21 w 21"/>
                <a:gd name="T9" fmla="*/ 11 h 24"/>
                <a:gd name="T10" fmla="*/ 0 60000 65536"/>
                <a:gd name="T11" fmla="*/ 0 60000 65536"/>
                <a:gd name="T12" fmla="*/ 0 60000 65536"/>
                <a:gd name="T13" fmla="*/ 0 60000 65536"/>
                <a:gd name="T14" fmla="*/ 0 60000 65536"/>
                <a:gd name="T15" fmla="*/ 0 w 21"/>
                <a:gd name="T16" fmla="*/ 0 h 24"/>
                <a:gd name="T17" fmla="*/ 21 w 21"/>
                <a:gd name="T18" fmla="*/ 24 h 24"/>
              </a:gdLst>
              <a:ahLst/>
              <a:cxnLst>
                <a:cxn ang="T10">
                  <a:pos x="T0" y="T1"/>
                </a:cxn>
                <a:cxn ang="T11">
                  <a:pos x="T2" y="T3"/>
                </a:cxn>
                <a:cxn ang="T12">
                  <a:pos x="T4" y="T5"/>
                </a:cxn>
                <a:cxn ang="T13">
                  <a:pos x="T6" y="T7"/>
                </a:cxn>
                <a:cxn ang="T14">
                  <a:pos x="T8" y="T9"/>
                </a:cxn>
              </a:cxnLst>
              <a:rect l="T15" t="T16" r="T17" b="T18"/>
              <a:pathLst>
                <a:path w="21" h="24">
                  <a:moveTo>
                    <a:pt x="21" y="11"/>
                  </a:moveTo>
                  <a:lnTo>
                    <a:pt x="21" y="24"/>
                  </a:lnTo>
                  <a:lnTo>
                    <a:pt x="0" y="13"/>
                  </a:lnTo>
                  <a:lnTo>
                    <a:pt x="0" y="0"/>
                  </a:lnTo>
                  <a:lnTo>
                    <a:pt x="21" y="11"/>
                  </a:lnTo>
                  <a:close/>
                </a:path>
              </a:pathLst>
            </a:custGeom>
            <a:solidFill>
              <a:srgbClr val="800000"/>
            </a:solidFill>
            <a:ln w="9525">
              <a:noFill/>
              <a:round/>
              <a:headEnd/>
              <a:tailEnd/>
            </a:ln>
          </p:spPr>
          <p:txBody>
            <a:bodyPr/>
            <a:lstStyle/>
            <a:p>
              <a:endParaRPr lang="zh-CN" altLang="en-US"/>
            </a:p>
          </p:txBody>
        </p:sp>
        <p:sp>
          <p:nvSpPr>
            <p:cNvPr id="40229" name="Freeform 121"/>
            <p:cNvSpPr>
              <a:spLocks/>
            </p:cNvSpPr>
            <p:nvPr/>
          </p:nvSpPr>
          <p:spPr bwMode="auto">
            <a:xfrm>
              <a:off x="2914" y="1973"/>
              <a:ext cx="21" cy="21"/>
            </a:xfrm>
            <a:custGeom>
              <a:avLst/>
              <a:gdLst>
                <a:gd name="T0" fmla="*/ 21 w 21"/>
                <a:gd name="T1" fmla="*/ 10 h 21"/>
                <a:gd name="T2" fmla="*/ 21 w 21"/>
                <a:gd name="T3" fmla="*/ 21 h 21"/>
                <a:gd name="T4" fmla="*/ 0 w 21"/>
                <a:gd name="T5" fmla="*/ 10 h 21"/>
                <a:gd name="T6" fmla="*/ 0 w 21"/>
                <a:gd name="T7" fmla="*/ 0 h 21"/>
                <a:gd name="T8" fmla="*/ 21 w 21"/>
                <a:gd name="T9" fmla="*/ 10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21" y="10"/>
                  </a:moveTo>
                  <a:lnTo>
                    <a:pt x="21" y="21"/>
                  </a:lnTo>
                  <a:lnTo>
                    <a:pt x="0" y="10"/>
                  </a:lnTo>
                  <a:lnTo>
                    <a:pt x="0" y="0"/>
                  </a:lnTo>
                  <a:lnTo>
                    <a:pt x="21" y="10"/>
                  </a:lnTo>
                  <a:close/>
                </a:path>
              </a:pathLst>
            </a:custGeom>
            <a:solidFill>
              <a:srgbClr val="800000"/>
            </a:solidFill>
            <a:ln w="9525">
              <a:noFill/>
              <a:round/>
              <a:headEnd/>
              <a:tailEnd/>
            </a:ln>
          </p:spPr>
          <p:txBody>
            <a:bodyPr/>
            <a:lstStyle/>
            <a:p>
              <a:endParaRPr lang="zh-CN" altLang="en-US"/>
            </a:p>
          </p:txBody>
        </p:sp>
        <p:sp>
          <p:nvSpPr>
            <p:cNvPr id="40230" name="Freeform 122"/>
            <p:cNvSpPr>
              <a:spLocks/>
            </p:cNvSpPr>
            <p:nvPr/>
          </p:nvSpPr>
          <p:spPr bwMode="auto">
            <a:xfrm>
              <a:off x="2890" y="1962"/>
              <a:ext cx="22" cy="21"/>
            </a:xfrm>
            <a:custGeom>
              <a:avLst/>
              <a:gdLst>
                <a:gd name="T0" fmla="*/ 22 w 22"/>
                <a:gd name="T1" fmla="*/ 11 h 21"/>
                <a:gd name="T2" fmla="*/ 22 w 22"/>
                <a:gd name="T3" fmla="*/ 21 h 21"/>
                <a:gd name="T4" fmla="*/ 0 w 22"/>
                <a:gd name="T5" fmla="*/ 11 h 21"/>
                <a:gd name="T6" fmla="*/ 0 w 22"/>
                <a:gd name="T7" fmla="*/ 0 h 21"/>
                <a:gd name="T8" fmla="*/ 22 w 22"/>
                <a:gd name="T9" fmla="*/ 11 h 21"/>
                <a:gd name="T10" fmla="*/ 0 60000 65536"/>
                <a:gd name="T11" fmla="*/ 0 60000 65536"/>
                <a:gd name="T12" fmla="*/ 0 60000 65536"/>
                <a:gd name="T13" fmla="*/ 0 60000 65536"/>
                <a:gd name="T14" fmla="*/ 0 60000 65536"/>
                <a:gd name="T15" fmla="*/ 0 w 22"/>
                <a:gd name="T16" fmla="*/ 0 h 21"/>
                <a:gd name="T17" fmla="*/ 22 w 22"/>
                <a:gd name="T18" fmla="*/ 21 h 21"/>
              </a:gdLst>
              <a:ahLst/>
              <a:cxnLst>
                <a:cxn ang="T10">
                  <a:pos x="T0" y="T1"/>
                </a:cxn>
                <a:cxn ang="T11">
                  <a:pos x="T2" y="T3"/>
                </a:cxn>
                <a:cxn ang="T12">
                  <a:pos x="T4" y="T5"/>
                </a:cxn>
                <a:cxn ang="T13">
                  <a:pos x="T6" y="T7"/>
                </a:cxn>
                <a:cxn ang="T14">
                  <a:pos x="T8" y="T9"/>
                </a:cxn>
              </a:cxnLst>
              <a:rect l="T15" t="T16" r="T17" b="T18"/>
              <a:pathLst>
                <a:path w="22" h="21">
                  <a:moveTo>
                    <a:pt x="22" y="11"/>
                  </a:moveTo>
                  <a:lnTo>
                    <a:pt x="22" y="21"/>
                  </a:lnTo>
                  <a:lnTo>
                    <a:pt x="0" y="11"/>
                  </a:lnTo>
                  <a:lnTo>
                    <a:pt x="0" y="0"/>
                  </a:lnTo>
                  <a:lnTo>
                    <a:pt x="22" y="11"/>
                  </a:lnTo>
                  <a:close/>
                </a:path>
              </a:pathLst>
            </a:custGeom>
            <a:solidFill>
              <a:srgbClr val="800000"/>
            </a:solidFill>
            <a:ln w="9525">
              <a:noFill/>
              <a:round/>
              <a:headEnd/>
              <a:tailEnd/>
            </a:ln>
          </p:spPr>
          <p:txBody>
            <a:bodyPr/>
            <a:lstStyle/>
            <a:p>
              <a:endParaRPr lang="zh-CN" altLang="en-US"/>
            </a:p>
          </p:txBody>
        </p:sp>
        <p:sp>
          <p:nvSpPr>
            <p:cNvPr id="40231" name="Freeform 123"/>
            <p:cNvSpPr>
              <a:spLocks/>
            </p:cNvSpPr>
            <p:nvPr/>
          </p:nvSpPr>
          <p:spPr bwMode="auto">
            <a:xfrm>
              <a:off x="2879" y="1956"/>
              <a:ext cx="11" cy="17"/>
            </a:xfrm>
            <a:custGeom>
              <a:avLst/>
              <a:gdLst>
                <a:gd name="T0" fmla="*/ 11 w 11"/>
                <a:gd name="T1" fmla="*/ 6 h 17"/>
                <a:gd name="T2" fmla="*/ 11 w 11"/>
                <a:gd name="T3" fmla="*/ 17 h 17"/>
                <a:gd name="T4" fmla="*/ 0 w 11"/>
                <a:gd name="T5" fmla="*/ 11 h 17"/>
                <a:gd name="T6" fmla="*/ 0 w 11"/>
                <a:gd name="T7" fmla="*/ 0 h 17"/>
                <a:gd name="T8" fmla="*/ 11 w 11"/>
                <a:gd name="T9" fmla="*/ 6 h 17"/>
                <a:gd name="T10" fmla="*/ 0 60000 65536"/>
                <a:gd name="T11" fmla="*/ 0 60000 65536"/>
                <a:gd name="T12" fmla="*/ 0 60000 65536"/>
                <a:gd name="T13" fmla="*/ 0 60000 65536"/>
                <a:gd name="T14" fmla="*/ 0 60000 65536"/>
                <a:gd name="T15" fmla="*/ 0 w 11"/>
                <a:gd name="T16" fmla="*/ 0 h 17"/>
                <a:gd name="T17" fmla="*/ 11 w 11"/>
                <a:gd name="T18" fmla="*/ 17 h 17"/>
              </a:gdLst>
              <a:ahLst/>
              <a:cxnLst>
                <a:cxn ang="T10">
                  <a:pos x="T0" y="T1"/>
                </a:cxn>
                <a:cxn ang="T11">
                  <a:pos x="T2" y="T3"/>
                </a:cxn>
                <a:cxn ang="T12">
                  <a:pos x="T4" y="T5"/>
                </a:cxn>
                <a:cxn ang="T13">
                  <a:pos x="T6" y="T7"/>
                </a:cxn>
                <a:cxn ang="T14">
                  <a:pos x="T8" y="T9"/>
                </a:cxn>
              </a:cxnLst>
              <a:rect l="T15" t="T16" r="T17" b="T18"/>
              <a:pathLst>
                <a:path w="11" h="17">
                  <a:moveTo>
                    <a:pt x="11" y="6"/>
                  </a:moveTo>
                  <a:lnTo>
                    <a:pt x="11" y="17"/>
                  </a:lnTo>
                  <a:lnTo>
                    <a:pt x="0" y="11"/>
                  </a:lnTo>
                  <a:lnTo>
                    <a:pt x="0" y="0"/>
                  </a:lnTo>
                  <a:lnTo>
                    <a:pt x="11" y="6"/>
                  </a:lnTo>
                  <a:close/>
                </a:path>
              </a:pathLst>
            </a:custGeom>
            <a:solidFill>
              <a:srgbClr val="400000"/>
            </a:solidFill>
            <a:ln w="9525">
              <a:noFill/>
              <a:round/>
              <a:headEnd/>
              <a:tailEnd/>
            </a:ln>
          </p:spPr>
          <p:txBody>
            <a:bodyPr/>
            <a:lstStyle/>
            <a:p>
              <a:endParaRPr lang="zh-CN" altLang="en-US"/>
            </a:p>
          </p:txBody>
        </p:sp>
        <p:sp>
          <p:nvSpPr>
            <p:cNvPr id="40232" name="Freeform 124"/>
            <p:cNvSpPr>
              <a:spLocks/>
            </p:cNvSpPr>
            <p:nvPr/>
          </p:nvSpPr>
          <p:spPr bwMode="auto">
            <a:xfrm>
              <a:off x="2961" y="2023"/>
              <a:ext cx="7" cy="15"/>
            </a:xfrm>
            <a:custGeom>
              <a:avLst/>
              <a:gdLst>
                <a:gd name="T0" fmla="*/ 7 w 7"/>
                <a:gd name="T1" fmla="*/ 5 h 15"/>
                <a:gd name="T2" fmla="*/ 7 w 7"/>
                <a:gd name="T3" fmla="*/ 15 h 15"/>
                <a:gd name="T4" fmla="*/ 0 w 7"/>
                <a:gd name="T5" fmla="*/ 11 h 15"/>
                <a:gd name="T6" fmla="*/ 0 w 7"/>
                <a:gd name="T7" fmla="*/ 0 h 15"/>
                <a:gd name="T8" fmla="*/ 7 w 7"/>
                <a:gd name="T9" fmla="*/ 5 h 15"/>
                <a:gd name="T10" fmla="*/ 0 60000 65536"/>
                <a:gd name="T11" fmla="*/ 0 60000 65536"/>
                <a:gd name="T12" fmla="*/ 0 60000 65536"/>
                <a:gd name="T13" fmla="*/ 0 60000 65536"/>
                <a:gd name="T14" fmla="*/ 0 60000 65536"/>
                <a:gd name="T15" fmla="*/ 0 w 7"/>
                <a:gd name="T16" fmla="*/ 0 h 15"/>
                <a:gd name="T17" fmla="*/ 7 w 7"/>
                <a:gd name="T18" fmla="*/ 15 h 15"/>
              </a:gdLst>
              <a:ahLst/>
              <a:cxnLst>
                <a:cxn ang="T10">
                  <a:pos x="T0" y="T1"/>
                </a:cxn>
                <a:cxn ang="T11">
                  <a:pos x="T2" y="T3"/>
                </a:cxn>
                <a:cxn ang="T12">
                  <a:pos x="T4" y="T5"/>
                </a:cxn>
                <a:cxn ang="T13">
                  <a:pos x="T6" y="T7"/>
                </a:cxn>
                <a:cxn ang="T14">
                  <a:pos x="T8" y="T9"/>
                </a:cxn>
              </a:cxnLst>
              <a:rect l="T15" t="T16" r="T17" b="T18"/>
              <a:pathLst>
                <a:path w="7" h="15">
                  <a:moveTo>
                    <a:pt x="7" y="5"/>
                  </a:moveTo>
                  <a:lnTo>
                    <a:pt x="7" y="15"/>
                  </a:lnTo>
                  <a:lnTo>
                    <a:pt x="0" y="11"/>
                  </a:lnTo>
                  <a:lnTo>
                    <a:pt x="0" y="0"/>
                  </a:lnTo>
                  <a:lnTo>
                    <a:pt x="7" y="5"/>
                  </a:lnTo>
                  <a:close/>
                </a:path>
              </a:pathLst>
            </a:custGeom>
            <a:solidFill>
              <a:srgbClr val="800000"/>
            </a:solidFill>
            <a:ln w="9525">
              <a:noFill/>
              <a:round/>
              <a:headEnd/>
              <a:tailEnd/>
            </a:ln>
          </p:spPr>
          <p:txBody>
            <a:bodyPr/>
            <a:lstStyle/>
            <a:p>
              <a:endParaRPr lang="zh-CN" altLang="en-US"/>
            </a:p>
          </p:txBody>
        </p:sp>
        <p:sp>
          <p:nvSpPr>
            <p:cNvPr id="40233" name="Freeform 125"/>
            <p:cNvSpPr>
              <a:spLocks/>
            </p:cNvSpPr>
            <p:nvPr/>
          </p:nvSpPr>
          <p:spPr bwMode="auto">
            <a:xfrm>
              <a:off x="2938" y="2011"/>
              <a:ext cx="21" cy="23"/>
            </a:xfrm>
            <a:custGeom>
              <a:avLst/>
              <a:gdLst>
                <a:gd name="T0" fmla="*/ 21 w 21"/>
                <a:gd name="T1" fmla="*/ 10 h 23"/>
                <a:gd name="T2" fmla="*/ 21 w 21"/>
                <a:gd name="T3" fmla="*/ 23 h 23"/>
                <a:gd name="T4" fmla="*/ 0 w 21"/>
                <a:gd name="T5" fmla="*/ 10 h 23"/>
                <a:gd name="T6" fmla="*/ 0 w 21"/>
                <a:gd name="T7" fmla="*/ 0 h 23"/>
                <a:gd name="T8" fmla="*/ 21 w 21"/>
                <a:gd name="T9" fmla="*/ 10 h 23"/>
                <a:gd name="T10" fmla="*/ 0 60000 65536"/>
                <a:gd name="T11" fmla="*/ 0 60000 65536"/>
                <a:gd name="T12" fmla="*/ 0 60000 65536"/>
                <a:gd name="T13" fmla="*/ 0 60000 65536"/>
                <a:gd name="T14" fmla="*/ 0 60000 65536"/>
                <a:gd name="T15" fmla="*/ 0 w 21"/>
                <a:gd name="T16" fmla="*/ 0 h 23"/>
                <a:gd name="T17" fmla="*/ 21 w 21"/>
                <a:gd name="T18" fmla="*/ 23 h 23"/>
              </a:gdLst>
              <a:ahLst/>
              <a:cxnLst>
                <a:cxn ang="T10">
                  <a:pos x="T0" y="T1"/>
                </a:cxn>
                <a:cxn ang="T11">
                  <a:pos x="T2" y="T3"/>
                </a:cxn>
                <a:cxn ang="T12">
                  <a:pos x="T4" y="T5"/>
                </a:cxn>
                <a:cxn ang="T13">
                  <a:pos x="T6" y="T7"/>
                </a:cxn>
                <a:cxn ang="T14">
                  <a:pos x="T8" y="T9"/>
                </a:cxn>
              </a:cxnLst>
              <a:rect l="T15" t="T16" r="T17" b="T18"/>
              <a:pathLst>
                <a:path w="21" h="23">
                  <a:moveTo>
                    <a:pt x="21" y="10"/>
                  </a:moveTo>
                  <a:lnTo>
                    <a:pt x="21" y="23"/>
                  </a:lnTo>
                  <a:lnTo>
                    <a:pt x="0" y="10"/>
                  </a:lnTo>
                  <a:lnTo>
                    <a:pt x="0" y="0"/>
                  </a:lnTo>
                  <a:lnTo>
                    <a:pt x="21" y="10"/>
                  </a:lnTo>
                  <a:close/>
                </a:path>
              </a:pathLst>
            </a:custGeom>
            <a:solidFill>
              <a:srgbClr val="800000"/>
            </a:solidFill>
            <a:ln w="9525">
              <a:noFill/>
              <a:round/>
              <a:headEnd/>
              <a:tailEnd/>
            </a:ln>
          </p:spPr>
          <p:txBody>
            <a:bodyPr/>
            <a:lstStyle/>
            <a:p>
              <a:endParaRPr lang="zh-CN" altLang="en-US"/>
            </a:p>
          </p:txBody>
        </p:sp>
        <p:sp>
          <p:nvSpPr>
            <p:cNvPr id="40234" name="Freeform 126"/>
            <p:cNvSpPr>
              <a:spLocks/>
            </p:cNvSpPr>
            <p:nvPr/>
          </p:nvSpPr>
          <p:spPr bwMode="auto">
            <a:xfrm>
              <a:off x="2914" y="1998"/>
              <a:ext cx="21" cy="23"/>
            </a:xfrm>
            <a:custGeom>
              <a:avLst/>
              <a:gdLst>
                <a:gd name="T0" fmla="*/ 21 w 21"/>
                <a:gd name="T1" fmla="*/ 13 h 23"/>
                <a:gd name="T2" fmla="*/ 21 w 21"/>
                <a:gd name="T3" fmla="*/ 23 h 23"/>
                <a:gd name="T4" fmla="*/ 0 w 21"/>
                <a:gd name="T5" fmla="*/ 13 h 23"/>
                <a:gd name="T6" fmla="*/ 0 w 21"/>
                <a:gd name="T7" fmla="*/ 0 h 23"/>
                <a:gd name="T8" fmla="*/ 21 w 21"/>
                <a:gd name="T9" fmla="*/ 13 h 23"/>
                <a:gd name="T10" fmla="*/ 0 60000 65536"/>
                <a:gd name="T11" fmla="*/ 0 60000 65536"/>
                <a:gd name="T12" fmla="*/ 0 60000 65536"/>
                <a:gd name="T13" fmla="*/ 0 60000 65536"/>
                <a:gd name="T14" fmla="*/ 0 60000 65536"/>
                <a:gd name="T15" fmla="*/ 0 w 21"/>
                <a:gd name="T16" fmla="*/ 0 h 23"/>
                <a:gd name="T17" fmla="*/ 21 w 21"/>
                <a:gd name="T18" fmla="*/ 23 h 23"/>
              </a:gdLst>
              <a:ahLst/>
              <a:cxnLst>
                <a:cxn ang="T10">
                  <a:pos x="T0" y="T1"/>
                </a:cxn>
                <a:cxn ang="T11">
                  <a:pos x="T2" y="T3"/>
                </a:cxn>
                <a:cxn ang="T12">
                  <a:pos x="T4" y="T5"/>
                </a:cxn>
                <a:cxn ang="T13">
                  <a:pos x="T6" y="T7"/>
                </a:cxn>
                <a:cxn ang="T14">
                  <a:pos x="T8" y="T9"/>
                </a:cxn>
              </a:cxnLst>
              <a:rect l="T15" t="T16" r="T17" b="T18"/>
              <a:pathLst>
                <a:path w="21" h="23">
                  <a:moveTo>
                    <a:pt x="21" y="13"/>
                  </a:moveTo>
                  <a:lnTo>
                    <a:pt x="21" y="23"/>
                  </a:lnTo>
                  <a:lnTo>
                    <a:pt x="0" y="13"/>
                  </a:lnTo>
                  <a:lnTo>
                    <a:pt x="0" y="0"/>
                  </a:lnTo>
                  <a:lnTo>
                    <a:pt x="21" y="13"/>
                  </a:lnTo>
                  <a:close/>
                </a:path>
              </a:pathLst>
            </a:custGeom>
            <a:solidFill>
              <a:srgbClr val="800000"/>
            </a:solidFill>
            <a:ln w="9525">
              <a:noFill/>
              <a:round/>
              <a:headEnd/>
              <a:tailEnd/>
            </a:ln>
          </p:spPr>
          <p:txBody>
            <a:bodyPr/>
            <a:lstStyle/>
            <a:p>
              <a:endParaRPr lang="zh-CN" altLang="en-US"/>
            </a:p>
          </p:txBody>
        </p:sp>
        <p:sp>
          <p:nvSpPr>
            <p:cNvPr id="40235" name="Freeform 127"/>
            <p:cNvSpPr>
              <a:spLocks/>
            </p:cNvSpPr>
            <p:nvPr/>
          </p:nvSpPr>
          <p:spPr bwMode="auto">
            <a:xfrm>
              <a:off x="2890" y="1988"/>
              <a:ext cx="22" cy="21"/>
            </a:xfrm>
            <a:custGeom>
              <a:avLst/>
              <a:gdLst>
                <a:gd name="T0" fmla="*/ 22 w 22"/>
                <a:gd name="T1" fmla="*/ 10 h 21"/>
                <a:gd name="T2" fmla="*/ 22 w 22"/>
                <a:gd name="T3" fmla="*/ 21 h 21"/>
                <a:gd name="T4" fmla="*/ 0 w 22"/>
                <a:gd name="T5" fmla="*/ 10 h 21"/>
                <a:gd name="T6" fmla="*/ 0 w 22"/>
                <a:gd name="T7" fmla="*/ 0 h 21"/>
                <a:gd name="T8" fmla="*/ 22 w 22"/>
                <a:gd name="T9" fmla="*/ 10 h 21"/>
                <a:gd name="T10" fmla="*/ 0 60000 65536"/>
                <a:gd name="T11" fmla="*/ 0 60000 65536"/>
                <a:gd name="T12" fmla="*/ 0 60000 65536"/>
                <a:gd name="T13" fmla="*/ 0 60000 65536"/>
                <a:gd name="T14" fmla="*/ 0 60000 65536"/>
                <a:gd name="T15" fmla="*/ 0 w 22"/>
                <a:gd name="T16" fmla="*/ 0 h 21"/>
                <a:gd name="T17" fmla="*/ 22 w 22"/>
                <a:gd name="T18" fmla="*/ 21 h 21"/>
              </a:gdLst>
              <a:ahLst/>
              <a:cxnLst>
                <a:cxn ang="T10">
                  <a:pos x="T0" y="T1"/>
                </a:cxn>
                <a:cxn ang="T11">
                  <a:pos x="T2" y="T3"/>
                </a:cxn>
                <a:cxn ang="T12">
                  <a:pos x="T4" y="T5"/>
                </a:cxn>
                <a:cxn ang="T13">
                  <a:pos x="T6" y="T7"/>
                </a:cxn>
                <a:cxn ang="T14">
                  <a:pos x="T8" y="T9"/>
                </a:cxn>
              </a:cxnLst>
              <a:rect l="T15" t="T16" r="T17" b="T18"/>
              <a:pathLst>
                <a:path w="22" h="21">
                  <a:moveTo>
                    <a:pt x="22" y="10"/>
                  </a:moveTo>
                  <a:lnTo>
                    <a:pt x="22" y="21"/>
                  </a:lnTo>
                  <a:lnTo>
                    <a:pt x="0" y="10"/>
                  </a:lnTo>
                  <a:lnTo>
                    <a:pt x="0" y="0"/>
                  </a:lnTo>
                  <a:lnTo>
                    <a:pt x="22" y="10"/>
                  </a:lnTo>
                  <a:close/>
                </a:path>
              </a:pathLst>
            </a:custGeom>
            <a:solidFill>
              <a:srgbClr val="800000"/>
            </a:solidFill>
            <a:ln w="9525">
              <a:noFill/>
              <a:round/>
              <a:headEnd/>
              <a:tailEnd/>
            </a:ln>
          </p:spPr>
          <p:txBody>
            <a:bodyPr/>
            <a:lstStyle/>
            <a:p>
              <a:endParaRPr lang="zh-CN" altLang="en-US"/>
            </a:p>
          </p:txBody>
        </p:sp>
        <p:sp>
          <p:nvSpPr>
            <p:cNvPr id="40236" name="Freeform 128"/>
            <p:cNvSpPr>
              <a:spLocks/>
            </p:cNvSpPr>
            <p:nvPr/>
          </p:nvSpPr>
          <p:spPr bwMode="auto">
            <a:xfrm>
              <a:off x="2879" y="1981"/>
              <a:ext cx="11" cy="17"/>
            </a:xfrm>
            <a:custGeom>
              <a:avLst/>
              <a:gdLst>
                <a:gd name="T0" fmla="*/ 11 w 11"/>
                <a:gd name="T1" fmla="*/ 7 h 17"/>
                <a:gd name="T2" fmla="*/ 11 w 11"/>
                <a:gd name="T3" fmla="*/ 17 h 17"/>
                <a:gd name="T4" fmla="*/ 0 w 11"/>
                <a:gd name="T5" fmla="*/ 11 h 17"/>
                <a:gd name="T6" fmla="*/ 0 w 11"/>
                <a:gd name="T7" fmla="*/ 0 h 17"/>
                <a:gd name="T8" fmla="*/ 11 w 11"/>
                <a:gd name="T9" fmla="*/ 7 h 17"/>
                <a:gd name="T10" fmla="*/ 0 60000 65536"/>
                <a:gd name="T11" fmla="*/ 0 60000 65536"/>
                <a:gd name="T12" fmla="*/ 0 60000 65536"/>
                <a:gd name="T13" fmla="*/ 0 60000 65536"/>
                <a:gd name="T14" fmla="*/ 0 60000 65536"/>
                <a:gd name="T15" fmla="*/ 0 w 11"/>
                <a:gd name="T16" fmla="*/ 0 h 17"/>
                <a:gd name="T17" fmla="*/ 11 w 11"/>
                <a:gd name="T18" fmla="*/ 17 h 17"/>
              </a:gdLst>
              <a:ahLst/>
              <a:cxnLst>
                <a:cxn ang="T10">
                  <a:pos x="T0" y="T1"/>
                </a:cxn>
                <a:cxn ang="T11">
                  <a:pos x="T2" y="T3"/>
                </a:cxn>
                <a:cxn ang="T12">
                  <a:pos x="T4" y="T5"/>
                </a:cxn>
                <a:cxn ang="T13">
                  <a:pos x="T6" y="T7"/>
                </a:cxn>
                <a:cxn ang="T14">
                  <a:pos x="T8" y="T9"/>
                </a:cxn>
              </a:cxnLst>
              <a:rect l="T15" t="T16" r="T17" b="T18"/>
              <a:pathLst>
                <a:path w="11" h="17">
                  <a:moveTo>
                    <a:pt x="11" y="7"/>
                  </a:moveTo>
                  <a:lnTo>
                    <a:pt x="11" y="17"/>
                  </a:lnTo>
                  <a:lnTo>
                    <a:pt x="0" y="11"/>
                  </a:lnTo>
                  <a:lnTo>
                    <a:pt x="0" y="0"/>
                  </a:lnTo>
                  <a:lnTo>
                    <a:pt x="11" y="7"/>
                  </a:lnTo>
                  <a:close/>
                </a:path>
              </a:pathLst>
            </a:custGeom>
            <a:solidFill>
              <a:srgbClr val="600000"/>
            </a:solidFill>
            <a:ln w="9525">
              <a:noFill/>
              <a:round/>
              <a:headEnd/>
              <a:tailEnd/>
            </a:ln>
          </p:spPr>
          <p:txBody>
            <a:bodyPr/>
            <a:lstStyle/>
            <a:p>
              <a:endParaRPr lang="zh-CN" altLang="en-US"/>
            </a:p>
          </p:txBody>
        </p:sp>
        <p:sp>
          <p:nvSpPr>
            <p:cNvPr id="40237" name="Freeform 129"/>
            <p:cNvSpPr>
              <a:spLocks/>
            </p:cNvSpPr>
            <p:nvPr/>
          </p:nvSpPr>
          <p:spPr bwMode="auto">
            <a:xfrm>
              <a:off x="2959" y="2053"/>
              <a:ext cx="9" cy="12"/>
            </a:xfrm>
            <a:custGeom>
              <a:avLst/>
              <a:gdLst>
                <a:gd name="T0" fmla="*/ 9 w 9"/>
                <a:gd name="T1" fmla="*/ 2 h 12"/>
                <a:gd name="T2" fmla="*/ 9 w 9"/>
                <a:gd name="T3" fmla="*/ 12 h 12"/>
                <a:gd name="T4" fmla="*/ 0 w 9"/>
                <a:gd name="T5" fmla="*/ 8 h 12"/>
                <a:gd name="T6" fmla="*/ 0 w 9"/>
                <a:gd name="T7" fmla="*/ 0 h 12"/>
                <a:gd name="T8" fmla="*/ 9 w 9"/>
                <a:gd name="T9" fmla="*/ 2 h 12"/>
                <a:gd name="T10" fmla="*/ 0 60000 65536"/>
                <a:gd name="T11" fmla="*/ 0 60000 65536"/>
                <a:gd name="T12" fmla="*/ 0 60000 65536"/>
                <a:gd name="T13" fmla="*/ 0 60000 65536"/>
                <a:gd name="T14" fmla="*/ 0 60000 65536"/>
                <a:gd name="T15" fmla="*/ 0 w 9"/>
                <a:gd name="T16" fmla="*/ 0 h 12"/>
                <a:gd name="T17" fmla="*/ 9 w 9"/>
                <a:gd name="T18" fmla="*/ 12 h 12"/>
              </a:gdLst>
              <a:ahLst/>
              <a:cxnLst>
                <a:cxn ang="T10">
                  <a:pos x="T0" y="T1"/>
                </a:cxn>
                <a:cxn ang="T11">
                  <a:pos x="T2" y="T3"/>
                </a:cxn>
                <a:cxn ang="T12">
                  <a:pos x="T4" y="T5"/>
                </a:cxn>
                <a:cxn ang="T13">
                  <a:pos x="T6" y="T7"/>
                </a:cxn>
                <a:cxn ang="T14">
                  <a:pos x="T8" y="T9"/>
                </a:cxn>
              </a:cxnLst>
              <a:rect l="T15" t="T16" r="T17" b="T18"/>
              <a:pathLst>
                <a:path w="9" h="12">
                  <a:moveTo>
                    <a:pt x="9" y="2"/>
                  </a:moveTo>
                  <a:lnTo>
                    <a:pt x="9" y="12"/>
                  </a:lnTo>
                  <a:lnTo>
                    <a:pt x="0" y="8"/>
                  </a:lnTo>
                  <a:lnTo>
                    <a:pt x="0" y="0"/>
                  </a:lnTo>
                  <a:lnTo>
                    <a:pt x="9" y="2"/>
                  </a:lnTo>
                  <a:close/>
                </a:path>
              </a:pathLst>
            </a:custGeom>
            <a:solidFill>
              <a:srgbClr val="800000"/>
            </a:solidFill>
            <a:ln w="9525">
              <a:noFill/>
              <a:round/>
              <a:headEnd/>
              <a:tailEnd/>
            </a:ln>
          </p:spPr>
          <p:txBody>
            <a:bodyPr/>
            <a:lstStyle/>
            <a:p>
              <a:endParaRPr lang="zh-CN" altLang="en-US"/>
            </a:p>
          </p:txBody>
        </p:sp>
        <p:sp>
          <p:nvSpPr>
            <p:cNvPr id="40238" name="Freeform 130"/>
            <p:cNvSpPr>
              <a:spLocks/>
            </p:cNvSpPr>
            <p:nvPr/>
          </p:nvSpPr>
          <p:spPr bwMode="auto">
            <a:xfrm>
              <a:off x="2938" y="2038"/>
              <a:ext cx="21" cy="23"/>
            </a:xfrm>
            <a:custGeom>
              <a:avLst/>
              <a:gdLst>
                <a:gd name="T0" fmla="*/ 21 w 21"/>
                <a:gd name="T1" fmla="*/ 13 h 23"/>
                <a:gd name="T2" fmla="*/ 21 w 21"/>
                <a:gd name="T3" fmla="*/ 23 h 23"/>
                <a:gd name="T4" fmla="*/ 0 w 21"/>
                <a:gd name="T5" fmla="*/ 11 h 23"/>
                <a:gd name="T6" fmla="*/ 0 w 21"/>
                <a:gd name="T7" fmla="*/ 0 h 23"/>
                <a:gd name="T8" fmla="*/ 21 w 21"/>
                <a:gd name="T9" fmla="*/ 13 h 23"/>
                <a:gd name="T10" fmla="*/ 0 60000 65536"/>
                <a:gd name="T11" fmla="*/ 0 60000 65536"/>
                <a:gd name="T12" fmla="*/ 0 60000 65536"/>
                <a:gd name="T13" fmla="*/ 0 60000 65536"/>
                <a:gd name="T14" fmla="*/ 0 60000 65536"/>
                <a:gd name="T15" fmla="*/ 0 w 21"/>
                <a:gd name="T16" fmla="*/ 0 h 23"/>
                <a:gd name="T17" fmla="*/ 21 w 21"/>
                <a:gd name="T18" fmla="*/ 23 h 23"/>
              </a:gdLst>
              <a:ahLst/>
              <a:cxnLst>
                <a:cxn ang="T10">
                  <a:pos x="T0" y="T1"/>
                </a:cxn>
                <a:cxn ang="T11">
                  <a:pos x="T2" y="T3"/>
                </a:cxn>
                <a:cxn ang="T12">
                  <a:pos x="T4" y="T5"/>
                </a:cxn>
                <a:cxn ang="T13">
                  <a:pos x="T6" y="T7"/>
                </a:cxn>
                <a:cxn ang="T14">
                  <a:pos x="T8" y="T9"/>
                </a:cxn>
              </a:cxnLst>
              <a:rect l="T15" t="T16" r="T17" b="T18"/>
              <a:pathLst>
                <a:path w="21" h="23">
                  <a:moveTo>
                    <a:pt x="21" y="13"/>
                  </a:moveTo>
                  <a:lnTo>
                    <a:pt x="21" y="23"/>
                  </a:lnTo>
                  <a:lnTo>
                    <a:pt x="0" y="11"/>
                  </a:lnTo>
                  <a:lnTo>
                    <a:pt x="0" y="0"/>
                  </a:lnTo>
                  <a:lnTo>
                    <a:pt x="21" y="13"/>
                  </a:lnTo>
                  <a:close/>
                </a:path>
              </a:pathLst>
            </a:custGeom>
            <a:solidFill>
              <a:srgbClr val="800000"/>
            </a:solidFill>
            <a:ln w="9525">
              <a:noFill/>
              <a:round/>
              <a:headEnd/>
              <a:tailEnd/>
            </a:ln>
          </p:spPr>
          <p:txBody>
            <a:bodyPr/>
            <a:lstStyle/>
            <a:p>
              <a:endParaRPr lang="zh-CN" altLang="en-US"/>
            </a:p>
          </p:txBody>
        </p:sp>
        <p:sp>
          <p:nvSpPr>
            <p:cNvPr id="40239" name="Freeform 131"/>
            <p:cNvSpPr>
              <a:spLocks/>
            </p:cNvSpPr>
            <p:nvPr/>
          </p:nvSpPr>
          <p:spPr bwMode="auto">
            <a:xfrm>
              <a:off x="2914" y="2025"/>
              <a:ext cx="21" cy="24"/>
            </a:xfrm>
            <a:custGeom>
              <a:avLst/>
              <a:gdLst>
                <a:gd name="T0" fmla="*/ 21 w 21"/>
                <a:gd name="T1" fmla="*/ 13 h 24"/>
                <a:gd name="T2" fmla="*/ 21 w 21"/>
                <a:gd name="T3" fmla="*/ 24 h 24"/>
                <a:gd name="T4" fmla="*/ 0 w 21"/>
                <a:gd name="T5" fmla="*/ 11 h 24"/>
                <a:gd name="T6" fmla="*/ 0 w 21"/>
                <a:gd name="T7" fmla="*/ 0 h 24"/>
                <a:gd name="T8" fmla="*/ 21 w 21"/>
                <a:gd name="T9" fmla="*/ 13 h 24"/>
                <a:gd name="T10" fmla="*/ 0 60000 65536"/>
                <a:gd name="T11" fmla="*/ 0 60000 65536"/>
                <a:gd name="T12" fmla="*/ 0 60000 65536"/>
                <a:gd name="T13" fmla="*/ 0 60000 65536"/>
                <a:gd name="T14" fmla="*/ 0 60000 65536"/>
                <a:gd name="T15" fmla="*/ 0 w 21"/>
                <a:gd name="T16" fmla="*/ 0 h 24"/>
                <a:gd name="T17" fmla="*/ 21 w 21"/>
                <a:gd name="T18" fmla="*/ 24 h 24"/>
              </a:gdLst>
              <a:ahLst/>
              <a:cxnLst>
                <a:cxn ang="T10">
                  <a:pos x="T0" y="T1"/>
                </a:cxn>
                <a:cxn ang="T11">
                  <a:pos x="T2" y="T3"/>
                </a:cxn>
                <a:cxn ang="T12">
                  <a:pos x="T4" y="T5"/>
                </a:cxn>
                <a:cxn ang="T13">
                  <a:pos x="T6" y="T7"/>
                </a:cxn>
                <a:cxn ang="T14">
                  <a:pos x="T8" y="T9"/>
                </a:cxn>
              </a:cxnLst>
              <a:rect l="T15" t="T16" r="T17" b="T18"/>
              <a:pathLst>
                <a:path w="21" h="24">
                  <a:moveTo>
                    <a:pt x="21" y="13"/>
                  </a:moveTo>
                  <a:lnTo>
                    <a:pt x="21" y="24"/>
                  </a:lnTo>
                  <a:lnTo>
                    <a:pt x="0" y="11"/>
                  </a:lnTo>
                  <a:lnTo>
                    <a:pt x="0" y="0"/>
                  </a:lnTo>
                  <a:lnTo>
                    <a:pt x="21" y="13"/>
                  </a:lnTo>
                  <a:close/>
                </a:path>
              </a:pathLst>
            </a:custGeom>
            <a:solidFill>
              <a:srgbClr val="800000"/>
            </a:solidFill>
            <a:ln w="9525">
              <a:noFill/>
              <a:round/>
              <a:headEnd/>
              <a:tailEnd/>
            </a:ln>
          </p:spPr>
          <p:txBody>
            <a:bodyPr/>
            <a:lstStyle/>
            <a:p>
              <a:endParaRPr lang="zh-CN" altLang="en-US"/>
            </a:p>
          </p:txBody>
        </p:sp>
        <p:sp>
          <p:nvSpPr>
            <p:cNvPr id="40240" name="Freeform 132"/>
            <p:cNvSpPr>
              <a:spLocks/>
            </p:cNvSpPr>
            <p:nvPr/>
          </p:nvSpPr>
          <p:spPr bwMode="auto">
            <a:xfrm>
              <a:off x="2890" y="2011"/>
              <a:ext cx="22" cy="25"/>
            </a:xfrm>
            <a:custGeom>
              <a:avLst/>
              <a:gdLst>
                <a:gd name="T0" fmla="*/ 22 w 22"/>
                <a:gd name="T1" fmla="*/ 14 h 25"/>
                <a:gd name="T2" fmla="*/ 22 w 22"/>
                <a:gd name="T3" fmla="*/ 25 h 25"/>
                <a:gd name="T4" fmla="*/ 0 w 22"/>
                <a:gd name="T5" fmla="*/ 10 h 25"/>
                <a:gd name="T6" fmla="*/ 0 w 22"/>
                <a:gd name="T7" fmla="*/ 0 h 25"/>
                <a:gd name="T8" fmla="*/ 22 w 22"/>
                <a:gd name="T9" fmla="*/ 14 h 25"/>
                <a:gd name="T10" fmla="*/ 0 60000 65536"/>
                <a:gd name="T11" fmla="*/ 0 60000 65536"/>
                <a:gd name="T12" fmla="*/ 0 60000 65536"/>
                <a:gd name="T13" fmla="*/ 0 60000 65536"/>
                <a:gd name="T14" fmla="*/ 0 60000 65536"/>
                <a:gd name="T15" fmla="*/ 0 w 22"/>
                <a:gd name="T16" fmla="*/ 0 h 25"/>
                <a:gd name="T17" fmla="*/ 22 w 22"/>
                <a:gd name="T18" fmla="*/ 25 h 25"/>
              </a:gdLst>
              <a:ahLst/>
              <a:cxnLst>
                <a:cxn ang="T10">
                  <a:pos x="T0" y="T1"/>
                </a:cxn>
                <a:cxn ang="T11">
                  <a:pos x="T2" y="T3"/>
                </a:cxn>
                <a:cxn ang="T12">
                  <a:pos x="T4" y="T5"/>
                </a:cxn>
                <a:cxn ang="T13">
                  <a:pos x="T6" y="T7"/>
                </a:cxn>
                <a:cxn ang="T14">
                  <a:pos x="T8" y="T9"/>
                </a:cxn>
              </a:cxnLst>
              <a:rect l="T15" t="T16" r="T17" b="T18"/>
              <a:pathLst>
                <a:path w="22" h="25">
                  <a:moveTo>
                    <a:pt x="22" y="14"/>
                  </a:moveTo>
                  <a:lnTo>
                    <a:pt x="22" y="25"/>
                  </a:lnTo>
                  <a:lnTo>
                    <a:pt x="0" y="10"/>
                  </a:lnTo>
                  <a:lnTo>
                    <a:pt x="0" y="0"/>
                  </a:lnTo>
                  <a:lnTo>
                    <a:pt x="22" y="14"/>
                  </a:lnTo>
                  <a:close/>
                </a:path>
              </a:pathLst>
            </a:custGeom>
            <a:solidFill>
              <a:srgbClr val="800000"/>
            </a:solidFill>
            <a:ln w="9525">
              <a:noFill/>
              <a:round/>
              <a:headEnd/>
              <a:tailEnd/>
            </a:ln>
          </p:spPr>
          <p:txBody>
            <a:bodyPr/>
            <a:lstStyle/>
            <a:p>
              <a:endParaRPr lang="zh-CN" altLang="en-US"/>
            </a:p>
          </p:txBody>
        </p:sp>
        <p:sp>
          <p:nvSpPr>
            <p:cNvPr id="40241" name="Freeform 133"/>
            <p:cNvSpPr>
              <a:spLocks/>
            </p:cNvSpPr>
            <p:nvPr/>
          </p:nvSpPr>
          <p:spPr bwMode="auto">
            <a:xfrm>
              <a:off x="2879" y="2007"/>
              <a:ext cx="11" cy="14"/>
            </a:xfrm>
            <a:custGeom>
              <a:avLst/>
              <a:gdLst>
                <a:gd name="T0" fmla="*/ 11 w 11"/>
                <a:gd name="T1" fmla="*/ 4 h 14"/>
                <a:gd name="T2" fmla="*/ 11 w 11"/>
                <a:gd name="T3" fmla="*/ 14 h 14"/>
                <a:gd name="T4" fmla="*/ 0 w 11"/>
                <a:gd name="T5" fmla="*/ 8 h 14"/>
                <a:gd name="T6" fmla="*/ 0 w 11"/>
                <a:gd name="T7" fmla="*/ 0 h 14"/>
                <a:gd name="T8" fmla="*/ 11 w 11"/>
                <a:gd name="T9" fmla="*/ 4 h 14"/>
                <a:gd name="T10" fmla="*/ 0 60000 65536"/>
                <a:gd name="T11" fmla="*/ 0 60000 65536"/>
                <a:gd name="T12" fmla="*/ 0 60000 65536"/>
                <a:gd name="T13" fmla="*/ 0 60000 65536"/>
                <a:gd name="T14" fmla="*/ 0 60000 65536"/>
                <a:gd name="T15" fmla="*/ 0 w 11"/>
                <a:gd name="T16" fmla="*/ 0 h 14"/>
                <a:gd name="T17" fmla="*/ 11 w 11"/>
                <a:gd name="T18" fmla="*/ 14 h 14"/>
              </a:gdLst>
              <a:ahLst/>
              <a:cxnLst>
                <a:cxn ang="T10">
                  <a:pos x="T0" y="T1"/>
                </a:cxn>
                <a:cxn ang="T11">
                  <a:pos x="T2" y="T3"/>
                </a:cxn>
                <a:cxn ang="T12">
                  <a:pos x="T4" y="T5"/>
                </a:cxn>
                <a:cxn ang="T13">
                  <a:pos x="T6" y="T7"/>
                </a:cxn>
                <a:cxn ang="T14">
                  <a:pos x="T8" y="T9"/>
                </a:cxn>
              </a:cxnLst>
              <a:rect l="T15" t="T16" r="T17" b="T18"/>
              <a:pathLst>
                <a:path w="11" h="14">
                  <a:moveTo>
                    <a:pt x="11" y="4"/>
                  </a:moveTo>
                  <a:lnTo>
                    <a:pt x="11" y="14"/>
                  </a:lnTo>
                  <a:lnTo>
                    <a:pt x="0" y="8"/>
                  </a:lnTo>
                  <a:lnTo>
                    <a:pt x="0" y="0"/>
                  </a:lnTo>
                  <a:lnTo>
                    <a:pt x="11" y="4"/>
                  </a:lnTo>
                  <a:close/>
                </a:path>
              </a:pathLst>
            </a:custGeom>
            <a:solidFill>
              <a:srgbClr val="800000"/>
            </a:solidFill>
            <a:ln w="9525">
              <a:noFill/>
              <a:round/>
              <a:headEnd/>
              <a:tailEnd/>
            </a:ln>
          </p:spPr>
          <p:txBody>
            <a:bodyPr/>
            <a:lstStyle/>
            <a:p>
              <a:endParaRPr lang="zh-CN" altLang="en-US"/>
            </a:p>
          </p:txBody>
        </p:sp>
        <p:sp>
          <p:nvSpPr>
            <p:cNvPr id="40242" name="Freeform 134"/>
            <p:cNvSpPr>
              <a:spLocks/>
            </p:cNvSpPr>
            <p:nvPr/>
          </p:nvSpPr>
          <p:spPr bwMode="auto">
            <a:xfrm>
              <a:off x="2961" y="2080"/>
              <a:ext cx="7" cy="15"/>
            </a:xfrm>
            <a:custGeom>
              <a:avLst/>
              <a:gdLst>
                <a:gd name="T0" fmla="*/ 7 w 7"/>
                <a:gd name="T1" fmla="*/ 4 h 15"/>
                <a:gd name="T2" fmla="*/ 7 w 7"/>
                <a:gd name="T3" fmla="*/ 15 h 15"/>
                <a:gd name="T4" fmla="*/ 0 w 7"/>
                <a:gd name="T5" fmla="*/ 11 h 15"/>
                <a:gd name="T6" fmla="*/ 0 w 7"/>
                <a:gd name="T7" fmla="*/ 0 h 15"/>
                <a:gd name="T8" fmla="*/ 7 w 7"/>
                <a:gd name="T9" fmla="*/ 4 h 15"/>
                <a:gd name="T10" fmla="*/ 0 60000 65536"/>
                <a:gd name="T11" fmla="*/ 0 60000 65536"/>
                <a:gd name="T12" fmla="*/ 0 60000 65536"/>
                <a:gd name="T13" fmla="*/ 0 60000 65536"/>
                <a:gd name="T14" fmla="*/ 0 60000 65536"/>
                <a:gd name="T15" fmla="*/ 0 w 7"/>
                <a:gd name="T16" fmla="*/ 0 h 15"/>
                <a:gd name="T17" fmla="*/ 7 w 7"/>
                <a:gd name="T18" fmla="*/ 15 h 15"/>
              </a:gdLst>
              <a:ahLst/>
              <a:cxnLst>
                <a:cxn ang="T10">
                  <a:pos x="T0" y="T1"/>
                </a:cxn>
                <a:cxn ang="T11">
                  <a:pos x="T2" y="T3"/>
                </a:cxn>
                <a:cxn ang="T12">
                  <a:pos x="T4" y="T5"/>
                </a:cxn>
                <a:cxn ang="T13">
                  <a:pos x="T6" y="T7"/>
                </a:cxn>
                <a:cxn ang="T14">
                  <a:pos x="T8" y="T9"/>
                </a:cxn>
              </a:cxnLst>
              <a:rect l="T15" t="T16" r="T17" b="T18"/>
              <a:pathLst>
                <a:path w="7" h="15">
                  <a:moveTo>
                    <a:pt x="7" y="4"/>
                  </a:moveTo>
                  <a:lnTo>
                    <a:pt x="7" y="15"/>
                  </a:lnTo>
                  <a:lnTo>
                    <a:pt x="0" y="11"/>
                  </a:lnTo>
                  <a:lnTo>
                    <a:pt x="0" y="0"/>
                  </a:lnTo>
                  <a:lnTo>
                    <a:pt x="7" y="4"/>
                  </a:lnTo>
                  <a:close/>
                </a:path>
              </a:pathLst>
            </a:custGeom>
            <a:solidFill>
              <a:srgbClr val="800000"/>
            </a:solidFill>
            <a:ln w="9525">
              <a:noFill/>
              <a:round/>
              <a:headEnd/>
              <a:tailEnd/>
            </a:ln>
          </p:spPr>
          <p:txBody>
            <a:bodyPr/>
            <a:lstStyle/>
            <a:p>
              <a:endParaRPr lang="zh-CN" altLang="en-US"/>
            </a:p>
          </p:txBody>
        </p:sp>
        <p:sp>
          <p:nvSpPr>
            <p:cNvPr id="40243" name="Freeform 135"/>
            <p:cNvSpPr>
              <a:spLocks/>
            </p:cNvSpPr>
            <p:nvPr/>
          </p:nvSpPr>
          <p:spPr bwMode="auto">
            <a:xfrm>
              <a:off x="2938" y="2065"/>
              <a:ext cx="21" cy="26"/>
            </a:xfrm>
            <a:custGeom>
              <a:avLst/>
              <a:gdLst>
                <a:gd name="T0" fmla="*/ 21 w 21"/>
                <a:gd name="T1" fmla="*/ 13 h 26"/>
                <a:gd name="T2" fmla="*/ 21 w 21"/>
                <a:gd name="T3" fmla="*/ 26 h 26"/>
                <a:gd name="T4" fmla="*/ 0 w 21"/>
                <a:gd name="T5" fmla="*/ 11 h 26"/>
                <a:gd name="T6" fmla="*/ 0 w 21"/>
                <a:gd name="T7" fmla="*/ 0 h 26"/>
                <a:gd name="T8" fmla="*/ 21 w 21"/>
                <a:gd name="T9" fmla="*/ 13 h 26"/>
                <a:gd name="T10" fmla="*/ 0 60000 65536"/>
                <a:gd name="T11" fmla="*/ 0 60000 65536"/>
                <a:gd name="T12" fmla="*/ 0 60000 65536"/>
                <a:gd name="T13" fmla="*/ 0 60000 65536"/>
                <a:gd name="T14" fmla="*/ 0 60000 65536"/>
                <a:gd name="T15" fmla="*/ 0 w 21"/>
                <a:gd name="T16" fmla="*/ 0 h 26"/>
                <a:gd name="T17" fmla="*/ 21 w 21"/>
                <a:gd name="T18" fmla="*/ 26 h 26"/>
              </a:gdLst>
              <a:ahLst/>
              <a:cxnLst>
                <a:cxn ang="T10">
                  <a:pos x="T0" y="T1"/>
                </a:cxn>
                <a:cxn ang="T11">
                  <a:pos x="T2" y="T3"/>
                </a:cxn>
                <a:cxn ang="T12">
                  <a:pos x="T4" y="T5"/>
                </a:cxn>
                <a:cxn ang="T13">
                  <a:pos x="T6" y="T7"/>
                </a:cxn>
                <a:cxn ang="T14">
                  <a:pos x="T8" y="T9"/>
                </a:cxn>
              </a:cxnLst>
              <a:rect l="T15" t="T16" r="T17" b="T18"/>
              <a:pathLst>
                <a:path w="21" h="26">
                  <a:moveTo>
                    <a:pt x="21" y="13"/>
                  </a:moveTo>
                  <a:lnTo>
                    <a:pt x="21" y="26"/>
                  </a:lnTo>
                  <a:lnTo>
                    <a:pt x="0" y="11"/>
                  </a:lnTo>
                  <a:lnTo>
                    <a:pt x="0" y="0"/>
                  </a:lnTo>
                  <a:lnTo>
                    <a:pt x="21" y="13"/>
                  </a:lnTo>
                  <a:close/>
                </a:path>
              </a:pathLst>
            </a:custGeom>
            <a:solidFill>
              <a:srgbClr val="800000"/>
            </a:solidFill>
            <a:ln w="9525">
              <a:noFill/>
              <a:round/>
              <a:headEnd/>
              <a:tailEnd/>
            </a:ln>
          </p:spPr>
          <p:txBody>
            <a:bodyPr/>
            <a:lstStyle/>
            <a:p>
              <a:endParaRPr lang="zh-CN" altLang="en-US"/>
            </a:p>
          </p:txBody>
        </p:sp>
        <p:sp>
          <p:nvSpPr>
            <p:cNvPr id="40244" name="Freeform 136"/>
            <p:cNvSpPr>
              <a:spLocks/>
            </p:cNvSpPr>
            <p:nvPr/>
          </p:nvSpPr>
          <p:spPr bwMode="auto">
            <a:xfrm>
              <a:off x="2914" y="2051"/>
              <a:ext cx="21" cy="25"/>
            </a:xfrm>
            <a:custGeom>
              <a:avLst/>
              <a:gdLst>
                <a:gd name="T0" fmla="*/ 21 w 21"/>
                <a:gd name="T1" fmla="*/ 14 h 25"/>
                <a:gd name="T2" fmla="*/ 21 w 21"/>
                <a:gd name="T3" fmla="*/ 25 h 25"/>
                <a:gd name="T4" fmla="*/ 0 w 21"/>
                <a:gd name="T5" fmla="*/ 10 h 25"/>
                <a:gd name="T6" fmla="*/ 0 w 21"/>
                <a:gd name="T7" fmla="*/ 0 h 25"/>
                <a:gd name="T8" fmla="*/ 21 w 21"/>
                <a:gd name="T9" fmla="*/ 14 h 25"/>
                <a:gd name="T10" fmla="*/ 0 60000 65536"/>
                <a:gd name="T11" fmla="*/ 0 60000 65536"/>
                <a:gd name="T12" fmla="*/ 0 60000 65536"/>
                <a:gd name="T13" fmla="*/ 0 60000 65536"/>
                <a:gd name="T14" fmla="*/ 0 60000 65536"/>
                <a:gd name="T15" fmla="*/ 0 w 21"/>
                <a:gd name="T16" fmla="*/ 0 h 25"/>
                <a:gd name="T17" fmla="*/ 21 w 21"/>
                <a:gd name="T18" fmla="*/ 25 h 25"/>
              </a:gdLst>
              <a:ahLst/>
              <a:cxnLst>
                <a:cxn ang="T10">
                  <a:pos x="T0" y="T1"/>
                </a:cxn>
                <a:cxn ang="T11">
                  <a:pos x="T2" y="T3"/>
                </a:cxn>
                <a:cxn ang="T12">
                  <a:pos x="T4" y="T5"/>
                </a:cxn>
                <a:cxn ang="T13">
                  <a:pos x="T6" y="T7"/>
                </a:cxn>
                <a:cxn ang="T14">
                  <a:pos x="T8" y="T9"/>
                </a:cxn>
              </a:cxnLst>
              <a:rect l="T15" t="T16" r="T17" b="T18"/>
              <a:pathLst>
                <a:path w="21" h="25">
                  <a:moveTo>
                    <a:pt x="21" y="14"/>
                  </a:moveTo>
                  <a:lnTo>
                    <a:pt x="21" y="25"/>
                  </a:lnTo>
                  <a:lnTo>
                    <a:pt x="0" y="10"/>
                  </a:lnTo>
                  <a:lnTo>
                    <a:pt x="0" y="0"/>
                  </a:lnTo>
                  <a:lnTo>
                    <a:pt x="21" y="14"/>
                  </a:lnTo>
                  <a:close/>
                </a:path>
              </a:pathLst>
            </a:custGeom>
            <a:solidFill>
              <a:srgbClr val="800000"/>
            </a:solidFill>
            <a:ln w="9525">
              <a:noFill/>
              <a:round/>
              <a:headEnd/>
              <a:tailEnd/>
            </a:ln>
          </p:spPr>
          <p:txBody>
            <a:bodyPr/>
            <a:lstStyle/>
            <a:p>
              <a:endParaRPr lang="zh-CN" altLang="en-US"/>
            </a:p>
          </p:txBody>
        </p:sp>
        <p:sp>
          <p:nvSpPr>
            <p:cNvPr id="40245" name="Freeform 137"/>
            <p:cNvSpPr>
              <a:spLocks/>
            </p:cNvSpPr>
            <p:nvPr/>
          </p:nvSpPr>
          <p:spPr bwMode="auto">
            <a:xfrm>
              <a:off x="2890" y="2038"/>
              <a:ext cx="22" cy="23"/>
            </a:xfrm>
            <a:custGeom>
              <a:avLst/>
              <a:gdLst>
                <a:gd name="T0" fmla="*/ 22 w 22"/>
                <a:gd name="T1" fmla="*/ 13 h 23"/>
                <a:gd name="T2" fmla="*/ 22 w 22"/>
                <a:gd name="T3" fmla="*/ 23 h 23"/>
                <a:gd name="T4" fmla="*/ 0 w 22"/>
                <a:gd name="T5" fmla="*/ 11 h 23"/>
                <a:gd name="T6" fmla="*/ 0 w 22"/>
                <a:gd name="T7" fmla="*/ 0 h 23"/>
                <a:gd name="T8" fmla="*/ 22 w 22"/>
                <a:gd name="T9" fmla="*/ 13 h 23"/>
                <a:gd name="T10" fmla="*/ 0 60000 65536"/>
                <a:gd name="T11" fmla="*/ 0 60000 65536"/>
                <a:gd name="T12" fmla="*/ 0 60000 65536"/>
                <a:gd name="T13" fmla="*/ 0 60000 65536"/>
                <a:gd name="T14" fmla="*/ 0 60000 65536"/>
                <a:gd name="T15" fmla="*/ 0 w 22"/>
                <a:gd name="T16" fmla="*/ 0 h 23"/>
                <a:gd name="T17" fmla="*/ 22 w 22"/>
                <a:gd name="T18" fmla="*/ 23 h 23"/>
              </a:gdLst>
              <a:ahLst/>
              <a:cxnLst>
                <a:cxn ang="T10">
                  <a:pos x="T0" y="T1"/>
                </a:cxn>
                <a:cxn ang="T11">
                  <a:pos x="T2" y="T3"/>
                </a:cxn>
                <a:cxn ang="T12">
                  <a:pos x="T4" y="T5"/>
                </a:cxn>
                <a:cxn ang="T13">
                  <a:pos x="T6" y="T7"/>
                </a:cxn>
                <a:cxn ang="T14">
                  <a:pos x="T8" y="T9"/>
                </a:cxn>
              </a:cxnLst>
              <a:rect l="T15" t="T16" r="T17" b="T18"/>
              <a:pathLst>
                <a:path w="22" h="23">
                  <a:moveTo>
                    <a:pt x="22" y="13"/>
                  </a:moveTo>
                  <a:lnTo>
                    <a:pt x="22" y="23"/>
                  </a:lnTo>
                  <a:lnTo>
                    <a:pt x="0" y="11"/>
                  </a:lnTo>
                  <a:lnTo>
                    <a:pt x="0" y="0"/>
                  </a:lnTo>
                  <a:lnTo>
                    <a:pt x="22" y="13"/>
                  </a:lnTo>
                  <a:close/>
                </a:path>
              </a:pathLst>
            </a:custGeom>
            <a:solidFill>
              <a:srgbClr val="200000"/>
            </a:solidFill>
            <a:ln w="9525">
              <a:noFill/>
              <a:round/>
              <a:headEnd/>
              <a:tailEnd/>
            </a:ln>
          </p:spPr>
          <p:txBody>
            <a:bodyPr/>
            <a:lstStyle/>
            <a:p>
              <a:endParaRPr lang="zh-CN" altLang="en-US"/>
            </a:p>
          </p:txBody>
        </p:sp>
        <p:sp>
          <p:nvSpPr>
            <p:cNvPr id="40246" name="Freeform 138"/>
            <p:cNvSpPr>
              <a:spLocks/>
            </p:cNvSpPr>
            <p:nvPr/>
          </p:nvSpPr>
          <p:spPr bwMode="auto">
            <a:xfrm>
              <a:off x="2879" y="2030"/>
              <a:ext cx="11" cy="17"/>
            </a:xfrm>
            <a:custGeom>
              <a:avLst/>
              <a:gdLst>
                <a:gd name="T0" fmla="*/ 11 w 11"/>
                <a:gd name="T1" fmla="*/ 6 h 17"/>
                <a:gd name="T2" fmla="*/ 11 w 11"/>
                <a:gd name="T3" fmla="*/ 17 h 17"/>
                <a:gd name="T4" fmla="*/ 0 w 11"/>
                <a:gd name="T5" fmla="*/ 10 h 17"/>
                <a:gd name="T6" fmla="*/ 0 w 11"/>
                <a:gd name="T7" fmla="*/ 0 h 17"/>
                <a:gd name="T8" fmla="*/ 11 w 11"/>
                <a:gd name="T9" fmla="*/ 6 h 17"/>
                <a:gd name="T10" fmla="*/ 0 60000 65536"/>
                <a:gd name="T11" fmla="*/ 0 60000 65536"/>
                <a:gd name="T12" fmla="*/ 0 60000 65536"/>
                <a:gd name="T13" fmla="*/ 0 60000 65536"/>
                <a:gd name="T14" fmla="*/ 0 60000 65536"/>
                <a:gd name="T15" fmla="*/ 0 w 11"/>
                <a:gd name="T16" fmla="*/ 0 h 17"/>
                <a:gd name="T17" fmla="*/ 11 w 11"/>
                <a:gd name="T18" fmla="*/ 17 h 17"/>
              </a:gdLst>
              <a:ahLst/>
              <a:cxnLst>
                <a:cxn ang="T10">
                  <a:pos x="T0" y="T1"/>
                </a:cxn>
                <a:cxn ang="T11">
                  <a:pos x="T2" y="T3"/>
                </a:cxn>
                <a:cxn ang="T12">
                  <a:pos x="T4" y="T5"/>
                </a:cxn>
                <a:cxn ang="T13">
                  <a:pos x="T6" y="T7"/>
                </a:cxn>
                <a:cxn ang="T14">
                  <a:pos x="T8" y="T9"/>
                </a:cxn>
              </a:cxnLst>
              <a:rect l="T15" t="T16" r="T17" b="T18"/>
              <a:pathLst>
                <a:path w="11" h="17">
                  <a:moveTo>
                    <a:pt x="11" y="6"/>
                  </a:moveTo>
                  <a:lnTo>
                    <a:pt x="11" y="17"/>
                  </a:lnTo>
                  <a:lnTo>
                    <a:pt x="0" y="10"/>
                  </a:lnTo>
                  <a:lnTo>
                    <a:pt x="0" y="0"/>
                  </a:lnTo>
                  <a:lnTo>
                    <a:pt x="11" y="6"/>
                  </a:lnTo>
                  <a:close/>
                </a:path>
              </a:pathLst>
            </a:custGeom>
            <a:solidFill>
              <a:srgbClr val="800000"/>
            </a:solidFill>
            <a:ln w="9525">
              <a:noFill/>
              <a:round/>
              <a:headEnd/>
              <a:tailEnd/>
            </a:ln>
          </p:spPr>
          <p:txBody>
            <a:bodyPr/>
            <a:lstStyle/>
            <a:p>
              <a:endParaRPr lang="zh-CN" altLang="en-US"/>
            </a:p>
          </p:txBody>
        </p:sp>
        <p:sp>
          <p:nvSpPr>
            <p:cNvPr id="40247" name="Freeform 139"/>
            <p:cNvSpPr>
              <a:spLocks/>
            </p:cNvSpPr>
            <p:nvPr/>
          </p:nvSpPr>
          <p:spPr bwMode="auto">
            <a:xfrm>
              <a:off x="2879" y="2042"/>
              <a:ext cx="18" cy="21"/>
            </a:xfrm>
            <a:custGeom>
              <a:avLst/>
              <a:gdLst>
                <a:gd name="T0" fmla="*/ 18 w 18"/>
                <a:gd name="T1" fmla="*/ 11 h 21"/>
                <a:gd name="T2" fmla="*/ 18 w 18"/>
                <a:gd name="T3" fmla="*/ 21 h 21"/>
                <a:gd name="T4" fmla="*/ 0 w 18"/>
                <a:gd name="T5" fmla="*/ 11 h 21"/>
                <a:gd name="T6" fmla="*/ 0 w 18"/>
                <a:gd name="T7" fmla="*/ 0 h 21"/>
                <a:gd name="T8" fmla="*/ 18 w 18"/>
                <a:gd name="T9" fmla="*/ 11 h 21"/>
                <a:gd name="T10" fmla="*/ 0 60000 65536"/>
                <a:gd name="T11" fmla="*/ 0 60000 65536"/>
                <a:gd name="T12" fmla="*/ 0 60000 65536"/>
                <a:gd name="T13" fmla="*/ 0 60000 65536"/>
                <a:gd name="T14" fmla="*/ 0 60000 65536"/>
                <a:gd name="T15" fmla="*/ 0 w 18"/>
                <a:gd name="T16" fmla="*/ 0 h 21"/>
                <a:gd name="T17" fmla="*/ 18 w 18"/>
                <a:gd name="T18" fmla="*/ 21 h 21"/>
              </a:gdLst>
              <a:ahLst/>
              <a:cxnLst>
                <a:cxn ang="T10">
                  <a:pos x="T0" y="T1"/>
                </a:cxn>
                <a:cxn ang="T11">
                  <a:pos x="T2" y="T3"/>
                </a:cxn>
                <a:cxn ang="T12">
                  <a:pos x="T4" y="T5"/>
                </a:cxn>
                <a:cxn ang="T13">
                  <a:pos x="T6" y="T7"/>
                </a:cxn>
                <a:cxn ang="T14">
                  <a:pos x="T8" y="T9"/>
                </a:cxn>
              </a:cxnLst>
              <a:rect l="T15" t="T16" r="T17" b="T18"/>
              <a:pathLst>
                <a:path w="18" h="21">
                  <a:moveTo>
                    <a:pt x="18" y="11"/>
                  </a:moveTo>
                  <a:lnTo>
                    <a:pt x="18" y="21"/>
                  </a:lnTo>
                  <a:lnTo>
                    <a:pt x="0" y="11"/>
                  </a:lnTo>
                  <a:lnTo>
                    <a:pt x="0" y="0"/>
                  </a:lnTo>
                  <a:lnTo>
                    <a:pt x="18" y="11"/>
                  </a:lnTo>
                  <a:close/>
                </a:path>
              </a:pathLst>
            </a:custGeom>
            <a:solidFill>
              <a:srgbClr val="800000"/>
            </a:solidFill>
            <a:ln w="9525">
              <a:noFill/>
              <a:round/>
              <a:headEnd/>
              <a:tailEnd/>
            </a:ln>
          </p:spPr>
          <p:txBody>
            <a:bodyPr/>
            <a:lstStyle/>
            <a:p>
              <a:endParaRPr lang="zh-CN" altLang="en-US"/>
            </a:p>
          </p:txBody>
        </p:sp>
        <p:sp>
          <p:nvSpPr>
            <p:cNvPr id="40248" name="Freeform 140"/>
            <p:cNvSpPr>
              <a:spLocks/>
            </p:cNvSpPr>
            <p:nvPr/>
          </p:nvSpPr>
          <p:spPr bwMode="auto">
            <a:xfrm>
              <a:off x="2942" y="2082"/>
              <a:ext cx="26" cy="28"/>
            </a:xfrm>
            <a:custGeom>
              <a:avLst/>
              <a:gdLst>
                <a:gd name="T0" fmla="*/ 26 w 26"/>
                <a:gd name="T1" fmla="*/ 15 h 28"/>
                <a:gd name="T2" fmla="*/ 26 w 26"/>
                <a:gd name="T3" fmla="*/ 28 h 28"/>
                <a:gd name="T4" fmla="*/ 0 w 26"/>
                <a:gd name="T5" fmla="*/ 11 h 28"/>
                <a:gd name="T6" fmla="*/ 0 w 26"/>
                <a:gd name="T7" fmla="*/ 0 h 28"/>
                <a:gd name="T8" fmla="*/ 26 w 26"/>
                <a:gd name="T9" fmla="*/ 15 h 28"/>
                <a:gd name="T10" fmla="*/ 0 60000 65536"/>
                <a:gd name="T11" fmla="*/ 0 60000 65536"/>
                <a:gd name="T12" fmla="*/ 0 60000 65536"/>
                <a:gd name="T13" fmla="*/ 0 60000 65536"/>
                <a:gd name="T14" fmla="*/ 0 60000 65536"/>
                <a:gd name="T15" fmla="*/ 0 w 26"/>
                <a:gd name="T16" fmla="*/ 0 h 28"/>
                <a:gd name="T17" fmla="*/ 26 w 26"/>
                <a:gd name="T18" fmla="*/ 28 h 28"/>
              </a:gdLst>
              <a:ahLst/>
              <a:cxnLst>
                <a:cxn ang="T10">
                  <a:pos x="T0" y="T1"/>
                </a:cxn>
                <a:cxn ang="T11">
                  <a:pos x="T2" y="T3"/>
                </a:cxn>
                <a:cxn ang="T12">
                  <a:pos x="T4" y="T5"/>
                </a:cxn>
                <a:cxn ang="T13">
                  <a:pos x="T6" y="T7"/>
                </a:cxn>
                <a:cxn ang="T14">
                  <a:pos x="T8" y="T9"/>
                </a:cxn>
              </a:cxnLst>
              <a:rect l="T15" t="T16" r="T17" b="T18"/>
              <a:pathLst>
                <a:path w="26" h="28">
                  <a:moveTo>
                    <a:pt x="26" y="15"/>
                  </a:moveTo>
                  <a:lnTo>
                    <a:pt x="26" y="28"/>
                  </a:lnTo>
                  <a:lnTo>
                    <a:pt x="0" y="11"/>
                  </a:lnTo>
                  <a:lnTo>
                    <a:pt x="0" y="0"/>
                  </a:lnTo>
                  <a:lnTo>
                    <a:pt x="26" y="15"/>
                  </a:lnTo>
                  <a:close/>
                </a:path>
              </a:pathLst>
            </a:custGeom>
            <a:solidFill>
              <a:srgbClr val="800000"/>
            </a:solidFill>
            <a:ln w="9525">
              <a:noFill/>
              <a:round/>
              <a:headEnd/>
              <a:tailEnd/>
            </a:ln>
          </p:spPr>
          <p:txBody>
            <a:bodyPr/>
            <a:lstStyle/>
            <a:p>
              <a:endParaRPr lang="zh-CN" altLang="en-US"/>
            </a:p>
          </p:txBody>
        </p:sp>
        <p:sp>
          <p:nvSpPr>
            <p:cNvPr id="40249" name="Freeform 141"/>
            <p:cNvSpPr>
              <a:spLocks/>
            </p:cNvSpPr>
            <p:nvPr/>
          </p:nvSpPr>
          <p:spPr bwMode="auto">
            <a:xfrm>
              <a:off x="2920" y="2068"/>
              <a:ext cx="22" cy="25"/>
            </a:xfrm>
            <a:custGeom>
              <a:avLst/>
              <a:gdLst>
                <a:gd name="T0" fmla="*/ 22 w 22"/>
                <a:gd name="T1" fmla="*/ 14 h 25"/>
                <a:gd name="T2" fmla="*/ 22 w 22"/>
                <a:gd name="T3" fmla="*/ 25 h 25"/>
                <a:gd name="T4" fmla="*/ 0 w 22"/>
                <a:gd name="T5" fmla="*/ 12 h 25"/>
                <a:gd name="T6" fmla="*/ 0 w 22"/>
                <a:gd name="T7" fmla="*/ 0 h 25"/>
                <a:gd name="T8" fmla="*/ 22 w 22"/>
                <a:gd name="T9" fmla="*/ 14 h 25"/>
                <a:gd name="T10" fmla="*/ 0 60000 65536"/>
                <a:gd name="T11" fmla="*/ 0 60000 65536"/>
                <a:gd name="T12" fmla="*/ 0 60000 65536"/>
                <a:gd name="T13" fmla="*/ 0 60000 65536"/>
                <a:gd name="T14" fmla="*/ 0 60000 65536"/>
                <a:gd name="T15" fmla="*/ 0 w 22"/>
                <a:gd name="T16" fmla="*/ 0 h 25"/>
                <a:gd name="T17" fmla="*/ 22 w 22"/>
                <a:gd name="T18" fmla="*/ 25 h 25"/>
              </a:gdLst>
              <a:ahLst/>
              <a:cxnLst>
                <a:cxn ang="T10">
                  <a:pos x="T0" y="T1"/>
                </a:cxn>
                <a:cxn ang="T11">
                  <a:pos x="T2" y="T3"/>
                </a:cxn>
                <a:cxn ang="T12">
                  <a:pos x="T4" y="T5"/>
                </a:cxn>
                <a:cxn ang="T13">
                  <a:pos x="T6" y="T7"/>
                </a:cxn>
                <a:cxn ang="T14">
                  <a:pos x="T8" y="T9"/>
                </a:cxn>
              </a:cxnLst>
              <a:rect l="T15" t="T16" r="T17" b="T18"/>
              <a:pathLst>
                <a:path w="22" h="25">
                  <a:moveTo>
                    <a:pt x="22" y="14"/>
                  </a:moveTo>
                  <a:lnTo>
                    <a:pt x="22" y="25"/>
                  </a:lnTo>
                  <a:lnTo>
                    <a:pt x="0" y="12"/>
                  </a:lnTo>
                  <a:lnTo>
                    <a:pt x="0" y="0"/>
                  </a:lnTo>
                  <a:lnTo>
                    <a:pt x="22" y="14"/>
                  </a:lnTo>
                  <a:close/>
                </a:path>
              </a:pathLst>
            </a:custGeom>
            <a:solidFill>
              <a:srgbClr val="800000"/>
            </a:solidFill>
            <a:ln w="9525">
              <a:noFill/>
              <a:round/>
              <a:headEnd/>
              <a:tailEnd/>
            </a:ln>
          </p:spPr>
          <p:txBody>
            <a:bodyPr/>
            <a:lstStyle/>
            <a:p>
              <a:endParaRPr lang="zh-CN" altLang="en-US"/>
            </a:p>
          </p:txBody>
        </p:sp>
        <p:sp>
          <p:nvSpPr>
            <p:cNvPr id="40250" name="Freeform 142"/>
            <p:cNvSpPr>
              <a:spLocks/>
            </p:cNvSpPr>
            <p:nvPr/>
          </p:nvSpPr>
          <p:spPr bwMode="auto">
            <a:xfrm>
              <a:off x="2899" y="2055"/>
              <a:ext cx="21" cy="23"/>
            </a:xfrm>
            <a:custGeom>
              <a:avLst/>
              <a:gdLst>
                <a:gd name="T0" fmla="*/ 21 w 21"/>
                <a:gd name="T1" fmla="*/ 13 h 23"/>
                <a:gd name="T2" fmla="*/ 21 w 21"/>
                <a:gd name="T3" fmla="*/ 23 h 23"/>
                <a:gd name="T4" fmla="*/ 0 w 21"/>
                <a:gd name="T5" fmla="*/ 8 h 23"/>
                <a:gd name="T6" fmla="*/ 0 w 21"/>
                <a:gd name="T7" fmla="*/ 0 h 23"/>
                <a:gd name="T8" fmla="*/ 21 w 21"/>
                <a:gd name="T9" fmla="*/ 13 h 23"/>
                <a:gd name="T10" fmla="*/ 0 60000 65536"/>
                <a:gd name="T11" fmla="*/ 0 60000 65536"/>
                <a:gd name="T12" fmla="*/ 0 60000 65536"/>
                <a:gd name="T13" fmla="*/ 0 60000 65536"/>
                <a:gd name="T14" fmla="*/ 0 60000 65536"/>
                <a:gd name="T15" fmla="*/ 0 w 21"/>
                <a:gd name="T16" fmla="*/ 0 h 23"/>
                <a:gd name="T17" fmla="*/ 21 w 21"/>
                <a:gd name="T18" fmla="*/ 23 h 23"/>
              </a:gdLst>
              <a:ahLst/>
              <a:cxnLst>
                <a:cxn ang="T10">
                  <a:pos x="T0" y="T1"/>
                </a:cxn>
                <a:cxn ang="T11">
                  <a:pos x="T2" y="T3"/>
                </a:cxn>
                <a:cxn ang="T12">
                  <a:pos x="T4" y="T5"/>
                </a:cxn>
                <a:cxn ang="T13">
                  <a:pos x="T6" y="T7"/>
                </a:cxn>
                <a:cxn ang="T14">
                  <a:pos x="T8" y="T9"/>
                </a:cxn>
              </a:cxnLst>
              <a:rect l="T15" t="T16" r="T17" b="T18"/>
              <a:pathLst>
                <a:path w="21" h="23">
                  <a:moveTo>
                    <a:pt x="21" y="13"/>
                  </a:moveTo>
                  <a:lnTo>
                    <a:pt x="21" y="23"/>
                  </a:lnTo>
                  <a:lnTo>
                    <a:pt x="0" y="8"/>
                  </a:lnTo>
                  <a:lnTo>
                    <a:pt x="0" y="0"/>
                  </a:lnTo>
                  <a:lnTo>
                    <a:pt x="21" y="13"/>
                  </a:lnTo>
                  <a:close/>
                </a:path>
              </a:pathLst>
            </a:custGeom>
            <a:solidFill>
              <a:srgbClr val="800000"/>
            </a:solidFill>
            <a:ln w="9525">
              <a:noFill/>
              <a:round/>
              <a:headEnd/>
              <a:tailEnd/>
            </a:ln>
          </p:spPr>
          <p:txBody>
            <a:bodyPr/>
            <a:lstStyle/>
            <a:p>
              <a:endParaRPr lang="zh-CN" altLang="en-US"/>
            </a:p>
          </p:txBody>
        </p:sp>
        <p:sp>
          <p:nvSpPr>
            <p:cNvPr id="40251" name="Freeform 143"/>
            <p:cNvSpPr>
              <a:spLocks/>
            </p:cNvSpPr>
            <p:nvPr/>
          </p:nvSpPr>
          <p:spPr bwMode="auto">
            <a:xfrm>
              <a:off x="2879" y="1895"/>
              <a:ext cx="20" cy="19"/>
            </a:xfrm>
            <a:custGeom>
              <a:avLst/>
              <a:gdLst>
                <a:gd name="T0" fmla="*/ 20 w 20"/>
                <a:gd name="T1" fmla="*/ 9 h 19"/>
                <a:gd name="T2" fmla="*/ 20 w 20"/>
                <a:gd name="T3" fmla="*/ 19 h 19"/>
                <a:gd name="T4" fmla="*/ 0 w 20"/>
                <a:gd name="T5" fmla="*/ 11 h 19"/>
                <a:gd name="T6" fmla="*/ 0 w 20"/>
                <a:gd name="T7" fmla="*/ 0 h 19"/>
                <a:gd name="T8" fmla="*/ 20 w 20"/>
                <a:gd name="T9" fmla="*/ 9 h 19"/>
                <a:gd name="T10" fmla="*/ 0 60000 65536"/>
                <a:gd name="T11" fmla="*/ 0 60000 65536"/>
                <a:gd name="T12" fmla="*/ 0 60000 65536"/>
                <a:gd name="T13" fmla="*/ 0 60000 65536"/>
                <a:gd name="T14" fmla="*/ 0 60000 65536"/>
                <a:gd name="T15" fmla="*/ 0 w 20"/>
                <a:gd name="T16" fmla="*/ 0 h 19"/>
                <a:gd name="T17" fmla="*/ 20 w 20"/>
                <a:gd name="T18" fmla="*/ 19 h 19"/>
              </a:gdLst>
              <a:ahLst/>
              <a:cxnLst>
                <a:cxn ang="T10">
                  <a:pos x="T0" y="T1"/>
                </a:cxn>
                <a:cxn ang="T11">
                  <a:pos x="T2" y="T3"/>
                </a:cxn>
                <a:cxn ang="T12">
                  <a:pos x="T4" y="T5"/>
                </a:cxn>
                <a:cxn ang="T13">
                  <a:pos x="T6" y="T7"/>
                </a:cxn>
                <a:cxn ang="T14">
                  <a:pos x="T8" y="T9"/>
                </a:cxn>
              </a:cxnLst>
              <a:rect l="T15" t="T16" r="T17" b="T18"/>
              <a:pathLst>
                <a:path w="20" h="19">
                  <a:moveTo>
                    <a:pt x="20" y="9"/>
                  </a:moveTo>
                  <a:lnTo>
                    <a:pt x="20" y="19"/>
                  </a:lnTo>
                  <a:lnTo>
                    <a:pt x="0" y="11"/>
                  </a:lnTo>
                  <a:lnTo>
                    <a:pt x="0" y="0"/>
                  </a:lnTo>
                  <a:lnTo>
                    <a:pt x="20" y="9"/>
                  </a:lnTo>
                  <a:close/>
                </a:path>
              </a:pathLst>
            </a:custGeom>
            <a:solidFill>
              <a:srgbClr val="800000"/>
            </a:solidFill>
            <a:ln w="9525">
              <a:noFill/>
              <a:round/>
              <a:headEnd/>
              <a:tailEnd/>
            </a:ln>
          </p:spPr>
          <p:txBody>
            <a:bodyPr/>
            <a:lstStyle/>
            <a:p>
              <a:endParaRPr lang="zh-CN" altLang="en-US"/>
            </a:p>
          </p:txBody>
        </p:sp>
        <p:sp>
          <p:nvSpPr>
            <p:cNvPr id="40252" name="Freeform 144"/>
            <p:cNvSpPr>
              <a:spLocks/>
            </p:cNvSpPr>
            <p:nvPr/>
          </p:nvSpPr>
          <p:spPr bwMode="auto">
            <a:xfrm>
              <a:off x="2923" y="1912"/>
              <a:ext cx="19" cy="17"/>
            </a:xfrm>
            <a:custGeom>
              <a:avLst/>
              <a:gdLst>
                <a:gd name="T0" fmla="*/ 19 w 19"/>
                <a:gd name="T1" fmla="*/ 6 h 17"/>
                <a:gd name="T2" fmla="*/ 19 w 19"/>
                <a:gd name="T3" fmla="*/ 17 h 17"/>
                <a:gd name="T4" fmla="*/ 0 w 19"/>
                <a:gd name="T5" fmla="*/ 11 h 17"/>
                <a:gd name="T6" fmla="*/ 0 w 19"/>
                <a:gd name="T7" fmla="*/ 0 h 17"/>
                <a:gd name="T8" fmla="*/ 19 w 19"/>
                <a:gd name="T9" fmla="*/ 6 h 17"/>
                <a:gd name="T10" fmla="*/ 0 60000 65536"/>
                <a:gd name="T11" fmla="*/ 0 60000 65536"/>
                <a:gd name="T12" fmla="*/ 0 60000 65536"/>
                <a:gd name="T13" fmla="*/ 0 60000 65536"/>
                <a:gd name="T14" fmla="*/ 0 60000 65536"/>
                <a:gd name="T15" fmla="*/ 0 w 19"/>
                <a:gd name="T16" fmla="*/ 0 h 17"/>
                <a:gd name="T17" fmla="*/ 19 w 19"/>
                <a:gd name="T18" fmla="*/ 17 h 17"/>
              </a:gdLst>
              <a:ahLst/>
              <a:cxnLst>
                <a:cxn ang="T10">
                  <a:pos x="T0" y="T1"/>
                </a:cxn>
                <a:cxn ang="T11">
                  <a:pos x="T2" y="T3"/>
                </a:cxn>
                <a:cxn ang="T12">
                  <a:pos x="T4" y="T5"/>
                </a:cxn>
                <a:cxn ang="T13">
                  <a:pos x="T6" y="T7"/>
                </a:cxn>
                <a:cxn ang="T14">
                  <a:pos x="T8" y="T9"/>
                </a:cxn>
              </a:cxnLst>
              <a:rect l="T15" t="T16" r="T17" b="T18"/>
              <a:pathLst>
                <a:path w="19" h="17">
                  <a:moveTo>
                    <a:pt x="19" y="6"/>
                  </a:moveTo>
                  <a:lnTo>
                    <a:pt x="19" y="17"/>
                  </a:lnTo>
                  <a:lnTo>
                    <a:pt x="0" y="11"/>
                  </a:lnTo>
                  <a:lnTo>
                    <a:pt x="0" y="0"/>
                  </a:lnTo>
                  <a:lnTo>
                    <a:pt x="19" y="6"/>
                  </a:lnTo>
                  <a:close/>
                </a:path>
              </a:pathLst>
            </a:custGeom>
            <a:solidFill>
              <a:srgbClr val="800000"/>
            </a:solidFill>
            <a:ln w="9525">
              <a:noFill/>
              <a:round/>
              <a:headEnd/>
              <a:tailEnd/>
            </a:ln>
          </p:spPr>
          <p:txBody>
            <a:bodyPr/>
            <a:lstStyle/>
            <a:p>
              <a:endParaRPr lang="zh-CN" altLang="en-US"/>
            </a:p>
          </p:txBody>
        </p:sp>
        <p:sp>
          <p:nvSpPr>
            <p:cNvPr id="40253" name="Freeform 145"/>
            <p:cNvSpPr>
              <a:spLocks/>
            </p:cNvSpPr>
            <p:nvPr/>
          </p:nvSpPr>
          <p:spPr bwMode="auto">
            <a:xfrm>
              <a:off x="2899" y="1904"/>
              <a:ext cx="21" cy="19"/>
            </a:xfrm>
            <a:custGeom>
              <a:avLst/>
              <a:gdLst>
                <a:gd name="T0" fmla="*/ 21 w 21"/>
                <a:gd name="T1" fmla="*/ 6 h 19"/>
                <a:gd name="T2" fmla="*/ 21 w 21"/>
                <a:gd name="T3" fmla="*/ 19 h 19"/>
                <a:gd name="T4" fmla="*/ 0 w 21"/>
                <a:gd name="T5" fmla="*/ 10 h 19"/>
                <a:gd name="T6" fmla="*/ 0 w 21"/>
                <a:gd name="T7" fmla="*/ 0 h 19"/>
                <a:gd name="T8" fmla="*/ 21 w 21"/>
                <a:gd name="T9" fmla="*/ 6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21" y="6"/>
                  </a:moveTo>
                  <a:lnTo>
                    <a:pt x="21" y="19"/>
                  </a:lnTo>
                  <a:lnTo>
                    <a:pt x="0" y="10"/>
                  </a:lnTo>
                  <a:lnTo>
                    <a:pt x="0" y="0"/>
                  </a:lnTo>
                  <a:lnTo>
                    <a:pt x="21" y="6"/>
                  </a:lnTo>
                  <a:close/>
                </a:path>
              </a:pathLst>
            </a:custGeom>
            <a:solidFill>
              <a:srgbClr val="800000"/>
            </a:solidFill>
            <a:ln w="9525">
              <a:noFill/>
              <a:round/>
              <a:headEnd/>
              <a:tailEnd/>
            </a:ln>
          </p:spPr>
          <p:txBody>
            <a:bodyPr/>
            <a:lstStyle/>
            <a:p>
              <a:endParaRPr lang="zh-CN" altLang="en-US"/>
            </a:p>
          </p:txBody>
        </p:sp>
        <p:sp>
          <p:nvSpPr>
            <p:cNvPr id="40254" name="Freeform 146"/>
            <p:cNvSpPr>
              <a:spLocks/>
            </p:cNvSpPr>
            <p:nvPr/>
          </p:nvSpPr>
          <p:spPr bwMode="auto">
            <a:xfrm>
              <a:off x="2879" y="1920"/>
              <a:ext cx="20" cy="19"/>
            </a:xfrm>
            <a:custGeom>
              <a:avLst/>
              <a:gdLst>
                <a:gd name="T0" fmla="*/ 20 w 20"/>
                <a:gd name="T1" fmla="*/ 9 h 19"/>
                <a:gd name="T2" fmla="*/ 20 w 20"/>
                <a:gd name="T3" fmla="*/ 19 h 19"/>
                <a:gd name="T4" fmla="*/ 0 w 20"/>
                <a:gd name="T5" fmla="*/ 11 h 19"/>
                <a:gd name="T6" fmla="*/ 0 w 20"/>
                <a:gd name="T7" fmla="*/ 0 h 19"/>
                <a:gd name="T8" fmla="*/ 20 w 20"/>
                <a:gd name="T9" fmla="*/ 9 h 19"/>
                <a:gd name="T10" fmla="*/ 0 60000 65536"/>
                <a:gd name="T11" fmla="*/ 0 60000 65536"/>
                <a:gd name="T12" fmla="*/ 0 60000 65536"/>
                <a:gd name="T13" fmla="*/ 0 60000 65536"/>
                <a:gd name="T14" fmla="*/ 0 60000 65536"/>
                <a:gd name="T15" fmla="*/ 0 w 20"/>
                <a:gd name="T16" fmla="*/ 0 h 19"/>
                <a:gd name="T17" fmla="*/ 20 w 20"/>
                <a:gd name="T18" fmla="*/ 19 h 19"/>
              </a:gdLst>
              <a:ahLst/>
              <a:cxnLst>
                <a:cxn ang="T10">
                  <a:pos x="T0" y="T1"/>
                </a:cxn>
                <a:cxn ang="T11">
                  <a:pos x="T2" y="T3"/>
                </a:cxn>
                <a:cxn ang="T12">
                  <a:pos x="T4" y="T5"/>
                </a:cxn>
                <a:cxn ang="T13">
                  <a:pos x="T6" y="T7"/>
                </a:cxn>
                <a:cxn ang="T14">
                  <a:pos x="T8" y="T9"/>
                </a:cxn>
              </a:cxnLst>
              <a:rect l="T15" t="T16" r="T17" b="T18"/>
              <a:pathLst>
                <a:path w="20" h="19">
                  <a:moveTo>
                    <a:pt x="20" y="9"/>
                  </a:moveTo>
                  <a:lnTo>
                    <a:pt x="20" y="19"/>
                  </a:lnTo>
                  <a:lnTo>
                    <a:pt x="0" y="11"/>
                  </a:lnTo>
                  <a:lnTo>
                    <a:pt x="0" y="0"/>
                  </a:lnTo>
                  <a:lnTo>
                    <a:pt x="20" y="9"/>
                  </a:lnTo>
                  <a:close/>
                </a:path>
              </a:pathLst>
            </a:custGeom>
            <a:solidFill>
              <a:srgbClr val="800000"/>
            </a:solidFill>
            <a:ln w="9525">
              <a:noFill/>
              <a:round/>
              <a:headEnd/>
              <a:tailEnd/>
            </a:ln>
          </p:spPr>
          <p:txBody>
            <a:bodyPr/>
            <a:lstStyle/>
            <a:p>
              <a:endParaRPr lang="zh-CN" altLang="en-US"/>
            </a:p>
          </p:txBody>
        </p:sp>
        <p:sp>
          <p:nvSpPr>
            <p:cNvPr id="40255" name="Freeform 147"/>
            <p:cNvSpPr>
              <a:spLocks/>
            </p:cNvSpPr>
            <p:nvPr/>
          </p:nvSpPr>
          <p:spPr bwMode="auto">
            <a:xfrm>
              <a:off x="2944" y="1946"/>
              <a:ext cx="24" cy="21"/>
            </a:xfrm>
            <a:custGeom>
              <a:avLst/>
              <a:gdLst>
                <a:gd name="T0" fmla="*/ 24 w 24"/>
                <a:gd name="T1" fmla="*/ 10 h 21"/>
                <a:gd name="T2" fmla="*/ 24 w 24"/>
                <a:gd name="T3" fmla="*/ 21 h 21"/>
                <a:gd name="T4" fmla="*/ 0 w 24"/>
                <a:gd name="T5" fmla="*/ 12 h 21"/>
                <a:gd name="T6" fmla="*/ 0 w 24"/>
                <a:gd name="T7" fmla="*/ 0 h 21"/>
                <a:gd name="T8" fmla="*/ 24 w 24"/>
                <a:gd name="T9" fmla="*/ 10 h 21"/>
                <a:gd name="T10" fmla="*/ 0 60000 65536"/>
                <a:gd name="T11" fmla="*/ 0 60000 65536"/>
                <a:gd name="T12" fmla="*/ 0 60000 65536"/>
                <a:gd name="T13" fmla="*/ 0 60000 65536"/>
                <a:gd name="T14" fmla="*/ 0 60000 65536"/>
                <a:gd name="T15" fmla="*/ 0 w 24"/>
                <a:gd name="T16" fmla="*/ 0 h 21"/>
                <a:gd name="T17" fmla="*/ 24 w 24"/>
                <a:gd name="T18" fmla="*/ 21 h 21"/>
              </a:gdLst>
              <a:ahLst/>
              <a:cxnLst>
                <a:cxn ang="T10">
                  <a:pos x="T0" y="T1"/>
                </a:cxn>
                <a:cxn ang="T11">
                  <a:pos x="T2" y="T3"/>
                </a:cxn>
                <a:cxn ang="T12">
                  <a:pos x="T4" y="T5"/>
                </a:cxn>
                <a:cxn ang="T13">
                  <a:pos x="T6" y="T7"/>
                </a:cxn>
                <a:cxn ang="T14">
                  <a:pos x="T8" y="T9"/>
                </a:cxn>
              </a:cxnLst>
              <a:rect l="T15" t="T16" r="T17" b="T18"/>
              <a:pathLst>
                <a:path w="24" h="21">
                  <a:moveTo>
                    <a:pt x="24" y="10"/>
                  </a:moveTo>
                  <a:lnTo>
                    <a:pt x="24" y="21"/>
                  </a:lnTo>
                  <a:lnTo>
                    <a:pt x="0" y="12"/>
                  </a:lnTo>
                  <a:lnTo>
                    <a:pt x="0" y="0"/>
                  </a:lnTo>
                  <a:lnTo>
                    <a:pt x="24" y="10"/>
                  </a:lnTo>
                  <a:close/>
                </a:path>
              </a:pathLst>
            </a:custGeom>
            <a:solidFill>
              <a:srgbClr val="800000"/>
            </a:solidFill>
            <a:ln w="9525">
              <a:noFill/>
              <a:round/>
              <a:headEnd/>
              <a:tailEnd/>
            </a:ln>
          </p:spPr>
          <p:txBody>
            <a:bodyPr/>
            <a:lstStyle/>
            <a:p>
              <a:endParaRPr lang="zh-CN" altLang="en-US"/>
            </a:p>
          </p:txBody>
        </p:sp>
        <p:sp>
          <p:nvSpPr>
            <p:cNvPr id="40256" name="Freeform 148"/>
            <p:cNvSpPr>
              <a:spLocks/>
            </p:cNvSpPr>
            <p:nvPr/>
          </p:nvSpPr>
          <p:spPr bwMode="auto">
            <a:xfrm>
              <a:off x="2923" y="1937"/>
              <a:ext cx="19" cy="19"/>
            </a:xfrm>
            <a:custGeom>
              <a:avLst/>
              <a:gdLst>
                <a:gd name="T0" fmla="*/ 19 w 19"/>
                <a:gd name="T1" fmla="*/ 9 h 19"/>
                <a:gd name="T2" fmla="*/ 19 w 19"/>
                <a:gd name="T3" fmla="*/ 19 h 19"/>
                <a:gd name="T4" fmla="*/ 0 w 19"/>
                <a:gd name="T5" fmla="*/ 11 h 19"/>
                <a:gd name="T6" fmla="*/ 0 w 19"/>
                <a:gd name="T7" fmla="*/ 0 h 19"/>
                <a:gd name="T8" fmla="*/ 19 w 19"/>
                <a:gd name="T9" fmla="*/ 9 h 19"/>
                <a:gd name="T10" fmla="*/ 0 60000 65536"/>
                <a:gd name="T11" fmla="*/ 0 60000 65536"/>
                <a:gd name="T12" fmla="*/ 0 60000 65536"/>
                <a:gd name="T13" fmla="*/ 0 60000 65536"/>
                <a:gd name="T14" fmla="*/ 0 60000 65536"/>
                <a:gd name="T15" fmla="*/ 0 w 19"/>
                <a:gd name="T16" fmla="*/ 0 h 19"/>
                <a:gd name="T17" fmla="*/ 19 w 19"/>
                <a:gd name="T18" fmla="*/ 19 h 19"/>
              </a:gdLst>
              <a:ahLst/>
              <a:cxnLst>
                <a:cxn ang="T10">
                  <a:pos x="T0" y="T1"/>
                </a:cxn>
                <a:cxn ang="T11">
                  <a:pos x="T2" y="T3"/>
                </a:cxn>
                <a:cxn ang="T12">
                  <a:pos x="T4" y="T5"/>
                </a:cxn>
                <a:cxn ang="T13">
                  <a:pos x="T6" y="T7"/>
                </a:cxn>
                <a:cxn ang="T14">
                  <a:pos x="T8" y="T9"/>
                </a:cxn>
              </a:cxnLst>
              <a:rect l="T15" t="T16" r="T17" b="T18"/>
              <a:pathLst>
                <a:path w="19" h="19">
                  <a:moveTo>
                    <a:pt x="19" y="9"/>
                  </a:moveTo>
                  <a:lnTo>
                    <a:pt x="19" y="19"/>
                  </a:lnTo>
                  <a:lnTo>
                    <a:pt x="0" y="11"/>
                  </a:lnTo>
                  <a:lnTo>
                    <a:pt x="0" y="0"/>
                  </a:lnTo>
                  <a:lnTo>
                    <a:pt x="19" y="9"/>
                  </a:lnTo>
                  <a:close/>
                </a:path>
              </a:pathLst>
            </a:custGeom>
            <a:solidFill>
              <a:srgbClr val="800000"/>
            </a:solidFill>
            <a:ln w="9525">
              <a:noFill/>
              <a:round/>
              <a:headEnd/>
              <a:tailEnd/>
            </a:ln>
          </p:spPr>
          <p:txBody>
            <a:bodyPr/>
            <a:lstStyle/>
            <a:p>
              <a:endParaRPr lang="zh-CN" altLang="en-US"/>
            </a:p>
          </p:txBody>
        </p:sp>
        <p:sp>
          <p:nvSpPr>
            <p:cNvPr id="40257" name="Freeform 149"/>
            <p:cNvSpPr>
              <a:spLocks/>
            </p:cNvSpPr>
            <p:nvPr/>
          </p:nvSpPr>
          <p:spPr bwMode="auto">
            <a:xfrm>
              <a:off x="2899" y="1929"/>
              <a:ext cx="21" cy="19"/>
            </a:xfrm>
            <a:custGeom>
              <a:avLst/>
              <a:gdLst>
                <a:gd name="T0" fmla="*/ 21 w 21"/>
                <a:gd name="T1" fmla="*/ 8 h 19"/>
                <a:gd name="T2" fmla="*/ 21 w 21"/>
                <a:gd name="T3" fmla="*/ 19 h 19"/>
                <a:gd name="T4" fmla="*/ 0 w 21"/>
                <a:gd name="T5" fmla="*/ 10 h 19"/>
                <a:gd name="T6" fmla="*/ 0 w 21"/>
                <a:gd name="T7" fmla="*/ 0 h 19"/>
                <a:gd name="T8" fmla="*/ 21 w 21"/>
                <a:gd name="T9" fmla="*/ 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21" y="8"/>
                  </a:moveTo>
                  <a:lnTo>
                    <a:pt x="21" y="19"/>
                  </a:lnTo>
                  <a:lnTo>
                    <a:pt x="0" y="10"/>
                  </a:lnTo>
                  <a:lnTo>
                    <a:pt x="0" y="0"/>
                  </a:lnTo>
                  <a:lnTo>
                    <a:pt x="21" y="8"/>
                  </a:lnTo>
                  <a:close/>
                </a:path>
              </a:pathLst>
            </a:custGeom>
            <a:solidFill>
              <a:srgbClr val="800000"/>
            </a:solidFill>
            <a:ln w="9525">
              <a:noFill/>
              <a:round/>
              <a:headEnd/>
              <a:tailEnd/>
            </a:ln>
          </p:spPr>
          <p:txBody>
            <a:bodyPr/>
            <a:lstStyle/>
            <a:p>
              <a:endParaRPr lang="zh-CN" altLang="en-US"/>
            </a:p>
          </p:txBody>
        </p:sp>
        <p:sp>
          <p:nvSpPr>
            <p:cNvPr id="40258" name="Freeform 150"/>
            <p:cNvSpPr>
              <a:spLocks/>
            </p:cNvSpPr>
            <p:nvPr/>
          </p:nvSpPr>
          <p:spPr bwMode="auto">
            <a:xfrm>
              <a:off x="2879" y="1946"/>
              <a:ext cx="20" cy="19"/>
            </a:xfrm>
            <a:custGeom>
              <a:avLst/>
              <a:gdLst>
                <a:gd name="T0" fmla="*/ 20 w 20"/>
                <a:gd name="T1" fmla="*/ 8 h 19"/>
                <a:gd name="T2" fmla="*/ 20 w 20"/>
                <a:gd name="T3" fmla="*/ 19 h 19"/>
                <a:gd name="T4" fmla="*/ 0 w 20"/>
                <a:gd name="T5" fmla="*/ 8 h 19"/>
                <a:gd name="T6" fmla="*/ 0 w 20"/>
                <a:gd name="T7" fmla="*/ 0 h 19"/>
                <a:gd name="T8" fmla="*/ 20 w 20"/>
                <a:gd name="T9" fmla="*/ 8 h 19"/>
                <a:gd name="T10" fmla="*/ 0 60000 65536"/>
                <a:gd name="T11" fmla="*/ 0 60000 65536"/>
                <a:gd name="T12" fmla="*/ 0 60000 65536"/>
                <a:gd name="T13" fmla="*/ 0 60000 65536"/>
                <a:gd name="T14" fmla="*/ 0 60000 65536"/>
                <a:gd name="T15" fmla="*/ 0 w 20"/>
                <a:gd name="T16" fmla="*/ 0 h 19"/>
                <a:gd name="T17" fmla="*/ 20 w 20"/>
                <a:gd name="T18" fmla="*/ 19 h 19"/>
              </a:gdLst>
              <a:ahLst/>
              <a:cxnLst>
                <a:cxn ang="T10">
                  <a:pos x="T0" y="T1"/>
                </a:cxn>
                <a:cxn ang="T11">
                  <a:pos x="T2" y="T3"/>
                </a:cxn>
                <a:cxn ang="T12">
                  <a:pos x="T4" y="T5"/>
                </a:cxn>
                <a:cxn ang="T13">
                  <a:pos x="T6" y="T7"/>
                </a:cxn>
                <a:cxn ang="T14">
                  <a:pos x="T8" y="T9"/>
                </a:cxn>
              </a:cxnLst>
              <a:rect l="T15" t="T16" r="T17" b="T18"/>
              <a:pathLst>
                <a:path w="20" h="19">
                  <a:moveTo>
                    <a:pt x="20" y="8"/>
                  </a:moveTo>
                  <a:lnTo>
                    <a:pt x="20" y="19"/>
                  </a:lnTo>
                  <a:lnTo>
                    <a:pt x="0" y="8"/>
                  </a:lnTo>
                  <a:lnTo>
                    <a:pt x="0" y="0"/>
                  </a:lnTo>
                  <a:lnTo>
                    <a:pt x="20" y="8"/>
                  </a:lnTo>
                  <a:close/>
                </a:path>
              </a:pathLst>
            </a:custGeom>
            <a:solidFill>
              <a:srgbClr val="800000"/>
            </a:solidFill>
            <a:ln w="9525">
              <a:noFill/>
              <a:round/>
              <a:headEnd/>
              <a:tailEnd/>
            </a:ln>
          </p:spPr>
          <p:txBody>
            <a:bodyPr/>
            <a:lstStyle/>
            <a:p>
              <a:endParaRPr lang="zh-CN" altLang="en-US"/>
            </a:p>
          </p:txBody>
        </p:sp>
        <p:sp>
          <p:nvSpPr>
            <p:cNvPr id="40259" name="Freeform 151"/>
            <p:cNvSpPr>
              <a:spLocks/>
            </p:cNvSpPr>
            <p:nvPr/>
          </p:nvSpPr>
          <p:spPr bwMode="auto">
            <a:xfrm>
              <a:off x="2923" y="1965"/>
              <a:ext cx="19" cy="18"/>
            </a:xfrm>
            <a:custGeom>
              <a:avLst/>
              <a:gdLst>
                <a:gd name="T0" fmla="*/ 19 w 19"/>
                <a:gd name="T1" fmla="*/ 8 h 18"/>
                <a:gd name="T2" fmla="*/ 19 w 19"/>
                <a:gd name="T3" fmla="*/ 18 h 18"/>
                <a:gd name="T4" fmla="*/ 0 w 19"/>
                <a:gd name="T5" fmla="*/ 10 h 18"/>
                <a:gd name="T6" fmla="*/ 0 w 19"/>
                <a:gd name="T7" fmla="*/ 0 h 18"/>
                <a:gd name="T8" fmla="*/ 19 w 19"/>
                <a:gd name="T9" fmla="*/ 8 h 18"/>
                <a:gd name="T10" fmla="*/ 0 60000 65536"/>
                <a:gd name="T11" fmla="*/ 0 60000 65536"/>
                <a:gd name="T12" fmla="*/ 0 60000 65536"/>
                <a:gd name="T13" fmla="*/ 0 60000 65536"/>
                <a:gd name="T14" fmla="*/ 0 60000 65536"/>
                <a:gd name="T15" fmla="*/ 0 w 19"/>
                <a:gd name="T16" fmla="*/ 0 h 18"/>
                <a:gd name="T17" fmla="*/ 19 w 19"/>
                <a:gd name="T18" fmla="*/ 18 h 18"/>
              </a:gdLst>
              <a:ahLst/>
              <a:cxnLst>
                <a:cxn ang="T10">
                  <a:pos x="T0" y="T1"/>
                </a:cxn>
                <a:cxn ang="T11">
                  <a:pos x="T2" y="T3"/>
                </a:cxn>
                <a:cxn ang="T12">
                  <a:pos x="T4" y="T5"/>
                </a:cxn>
                <a:cxn ang="T13">
                  <a:pos x="T6" y="T7"/>
                </a:cxn>
                <a:cxn ang="T14">
                  <a:pos x="T8" y="T9"/>
                </a:cxn>
              </a:cxnLst>
              <a:rect l="T15" t="T16" r="T17" b="T18"/>
              <a:pathLst>
                <a:path w="19" h="18">
                  <a:moveTo>
                    <a:pt x="19" y="8"/>
                  </a:moveTo>
                  <a:lnTo>
                    <a:pt x="19" y="18"/>
                  </a:lnTo>
                  <a:lnTo>
                    <a:pt x="0" y="10"/>
                  </a:lnTo>
                  <a:lnTo>
                    <a:pt x="0" y="0"/>
                  </a:lnTo>
                  <a:lnTo>
                    <a:pt x="19" y="8"/>
                  </a:lnTo>
                  <a:close/>
                </a:path>
              </a:pathLst>
            </a:custGeom>
            <a:solidFill>
              <a:srgbClr val="800000"/>
            </a:solidFill>
            <a:ln w="9525">
              <a:noFill/>
              <a:round/>
              <a:headEnd/>
              <a:tailEnd/>
            </a:ln>
          </p:spPr>
          <p:txBody>
            <a:bodyPr/>
            <a:lstStyle/>
            <a:p>
              <a:endParaRPr lang="zh-CN" altLang="en-US"/>
            </a:p>
          </p:txBody>
        </p:sp>
        <p:sp>
          <p:nvSpPr>
            <p:cNvPr id="40260" name="Freeform 152"/>
            <p:cNvSpPr>
              <a:spLocks/>
            </p:cNvSpPr>
            <p:nvPr/>
          </p:nvSpPr>
          <p:spPr bwMode="auto">
            <a:xfrm>
              <a:off x="2899" y="1954"/>
              <a:ext cx="21" cy="21"/>
            </a:xfrm>
            <a:custGeom>
              <a:avLst/>
              <a:gdLst>
                <a:gd name="T0" fmla="*/ 21 w 21"/>
                <a:gd name="T1" fmla="*/ 8 h 21"/>
                <a:gd name="T2" fmla="*/ 21 w 21"/>
                <a:gd name="T3" fmla="*/ 21 h 21"/>
                <a:gd name="T4" fmla="*/ 0 w 21"/>
                <a:gd name="T5" fmla="*/ 11 h 21"/>
                <a:gd name="T6" fmla="*/ 0 w 21"/>
                <a:gd name="T7" fmla="*/ 0 h 21"/>
                <a:gd name="T8" fmla="*/ 21 w 21"/>
                <a:gd name="T9" fmla="*/ 8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21" y="8"/>
                  </a:moveTo>
                  <a:lnTo>
                    <a:pt x="21" y="21"/>
                  </a:lnTo>
                  <a:lnTo>
                    <a:pt x="0" y="11"/>
                  </a:lnTo>
                  <a:lnTo>
                    <a:pt x="0" y="0"/>
                  </a:lnTo>
                  <a:lnTo>
                    <a:pt x="21" y="8"/>
                  </a:lnTo>
                  <a:close/>
                </a:path>
              </a:pathLst>
            </a:custGeom>
            <a:solidFill>
              <a:srgbClr val="800000"/>
            </a:solidFill>
            <a:ln w="9525">
              <a:noFill/>
              <a:round/>
              <a:headEnd/>
              <a:tailEnd/>
            </a:ln>
          </p:spPr>
          <p:txBody>
            <a:bodyPr/>
            <a:lstStyle/>
            <a:p>
              <a:endParaRPr lang="zh-CN" altLang="en-US"/>
            </a:p>
          </p:txBody>
        </p:sp>
        <p:sp>
          <p:nvSpPr>
            <p:cNvPr id="40261" name="Freeform 153"/>
            <p:cNvSpPr>
              <a:spLocks/>
            </p:cNvSpPr>
            <p:nvPr/>
          </p:nvSpPr>
          <p:spPr bwMode="auto">
            <a:xfrm>
              <a:off x="2879" y="1969"/>
              <a:ext cx="18" cy="19"/>
            </a:xfrm>
            <a:custGeom>
              <a:avLst/>
              <a:gdLst>
                <a:gd name="T0" fmla="*/ 18 w 18"/>
                <a:gd name="T1" fmla="*/ 8 h 19"/>
                <a:gd name="T2" fmla="*/ 18 w 18"/>
                <a:gd name="T3" fmla="*/ 19 h 19"/>
                <a:gd name="T4" fmla="*/ 0 w 18"/>
                <a:gd name="T5" fmla="*/ 10 h 19"/>
                <a:gd name="T6" fmla="*/ 0 w 18"/>
                <a:gd name="T7" fmla="*/ 0 h 19"/>
                <a:gd name="T8" fmla="*/ 18 w 18"/>
                <a:gd name="T9" fmla="*/ 8 h 19"/>
                <a:gd name="T10" fmla="*/ 0 60000 65536"/>
                <a:gd name="T11" fmla="*/ 0 60000 65536"/>
                <a:gd name="T12" fmla="*/ 0 60000 65536"/>
                <a:gd name="T13" fmla="*/ 0 60000 65536"/>
                <a:gd name="T14" fmla="*/ 0 60000 65536"/>
                <a:gd name="T15" fmla="*/ 0 w 18"/>
                <a:gd name="T16" fmla="*/ 0 h 19"/>
                <a:gd name="T17" fmla="*/ 18 w 18"/>
                <a:gd name="T18" fmla="*/ 19 h 19"/>
              </a:gdLst>
              <a:ahLst/>
              <a:cxnLst>
                <a:cxn ang="T10">
                  <a:pos x="T0" y="T1"/>
                </a:cxn>
                <a:cxn ang="T11">
                  <a:pos x="T2" y="T3"/>
                </a:cxn>
                <a:cxn ang="T12">
                  <a:pos x="T4" y="T5"/>
                </a:cxn>
                <a:cxn ang="T13">
                  <a:pos x="T6" y="T7"/>
                </a:cxn>
                <a:cxn ang="T14">
                  <a:pos x="T8" y="T9"/>
                </a:cxn>
              </a:cxnLst>
              <a:rect l="T15" t="T16" r="T17" b="T18"/>
              <a:pathLst>
                <a:path w="18" h="19">
                  <a:moveTo>
                    <a:pt x="18" y="8"/>
                  </a:moveTo>
                  <a:lnTo>
                    <a:pt x="18" y="19"/>
                  </a:lnTo>
                  <a:lnTo>
                    <a:pt x="0" y="10"/>
                  </a:lnTo>
                  <a:lnTo>
                    <a:pt x="0" y="0"/>
                  </a:lnTo>
                  <a:lnTo>
                    <a:pt x="18" y="8"/>
                  </a:lnTo>
                  <a:close/>
                </a:path>
              </a:pathLst>
            </a:custGeom>
            <a:solidFill>
              <a:srgbClr val="800000"/>
            </a:solidFill>
            <a:ln w="9525">
              <a:noFill/>
              <a:round/>
              <a:headEnd/>
              <a:tailEnd/>
            </a:ln>
          </p:spPr>
          <p:txBody>
            <a:bodyPr/>
            <a:lstStyle/>
            <a:p>
              <a:endParaRPr lang="zh-CN" altLang="en-US"/>
            </a:p>
          </p:txBody>
        </p:sp>
        <p:sp>
          <p:nvSpPr>
            <p:cNvPr id="40262" name="Freeform 154"/>
            <p:cNvSpPr>
              <a:spLocks/>
            </p:cNvSpPr>
            <p:nvPr/>
          </p:nvSpPr>
          <p:spPr bwMode="auto">
            <a:xfrm>
              <a:off x="2942" y="2000"/>
              <a:ext cx="26" cy="23"/>
            </a:xfrm>
            <a:custGeom>
              <a:avLst/>
              <a:gdLst>
                <a:gd name="T0" fmla="*/ 26 w 26"/>
                <a:gd name="T1" fmla="*/ 13 h 23"/>
                <a:gd name="T2" fmla="*/ 26 w 26"/>
                <a:gd name="T3" fmla="*/ 23 h 23"/>
                <a:gd name="T4" fmla="*/ 0 w 26"/>
                <a:gd name="T5" fmla="*/ 11 h 23"/>
                <a:gd name="T6" fmla="*/ 0 w 26"/>
                <a:gd name="T7" fmla="*/ 0 h 23"/>
                <a:gd name="T8" fmla="*/ 26 w 26"/>
                <a:gd name="T9" fmla="*/ 13 h 23"/>
                <a:gd name="T10" fmla="*/ 0 60000 65536"/>
                <a:gd name="T11" fmla="*/ 0 60000 65536"/>
                <a:gd name="T12" fmla="*/ 0 60000 65536"/>
                <a:gd name="T13" fmla="*/ 0 60000 65536"/>
                <a:gd name="T14" fmla="*/ 0 60000 65536"/>
                <a:gd name="T15" fmla="*/ 0 w 26"/>
                <a:gd name="T16" fmla="*/ 0 h 23"/>
                <a:gd name="T17" fmla="*/ 26 w 26"/>
                <a:gd name="T18" fmla="*/ 23 h 23"/>
              </a:gdLst>
              <a:ahLst/>
              <a:cxnLst>
                <a:cxn ang="T10">
                  <a:pos x="T0" y="T1"/>
                </a:cxn>
                <a:cxn ang="T11">
                  <a:pos x="T2" y="T3"/>
                </a:cxn>
                <a:cxn ang="T12">
                  <a:pos x="T4" y="T5"/>
                </a:cxn>
                <a:cxn ang="T13">
                  <a:pos x="T6" y="T7"/>
                </a:cxn>
                <a:cxn ang="T14">
                  <a:pos x="T8" y="T9"/>
                </a:cxn>
              </a:cxnLst>
              <a:rect l="T15" t="T16" r="T17" b="T18"/>
              <a:pathLst>
                <a:path w="26" h="23">
                  <a:moveTo>
                    <a:pt x="26" y="13"/>
                  </a:moveTo>
                  <a:lnTo>
                    <a:pt x="26" y="23"/>
                  </a:lnTo>
                  <a:lnTo>
                    <a:pt x="0" y="11"/>
                  </a:lnTo>
                  <a:lnTo>
                    <a:pt x="0" y="0"/>
                  </a:lnTo>
                  <a:lnTo>
                    <a:pt x="26" y="13"/>
                  </a:lnTo>
                  <a:close/>
                </a:path>
              </a:pathLst>
            </a:custGeom>
            <a:solidFill>
              <a:srgbClr val="400000"/>
            </a:solidFill>
            <a:ln w="9525">
              <a:noFill/>
              <a:round/>
              <a:headEnd/>
              <a:tailEnd/>
            </a:ln>
          </p:spPr>
          <p:txBody>
            <a:bodyPr/>
            <a:lstStyle/>
            <a:p>
              <a:endParaRPr lang="zh-CN" altLang="en-US"/>
            </a:p>
          </p:txBody>
        </p:sp>
        <p:sp>
          <p:nvSpPr>
            <p:cNvPr id="40263" name="Freeform 155"/>
            <p:cNvSpPr>
              <a:spLocks/>
            </p:cNvSpPr>
            <p:nvPr/>
          </p:nvSpPr>
          <p:spPr bwMode="auto">
            <a:xfrm>
              <a:off x="2920" y="1990"/>
              <a:ext cx="22" cy="21"/>
            </a:xfrm>
            <a:custGeom>
              <a:avLst/>
              <a:gdLst>
                <a:gd name="T0" fmla="*/ 22 w 22"/>
                <a:gd name="T1" fmla="*/ 10 h 21"/>
                <a:gd name="T2" fmla="*/ 22 w 22"/>
                <a:gd name="T3" fmla="*/ 21 h 21"/>
                <a:gd name="T4" fmla="*/ 0 w 22"/>
                <a:gd name="T5" fmla="*/ 10 h 21"/>
                <a:gd name="T6" fmla="*/ 0 w 22"/>
                <a:gd name="T7" fmla="*/ 0 h 21"/>
                <a:gd name="T8" fmla="*/ 22 w 22"/>
                <a:gd name="T9" fmla="*/ 10 h 21"/>
                <a:gd name="T10" fmla="*/ 0 60000 65536"/>
                <a:gd name="T11" fmla="*/ 0 60000 65536"/>
                <a:gd name="T12" fmla="*/ 0 60000 65536"/>
                <a:gd name="T13" fmla="*/ 0 60000 65536"/>
                <a:gd name="T14" fmla="*/ 0 60000 65536"/>
                <a:gd name="T15" fmla="*/ 0 w 22"/>
                <a:gd name="T16" fmla="*/ 0 h 21"/>
                <a:gd name="T17" fmla="*/ 22 w 22"/>
                <a:gd name="T18" fmla="*/ 21 h 21"/>
              </a:gdLst>
              <a:ahLst/>
              <a:cxnLst>
                <a:cxn ang="T10">
                  <a:pos x="T0" y="T1"/>
                </a:cxn>
                <a:cxn ang="T11">
                  <a:pos x="T2" y="T3"/>
                </a:cxn>
                <a:cxn ang="T12">
                  <a:pos x="T4" y="T5"/>
                </a:cxn>
                <a:cxn ang="T13">
                  <a:pos x="T6" y="T7"/>
                </a:cxn>
                <a:cxn ang="T14">
                  <a:pos x="T8" y="T9"/>
                </a:cxn>
              </a:cxnLst>
              <a:rect l="T15" t="T16" r="T17" b="T18"/>
              <a:pathLst>
                <a:path w="22" h="21">
                  <a:moveTo>
                    <a:pt x="22" y="10"/>
                  </a:moveTo>
                  <a:lnTo>
                    <a:pt x="22" y="21"/>
                  </a:lnTo>
                  <a:lnTo>
                    <a:pt x="0" y="10"/>
                  </a:lnTo>
                  <a:lnTo>
                    <a:pt x="0" y="0"/>
                  </a:lnTo>
                  <a:lnTo>
                    <a:pt x="22" y="10"/>
                  </a:lnTo>
                  <a:close/>
                </a:path>
              </a:pathLst>
            </a:custGeom>
            <a:solidFill>
              <a:srgbClr val="800000"/>
            </a:solidFill>
            <a:ln w="9525">
              <a:noFill/>
              <a:round/>
              <a:headEnd/>
              <a:tailEnd/>
            </a:ln>
          </p:spPr>
          <p:txBody>
            <a:bodyPr/>
            <a:lstStyle/>
            <a:p>
              <a:endParaRPr lang="zh-CN" altLang="en-US"/>
            </a:p>
          </p:txBody>
        </p:sp>
        <p:sp>
          <p:nvSpPr>
            <p:cNvPr id="40264" name="Freeform 156"/>
            <p:cNvSpPr>
              <a:spLocks/>
            </p:cNvSpPr>
            <p:nvPr/>
          </p:nvSpPr>
          <p:spPr bwMode="auto">
            <a:xfrm>
              <a:off x="2899" y="1979"/>
              <a:ext cx="21" cy="21"/>
            </a:xfrm>
            <a:custGeom>
              <a:avLst/>
              <a:gdLst>
                <a:gd name="T0" fmla="*/ 21 w 21"/>
                <a:gd name="T1" fmla="*/ 11 h 21"/>
                <a:gd name="T2" fmla="*/ 21 w 21"/>
                <a:gd name="T3" fmla="*/ 21 h 21"/>
                <a:gd name="T4" fmla="*/ 0 w 21"/>
                <a:gd name="T5" fmla="*/ 11 h 21"/>
                <a:gd name="T6" fmla="*/ 0 w 21"/>
                <a:gd name="T7" fmla="*/ 0 h 21"/>
                <a:gd name="T8" fmla="*/ 21 w 21"/>
                <a:gd name="T9" fmla="*/ 11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21" y="11"/>
                  </a:moveTo>
                  <a:lnTo>
                    <a:pt x="21" y="21"/>
                  </a:lnTo>
                  <a:lnTo>
                    <a:pt x="0" y="11"/>
                  </a:lnTo>
                  <a:lnTo>
                    <a:pt x="0" y="0"/>
                  </a:lnTo>
                  <a:lnTo>
                    <a:pt x="21" y="11"/>
                  </a:lnTo>
                  <a:close/>
                </a:path>
              </a:pathLst>
            </a:custGeom>
            <a:solidFill>
              <a:srgbClr val="600000"/>
            </a:solidFill>
            <a:ln w="9525">
              <a:noFill/>
              <a:round/>
              <a:headEnd/>
              <a:tailEnd/>
            </a:ln>
          </p:spPr>
          <p:txBody>
            <a:bodyPr/>
            <a:lstStyle/>
            <a:p>
              <a:endParaRPr lang="zh-CN" altLang="en-US"/>
            </a:p>
          </p:txBody>
        </p:sp>
        <p:sp>
          <p:nvSpPr>
            <p:cNvPr id="40265" name="Freeform 157"/>
            <p:cNvSpPr>
              <a:spLocks/>
            </p:cNvSpPr>
            <p:nvPr/>
          </p:nvSpPr>
          <p:spPr bwMode="auto">
            <a:xfrm>
              <a:off x="2879" y="1994"/>
              <a:ext cx="18" cy="19"/>
            </a:xfrm>
            <a:custGeom>
              <a:avLst/>
              <a:gdLst>
                <a:gd name="T0" fmla="*/ 18 w 18"/>
                <a:gd name="T1" fmla="*/ 8 h 19"/>
                <a:gd name="T2" fmla="*/ 18 w 18"/>
                <a:gd name="T3" fmla="*/ 19 h 19"/>
                <a:gd name="T4" fmla="*/ 0 w 18"/>
                <a:gd name="T5" fmla="*/ 10 h 19"/>
                <a:gd name="T6" fmla="*/ 0 w 18"/>
                <a:gd name="T7" fmla="*/ 0 h 19"/>
                <a:gd name="T8" fmla="*/ 18 w 18"/>
                <a:gd name="T9" fmla="*/ 8 h 19"/>
                <a:gd name="T10" fmla="*/ 0 60000 65536"/>
                <a:gd name="T11" fmla="*/ 0 60000 65536"/>
                <a:gd name="T12" fmla="*/ 0 60000 65536"/>
                <a:gd name="T13" fmla="*/ 0 60000 65536"/>
                <a:gd name="T14" fmla="*/ 0 60000 65536"/>
                <a:gd name="T15" fmla="*/ 0 w 18"/>
                <a:gd name="T16" fmla="*/ 0 h 19"/>
                <a:gd name="T17" fmla="*/ 18 w 18"/>
                <a:gd name="T18" fmla="*/ 19 h 19"/>
              </a:gdLst>
              <a:ahLst/>
              <a:cxnLst>
                <a:cxn ang="T10">
                  <a:pos x="T0" y="T1"/>
                </a:cxn>
                <a:cxn ang="T11">
                  <a:pos x="T2" y="T3"/>
                </a:cxn>
                <a:cxn ang="T12">
                  <a:pos x="T4" y="T5"/>
                </a:cxn>
                <a:cxn ang="T13">
                  <a:pos x="T6" y="T7"/>
                </a:cxn>
                <a:cxn ang="T14">
                  <a:pos x="T8" y="T9"/>
                </a:cxn>
              </a:cxnLst>
              <a:rect l="T15" t="T16" r="T17" b="T18"/>
              <a:pathLst>
                <a:path w="18" h="19">
                  <a:moveTo>
                    <a:pt x="18" y="8"/>
                  </a:moveTo>
                  <a:lnTo>
                    <a:pt x="18" y="19"/>
                  </a:lnTo>
                  <a:lnTo>
                    <a:pt x="0" y="10"/>
                  </a:lnTo>
                  <a:lnTo>
                    <a:pt x="0" y="0"/>
                  </a:lnTo>
                  <a:lnTo>
                    <a:pt x="18" y="8"/>
                  </a:lnTo>
                  <a:close/>
                </a:path>
              </a:pathLst>
            </a:custGeom>
            <a:solidFill>
              <a:srgbClr val="800000"/>
            </a:solidFill>
            <a:ln w="9525">
              <a:noFill/>
              <a:round/>
              <a:headEnd/>
              <a:tailEnd/>
            </a:ln>
          </p:spPr>
          <p:txBody>
            <a:bodyPr/>
            <a:lstStyle/>
            <a:p>
              <a:endParaRPr lang="zh-CN" altLang="en-US"/>
            </a:p>
          </p:txBody>
        </p:sp>
        <p:sp>
          <p:nvSpPr>
            <p:cNvPr id="40266" name="Freeform 158"/>
            <p:cNvSpPr>
              <a:spLocks/>
            </p:cNvSpPr>
            <p:nvPr/>
          </p:nvSpPr>
          <p:spPr bwMode="auto">
            <a:xfrm>
              <a:off x="2942" y="2028"/>
              <a:ext cx="26" cy="25"/>
            </a:xfrm>
            <a:custGeom>
              <a:avLst/>
              <a:gdLst>
                <a:gd name="T0" fmla="*/ 26 w 26"/>
                <a:gd name="T1" fmla="*/ 12 h 25"/>
                <a:gd name="T2" fmla="*/ 26 w 26"/>
                <a:gd name="T3" fmla="*/ 25 h 25"/>
                <a:gd name="T4" fmla="*/ 0 w 26"/>
                <a:gd name="T5" fmla="*/ 10 h 25"/>
                <a:gd name="T6" fmla="*/ 0 w 26"/>
                <a:gd name="T7" fmla="*/ 0 h 25"/>
                <a:gd name="T8" fmla="*/ 26 w 26"/>
                <a:gd name="T9" fmla="*/ 12 h 25"/>
                <a:gd name="T10" fmla="*/ 0 60000 65536"/>
                <a:gd name="T11" fmla="*/ 0 60000 65536"/>
                <a:gd name="T12" fmla="*/ 0 60000 65536"/>
                <a:gd name="T13" fmla="*/ 0 60000 65536"/>
                <a:gd name="T14" fmla="*/ 0 60000 65536"/>
                <a:gd name="T15" fmla="*/ 0 w 26"/>
                <a:gd name="T16" fmla="*/ 0 h 25"/>
                <a:gd name="T17" fmla="*/ 26 w 26"/>
                <a:gd name="T18" fmla="*/ 25 h 25"/>
              </a:gdLst>
              <a:ahLst/>
              <a:cxnLst>
                <a:cxn ang="T10">
                  <a:pos x="T0" y="T1"/>
                </a:cxn>
                <a:cxn ang="T11">
                  <a:pos x="T2" y="T3"/>
                </a:cxn>
                <a:cxn ang="T12">
                  <a:pos x="T4" y="T5"/>
                </a:cxn>
                <a:cxn ang="T13">
                  <a:pos x="T6" y="T7"/>
                </a:cxn>
                <a:cxn ang="T14">
                  <a:pos x="T8" y="T9"/>
                </a:cxn>
              </a:cxnLst>
              <a:rect l="T15" t="T16" r="T17" b="T18"/>
              <a:pathLst>
                <a:path w="26" h="25">
                  <a:moveTo>
                    <a:pt x="26" y="12"/>
                  </a:moveTo>
                  <a:lnTo>
                    <a:pt x="26" y="25"/>
                  </a:lnTo>
                  <a:lnTo>
                    <a:pt x="0" y="10"/>
                  </a:lnTo>
                  <a:lnTo>
                    <a:pt x="0" y="0"/>
                  </a:lnTo>
                  <a:lnTo>
                    <a:pt x="26" y="12"/>
                  </a:lnTo>
                  <a:close/>
                </a:path>
              </a:pathLst>
            </a:custGeom>
            <a:solidFill>
              <a:srgbClr val="800000"/>
            </a:solidFill>
            <a:ln w="9525">
              <a:noFill/>
              <a:round/>
              <a:headEnd/>
              <a:tailEnd/>
            </a:ln>
          </p:spPr>
          <p:txBody>
            <a:bodyPr/>
            <a:lstStyle/>
            <a:p>
              <a:endParaRPr lang="zh-CN" altLang="en-US"/>
            </a:p>
          </p:txBody>
        </p:sp>
        <p:sp>
          <p:nvSpPr>
            <p:cNvPr id="40267" name="Freeform 159"/>
            <p:cNvSpPr>
              <a:spLocks/>
            </p:cNvSpPr>
            <p:nvPr/>
          </p:nvSpPr>
          <p:spPr bwMode="auto">
            <a:xfrm>
              <a:off x="2920" y="2015"/>
              <a:ext cx="22" cy="23"/>
            </a:xfrm>
            <a:custGeom>
              <a:avLst/>
              <a:gdLst>
                <a:gd name="T0" fmla="*/ 22 w 22"/>
                <a:gd name="T1" fmla="*/ 13 h 23"/>
                <a:gd name="T2" fmla="*/ 22 w 22"/>
                <a:gd name="T3" fmla="*/ 23 h 23"/>
                <a:gd name="T4" fmla="*/ 0 w 22"/>
                <a:gd name="T5" fmla="*/ 13 h 23"/>
                <a:gd name="T6" fmla="*/ 0 w 22"/>
                <a:gd name="T7" fmla="*/ 0 h 23"/>
                <a:gd name="T8" fmla="*/ 22 w 22"/>
                <a:gd name="T9" fmla="*/ 13 h 23"/>
                <a:gd name="T10" fmla="*/ 0 60000 65536"/>
                <a:gd name="T11" fmla="*/ 0 60000 65536"/>
                <a:gd name="T12" fmla="*/ 0 60000 65536"/>
                <a:gd name="T13" fmla="*/ 0 60000 65536"/>
                <a:gd name="T14" fmla="*/ 0 60000 65536"/>
                <a:gd name="T15" fmla="*/ 0 w 22"/>
                <a:gd name="T16" fmla="*/ 0 h 23"/>
                <a:gd name="T17" fmla="*/ 22 w 22"/>
                <a:gd name="T18" fmla="*/ 23 h 23"/>
              </a:gdLst>
              <a:ahLst/>
              <a:cxnLst>
                <a:cxn ang="T10">
                  <a:pos x="T0" y="T1"/>
                </a:cxn>
                <a:cxn ang="T11">
                  <a:pos x="T2" y="T3"/>
                </a:cxn>
                <a:cxn ang="T12">
                  <a:pos x="T4" y="T5"/>
                </a:cxn>
                <a:cxn ang="T13">
                  <a:pos x="T6" y="T7"/>
                </a:cxn>
                <a:cxn ang="T14">
                  <a:pos x="T8" y="T9"/>
                </a:cxn>
              </a:cxnLst>
              <a:rect l="T15" t="T16" r="T17" b="T18"/>
              <a:pathLst>
                <a:path w="22" h="23">
                  <a:moveTo>
                    <a:pt x="22" y="13"/>
                  </a:moveTo>
                  <a:lnTo>
                    <a:pt x="22" y="23"/>
                  </a:lnTo>
                  <a:lnTo>
                    <a:pt x="0" y="13"/>
                  </a:lnTo>
                  <a:lnTo>
                    <a:pt x="0" y="0"/>
                  </a:lnTo>
                  <a:lnTo>
                    <a:pt x="22" y="13"/>
                  </a:lnTo>
                  <a:close/>
                </a:path>
              </a:pathLst>
            </a:custGeom>
            <a:solidFill>
              <a:srgbClr val="600000"/>
            </a:solidFill>
            <a:ln w="9525">
              <a:noFill/>
              <a:round/>
              <a:headEnd/>
              <a:tailEnd/>
            </a:ln>
          </p:spPr>
          <p:txBody>
            <a:bodyPr/>
            <a:lstStyle/>
            <a:p>
              <a:endParaRPr lang="zh-CN" altLang="en-US"/>
            </a:p>
          </p:txBody>
        </p:sp>
        <p:sp>
          <p:nvSpPr>
            <p:cNvPr id="40268" name="Freeform 160"/>
            <p:cNvSpPr>
              <a:spLocks/>
            </p:cNvSpPr>
            <p:nvPr/>
          </p:nvSpPr>
          <p:spPr bwMode="auto">
            <a:xfrm>
              <a:off x="2899" y="2004"/>
              <a:ext cx="21" cy="21"/>
            </a:xfrm>
            <a:custGeom>
              <a:avLst/>
              <a:gdLst>
                <a:gd name="T0" fmla="*/ 21 w 21"/>
                <a:gd name="T1" fmla="*/ 11 h 21"/>
                <a:gd name="T2" fmla="*/ 21 w 21"/>
                <a:gd name="T3" fmla="*/ 21 h 21"/>
                <a:gd name="T4" fmla="*/ 0 w 21"/>
                <a:gd name="T5" fmla="*/ 11 h 21"/>
                <a:gd name="T6" fmla="*/ 0 w 21"/>
                <a:gd name="T7" fmla="*/ 0 h 21"/>
                <a:gd name="T8" fmla="*/ 21 w 21"/>
                <a:gd name="T9" fmla="*/ 11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21" y="11"/>
                  </a:moveTo>
                  <a:lnTo>
                    <a:pt x="21" y="21"/>
                  </a:lnTo>
                  <a:lnTo>
                    <a:pt x="0" y="11"/>
                  </a:lnTo>
                  <a:lnTo>
                    <a:pt x="0" y="0"/>
                  </a:lnTo>
                  <a:lnTo>
                    <a:pt x="21" y="11"/>
                  </a:lnTo>
                  <a:close/>
                </a:path>
              </a:pathLst>
            </a:custGeom>
            <a:solidFill>
              <a:srgbClr val="800000"/>
            </a:solidFill>
            <a:ln w="9525">
              <a:noFill/>
              <a:round/>
              <a:headEnd/>
              <a:tailEnd/>
            </a:ln>
          </p:spPr>
          <p:txBody>
            <a:bodyPr/>
            <a:lstStyle/>
            <a:p>
              <a:endParaRPr lang="zh-CN" altLang="en-US"/>
            </a:p>
          </p:txBody>
        </p:sp>
        <p:sp>
          <p:nvSpPr>
            <p:cNvPr id="40269" name="Freeform 161"/>
            <p:cNvSpPr>
              <a:spLocks/>
            </p:cNvSpPr>
            <p:nvPr/>
          </p:nvSpPr>
          <p:spPr bwMode="auto">
            <a:xfrm>
              <a:off x="2879" y="2017"/>
              <a:ext cx="18" cy="23"/>
            </a:xfrm>
            <a:custGeom>
              <a:avLst/>
              <a:gdLst>
                <a:gd name="T0" fmla="*/ 18 w 18"/>
                <a:gd name="T1" fmla="*/ 13 h 23"/>
                <a:gd name="T2" fmla="*/ 18 w 18"/>
                <a:gd name="T3" fmla="*/ 23 h 23"/>
                <a:gd name="T4" fmla="*/ 0 w 18"/>
                <a:gd name="T5" fmla="*/ 11 h 23"/>
                <a:gd name="T6" fmla="*/ 0 w 18"/>
                <a:gd name="T7" fmla="*/ 0 h 23"/>
                <a:gd name="T8" fmla="*/ 18 w 18"/>
                <a:gd name="T9" fmla="*/ 13 h 23"/>
                <a:gd name="T10" fmla="*/ 0 60000 65536"/>
                <a:gd name="T11" fmla="*/ 0 60000 65536"/>
                <a:gd name="T12" fmla="*/ 0 60000 65536"/>
                <a:gd name="T13" fmla="*/ 0 60000 65536"/>
                <a:gd name="T14" fmla="*/ 0 60000 65536"/>
                <a:gd name="T15" fmla="*/ 0 w 18"/>
                <a:gd name="T16" fmla="*/ 0 h 23"/>
                <a:gd name="T17" fmla="*/ 18 w 18"/>
                <a:gd name="T18" fmla="*/ 23 h 23"/>
              </a:gdLst>
              <a:ahLst/>
              <a:cxnLst>
                <a:cxn ang="T10">
                  <a:pos x="T0" y="T1"/>
                </a:cxn>
                <a:cxn ang="T11">
                  <a:pos x="T2" y="T3"/>
                </a:cxn>
                <a:cxn ang="T12">
                  <a:pos x="T4" y="T5"/>
                </a:cxn>
                <a:cxn ang="T13">
                  <a:pos x="T6" y="T7"/>
                </a:cxn>
                <a:cxn ang="T14">
                  <a:pos x="T8" y="T9"/>
                </a:cxn>
              </a:cxnLst>
              <a:rect l="T15" t="T16" r="T17" b="T18"/>
              <a:pathLst>
                <a:path w="18" h="23">
                  <a:moveTo>
                    <a:pt x="18" y="13"/>
                  </a:moveTo>
                  <a:lnTo>
                    <a:pt x="18" y="23"/>
                  </a:lnTo>
                  <a:lnTo>
                    <a:pt x="0" y="11"/>
                  </a:lnTo>
                  <a:lnTo>
                    <a:pt x="0" y="0"/>
                  </a:lnTo>
                  <a:lnTo>
                    <a:pt x="18" y="13"/>
                  </a:lnTo>
                  <a:close/>
                </a:path>
              </a:pathLst>
            </a:custGeom>
            <a:solidFill>
              <a:srgbClr val="800000"/>
            </a:solidFill>
            <a:ln w="9525">
              <a:noFill/>
              <a:round/>
              <a:headEnd/>
              <a:tailEnd/>
            </a:ln>
          </p:spPr>
          <p:txBody>
            <a:bodyPr/>
            <a:lstStyle/>
            <a:p>
              <a:endParaRPr lang="zh-CN" altLang="en-US"/>
            </a:p>
          </p:txBody>
        </p:sp>
        <p:sp>
          <p:nvSpPr>
            <p:cNvPr id="40270" name="Freeform 162"/>
            <p:cNvSpPr>
              <a:spLocks/>
            </p:cNvSpPr>
            <p:nvPr/>
          </p:nvSpPr>
          <p:spPr bwMode="auto">
            <a:xfrm>
              <a:off x="2942" y="2055"/>
              <a:ext cx="26" cy="25"/>
            </a:xfrm>
            <a:custGeom>
              <a:avLst/>
              <a:gdLst>
                <a:gd name="T0" fmla="*/ 26 w 26"/>
                <a:gd name="T1" fmla="*/ 15 h 25"/>
                <a:gd name="T2" fmla="*/ 26 w 26"/>
                <a:gd name="T3" fmla="*/ 25 h 25"/>
                <a:gd name="T4" fmla="*/ 0 w 26"/>
                <a:gd name="T5" fmla="*/ 10 h 25"/>
                <a:gd name="T6" fmla="*/ 0 w 26"/>
                <a:gd name="T7" fmla="*/ 0 h 25"/>
                <a:gd name="T8" fmla="*/ 26 w 26"/>
                <a:gd name="T9" fmla="*/ 15 h 25"/>
                <a:gd name="T10" fmla="*/ 0 60000 65536"/>
                <a:gd name="T11" fmla="*/ 0 60000 65536"/>
                <a:gd name="T12" fmla="*/ 0 60000 65536"/>
                <a:gd name="T13" fmla="*/ 0 60000 65536"/>
                <a:gd name="T14" fmla="*/ 0 60000 65536"/>
                <a:gd name="T15" fmla="*/ 0 w 26"/>
                <a:gd name="T16" fmla="*/ 0 h 25"/>
                <a:gd name="T17" fmla="*/ 26 w 26"/>
                <a:gd name="T18" fmla="*/ 25 h 25"/>
              </a:gdLst>
              <a:ahLst/>
              <a:cxnLst>
                <a:cxn ang="T10">
                  <a:pos x="T0" y="T1"/>
                </a:cxn>
                <a:cxn ang="T11">
                  <a:pos x="T2" y="T3"/>
                </a:cxn>
                <a:cxn ang="T12">
                  <a:pos x="T4" y="T5"/>
                </a:cxn>
                <a:cxn ang="T13">
                  <a:pos x="T6" y="T7"/>
                </a:cxn>
                <a:cxn ang="T14">
                  <a:pos x="T8" y="T9"/>
                </a:cxn>
              </a:cxnLst>
              <a:rect l="T15" t="T16" r="T17" b="T18"/>
              <a:pathLst>
                <a:path w="26" h="25">
                  <a:moveTo>
                    <a:pt x="26" y="15"/>
                  </a:moveTo>
                  <a:lnTo>
                    <a:pt x="26" y="25"/>
                  </a:lnTo>
                  <a:lnTo>
                    <a:pt x="0" y="10"/>
                  </a:lnTo>
                  <a:lnTo>
                    <a:pt x="0" y="0"/>
                  </a:lnTo>
                  <a:lnTo>
                    <a:pt x="26" y="15"/>
                  </a:lnTo>
                  <a:close/>
                </a:path>
              </a:pathLst>
            </a:custGeom>
            <a:solidFill>
              <a:srgbClr val="800000"/>
            </a:solidFill>
            <a:ln w="9525">
              <a:noFill/>
              <a:round/>
              <a:headEnd/>
              <a:tailEnd/>
            </a:ln>
          </p:spPr>
          <p:txBody>
            <a:bodyPr/>
            <a:lstStyle/>
            <a:p>
              <a:endParaRPr lang="zh-CN" altLang="en-US"/>
            </a:p>
          </p:txBody>
        </p:sp>
        <p:sp>
          <p:nvSpPr>
            <p:cNvPr id="40271" name="Freeform 163"/>
            <p:cNvSpPr>
              <a:spLocks/>
            </p:cNvSpPr>
            <p:nvPr/>
          </p:nvSpPr>
          <p:spPr bwMode="auto">
            <a:xfrm>
              <a:off x="2920" y="2042"/>
              <a:ext cx="22" cy="23"/>
            </a:xfrm>
            <a:custGeom>
              <a:avLst/>
              <a:gdLst>
                <a:gd name="T0" fmla="*/ 22 w 22"/>
                <a:gd name="T1" fmla="*/ 13 h 23"/>
                <a:gd name="T2" fmla="*/ 22 w 22"/>
                <a:gd name="T3" fmla="*/ 23 h 23"/>
                <a:gd name="T4" fmla="*/ 0 w 22"/>
                <a:gd name="T5" fmla="*/ 11 h 23"/>
                <a:gd name="T6" fmla="*/ 0 w 22"/>
                <a:gd name="T7" fmla="*/ 0 h 23"/>
                <a:gd name="T8" fmla="*/ 22 w 22"/>
                <a:gd name="T9" fmla="*/ 13 h 23"/>
                <a:gd name="T10" fmla="*/ 0 60000 65536"/>
                <a:gd name="T11" fmla="*/ 0 60000 65536"/>
                <a:gd name="T12" fmla="*/ 0 60000 65536"/>
                <a:gd name="T13" fmla="*/ 0 60000 65536"/>
                <a:gd name="T14" fmla="*/ 0 60000 65536"/>
                <a:gd name="T15" fmla="*/ 0 w 22"/>
                <a:gd name="T16" fmla="*/ 0 h 23"/>
                <a:gd name="T17" fmla="*/ 22 w 22"/>
                <a:gd name="T18" fmla="*/ 23 h 23"/>
              </a:gdLst>
              <a:ahLst/>
              <a:cxnLst>
                <a:cxn ang="T10">
                  <a:pos x="T0" y="T1"/>
                </a:cxn>
                <a:cxn ang="T11">
                  <a:pos x="T2" y="T3"/>
                </a:cxn>
                <a:cxn ang="T12">
                  <a:pos x="T4" y="T5"/>
                </a:cxn>
                <a:cxn ang="T13">
                  <a:pos x="T6" y="T7"/>
                </a:cxn>
                <a:cxn ang="T14">
                  <a:pos x="T8" y="T9"/>
                </a:cxn>
              </a:cxnLst>
              <a:rect l="T15" t="T16" r="T17" b="T18"/>
              <a:pathLst>
                <a:path w="22" h="23">
                  <a:moveTo>
                    <a:pt x="22" y="13"/>
                  </a:moveTo>
                  <a:lnTo>
                    <a:pt x="22" y="23"/>
                  </a:lnTo>
                  <a:lnTo>
                    <a:pt x="0" y="11"/>
                  </a:lnTo>
                  <a:lnTo>
                    <a:pt x="0" y="0"/>
                  </a:lnTo>
                  <a:lnTo>
                    <a:pt x="22" y="13"/>
                  </a:lnTo>
                  <a:close/>
                </a:path>
              </a:pathLst>
            </a:custGeom>
            <a:solidFill>
              <a:srgbClr val="600000"/>
            </a:solidFill>
            <a:ln w="9525">
              <a:noFill/>
              <a:round/>
              <a:headEnd/>
              <a:tailEnd/>
            </a:ln>
          </p:spPr>
          <p:txBody>
            <a:bodyPr/>
            <a:lstStyle/>
            <a:p>
              <a:endParaRPr lang="zh-CN" altLang="en-US"/>
            </a:p>
          </p:txBody>
        </p:sp>
        <p:sp>
          <p:nvSpPr>
            <p:cNvPr id="40272" name="Freeform 164"/>
            <p:cNvSpPr>
              <a:spLocks/>
            </p:cNvSpPr>
            <p:nvPr/>
          </p:nvSpPr>
          <p:spPr bwMode="auto">
            <a:xfrm>
              <a:off x="2899" y="2030"/>
              <a:ext cx="21" cy="23"/>
            </a:xfrm>
            <a:custGeom>
              <a:avLst/>
              <a:gdLst>
                <a:gd name="T0" fmla="*/ 21 w 21"/>
                <a:gd name="T1" fmla="*/ 12 h 23"/>
                <a:gd name="T2" fmla="*/ 21 w 21"/>
                <a:gd name="T3" fmla="*/ 23 h 23"/>
                <a:gd name="T4" fmla="*/ 0 w 21"/>
                <a:gd name="T5" fmla="*/ 10 h 23"/>
                <a:gd name="T6" fmla="*/ 0 w 21"/>
                <a:gd name="T7" fmla="*/ 0 h 23"/>
                <a:gd name="T8" fmla="*/ 21 w 21"/>
                <a:gd name="T9" fmla="*/ 12 h 23"/>
                <a:gd name="T10" fmla="*/ 0 60000 65536"/>
                <a:gd name="T11" fmla="*/ 0 60000 65536"/>
                <a:gd name="T12" fmla="*/ 0 60000 65536"/>
                <a:gd name="T13" fmla="*/ 0 60000 65536"/>
                <a:gd name="T14" fmla="*/ 0 60000 65536"/>
                <a:gd name="T15" fmla="*/ 0 w 21"/>
                <a:gd name="T16" fmla="*/ 0 h 23"/>
                <a:gd name="T17" fmla="*/ 21 w 21"/>
                <a:gd name="T18" fmla="*/ 23 h 23"/>
              </a:gdLst>
              <a:ahLst/>
              <a:cxnLst>
                <a:cxn ang="T10">
                  <a:pos x="T0" y="T1"/>
                </a:cxn>
                <a:cxn ang="T11">
                  <a:pos x="T2" y="T3"/>
                </a:cxn>
                <a:cxn ang="T12">
                  <a:pos x="T4" y="T5"/>
                </a:cxn>
                <a:cxn ang="T13">
                  <a:pos x="T6" y="T7"/>
                </a:cxn>
                <a:cxn ang="T14">
                  <a:pos x="T8" y="T9"/>
                </a:cxn>
              </a:cxnLst>
              <a:rect l="T15" t="T16" r="T17" b="T18"/>
              <a:pathLst>
                <a:path w="21" h="23">
                  <a:moveTo>
                    <a:pt x="21" y="12"/>
                  </a:moveTo>
                  <a:lnTo>
                    <a:pt x="21" y="23"/>
                  </a:lnTo>
                  <a:lnTo>
                    <a:pt x="0" y="10"/>
                  </a:lnTo>
                  <a:lnTo>
                    <a:pt x="0" y="0"/>
                  </a:lnTo>
                  <a:lnTo>
                    <a:pt x="21" y="12"/>
                  </a:lnTo>
                  <a:close/>
                </a:path>
              </a:pathLst>
            </a:custGeom>
            <a:solidFill>
              <a:srgbClr val="800000"/>
            </a:solidFill>
            <a:ln w="9525">
              <a:noFill/>
              <a:round/>
              <a:headEnd/>
              <a:tailEnd/>
            </a:ln>
          </p:spPr>
          <p:txBody>
            <a:bodyPr/>
            <a:lstStyle/>
            <a:p>
              <a:endParaRPr lang="zh-CN" altLang="en-US"/>
            </a:p>
          </p:txBody>
        </p:sp>
        <p:sp>
          <p:nvSpPr>
            <p:cNvPr id="40273" name="Freeform 165"/>
            <p:cNvSpPr>
              <a:spLocks/>
            </p:cNvSpPr>
            <p:nvPr/>
          </p:nvSpPr>
          <p:spPr bwMode="auto">
            <a:xfrm>
              <a:off x="2944" y="1918"/>
              <a:ext cx="24" cy="21"/>
            </a:xfrm>
            <a:custGeom>
              <a:avLst/>
              <a:gdLst>
                <a:gd name="T0" fmla="*/ 24 w 24"/>
                <a:gd name="T1" fmla="*/ 9 h 21"/>
                <a:gd name="T2" fmla="*/ 24 w 24"/>
                <a:gd name="T3" fmla="*/ 21 h 21"/>
                <a:gd name="T4" fmla="*/ 0 w 24"/>
                <a:gd name="T5" fmla="*/ 13 h 21"/>
                <a:gd name="T6" fmla="*/ 0 w 24"/>
                <a:gd name="T7" fmla="*/ 0 h 21"/>
                <a:gd name="T8" fmla="*/ 24 w 24"/>
                <a:gd name="T9" fmla="*/ 9 h 21"/>
                <a:gd name="T10" fmla="*/ 0 60000 65536"/>
                <a:gd name="T11" fmla="*/ 0 60000 65536"/>
                <a:gd name="T12" fmla="*/ 0 60000 65536"/>
                <a:gd name="T13" fmla="*/ 0 60000 65536"/>
                <a:gd name="T14" fmla="*/ 0 60000 65536"/>
                <a:gd name="T15" fmla="*/ 0 w 24"/>
                <a:gd name="T16" fmla="*/ 0 h 21"/>
                <a:gd name="T17" fmla="*/ 24 w 24"/>
                <a:gd name="T18" fmla="*/ 21 h 21"/>
              </a:gdLst>
              <a:ahLst/>
              <a:cxnLst>
                <a:cxn ang="T10">
                  <a:pos x="T0" y="T1"/>
                </a:cxn>
                <a:cxn ang="T11">
                  <a:pos x="T2" y="T3"/>
                </a:cxn>
                <a:cxn ang="T12">
                  <a:pos x="T4" y="T5"/>
                </a:cxn>
                <a:cxn ang="T13">
                  <a:pos x="T6" y="T7"/>
                </a:cxn>
                <a:cxn ang="T14">
                  <a:pos x="T8" y="T9"/>
                </a:cxn>
              </a:cxnLst>
              <a:rect l="T15" t="T16" r="T17" b="T18"/>
              <a:pathLst>
                <a:path w="24" h="21">
                  <a:moveTo>
                    <a:pt x="24" y="9"/>
                  </a:moveTo>
                  <a:lnTo>
                    <a:pt x="24" y="21"/>
                  </a:lnTo>
                  <a:lnTo>
                    <a:pt x="0" y="13"/>
                  </a:lnTo>
                  <a:lnTo>
                    <a:pt x="0" y="0"/>
                  </a:lnTo>
                  <a:lnTo>
                    <a:pt x="24" y="9"/>
                  </a:lnTo>
                  <a:close/>
                </a:path>
              </a:pathLst>
            </a:custGeom>
            <a:solidFill>
              <a:srgbClr val="800000"/>
            </a:solidFill>
            <a:ln w="9525">
              <a:noFill/>
              <a:round/>
              <a:headEnd/>
              <a:tailEnd/>
            </a:ln>
          </p:spPr>
          <p:txBody>
            <a:bodyPr/>
            <a:lstStyle/>
            <a:p>
              <a:endParaRPr lang="zh-CN" altLang="en-US"/>
            </a:p>
          </p:txBody>
        </p:sp>
        <p:sp>
          <p:nvSpPr>
            <p:cNvPr id="40274" name="Freeform 166"/>
            <p:cNvSpPr>
              <a:spLocks/>
            </p:cNvSpPr>
            <p:nvPr/>
          </p:nvSpPr>
          <p:spPr bwMode="auto">
            <a:xfrm>
              <a:off x="2959" y="1939"/>
              <a:ext cx="9" cy="15"/>
            </a:xfrm>
            <a:custGeom>
              <a:avLst/>
              <a:gdLst>
                <a:gd name="T0" fmla="*/ 9 w 9"/>
                <a:gd name="T1" fmla="*/ 2 h 15"/>
                <a:gd name="T2" fmla="*/ 9 w 9"/>
                <a:gd name="T3" fmla="*/ 15 h 15"/>
                <a:gd name="T4" fmla="*/ 0 w 9"/>
                <a:gd name="T5" fmla="*/ 11 h 15"/>
                <a:gd name="T6" fmla="*/ 0 w 9"/>
                <a:gd name="T7" fmla="*/ 0 h 15"/>
                <a:gd name="T8" fmla="*/ 9 w 9"/>
                <a:gd name="T9" fmla="*/ 2 h 15"/>
                <a:gd name="T10" fmla="*/ 0 60000 65536"/>
                <a:gd name="T11" fmla="*/ 0 60000 65536"/>
                <a:gd name="T12" fmla="*/ 0 60000 65536"/>
                <a:gd name="T13" fmla="*/ 0 60000 65536"/>
                <a:gd name="T14" fmla="*/ 0 60000 65536"/>
                <a:gd name="T15" fmla="*/ 0 w 9"/>
                <a:gd name="T16" fmla="*/ 0 h 15"/>
                <a:gd name="T17" fmla="*/ 9 w 9"/>
                <a:gd name="T18" fmla="*/ 15 h 15"/>
              </a:gdLst>
              <a:ahLst/>
              <a:cxnLst>
                <a:cxn ang="T10">
                  <a:pos x="T0" y="T1"/>
                </a:cxn>
                <a:cxn ang="T11">
                  <a:pos x="T2" y="T3"/>
                </a:cxn>
                <a:cxn ang="T12">
                  <a:pos x="T4" y="T5"/>
                </a:cxn>
                <a:cxn ang="T13">
                  <a:pos x="T6" y="T7"/>
                </a:cxn>
                <a:cxn ang="T14">
                  <a:pos x="T8" y="T9"/>
                </a:cxn>
              </a:cxnLst>
              <a:rect l="T15" t="T16" r="T17" b="T18"/>
              <a:pathLst>
                <a:path w="9" h="15">
                  <a:moveTo>
                    <a:pt x="9" y="2"/>
                  </a:moveTo>
                  <a:lnTo>
                    <a:pt x="9" y="15"/>
                  </a:lnTo>
                  <a:lnTo>
                    <a:pt x="0" y="11"/>
                  </a:lnTo>
                  <a:lnTo>
                    <a:pt x="0" y="0"/>
                  </a:lnTo>
                  <a:lnTo>
                    <a:pt x="9" y="2"/>
                  </a:lnTo>
                  <a:close/>
                </a:path>
              </a:pathLst>
            </a:custGeom>
            <a:solidFill>
              <a:srgbClr val="800000"/>
            </a:solidFill>
            <a:ln w="9525">
              <a:noFill/>
              <a:round/>
              <a:headEnd/>
              <a:tailEnd/>
            </a:ln>
          </p:spPr>
          <p:txBody>
            <a:bodyPr/>
            <a:lstStyle/>
            <a:p>
              <a:endParaRPr lang="zh-CN" altLang="en-US"/>
            </a:p>
          </p:txBody>
        </p:sp>
        <p:sp>
          <p:nvSpPr>
            <p:cNvPr id="40275" name="Freeform 167"/>
            <p:cNvSpPr>
              <a:spLocks/>
            </p:cNvSpPr>
            <p:nvPr/>
          </p:nvSpPr>
          <p:spPr bwMode="auto">
            <a:xfrm>
              <a:off x="2944" y="1973"/>
              <a:ext cx="24" cy="23"/>
            </a:xfrm>
            <a:custGeom>
              <a:avLst/>
              <a:gdLst>
                <a:gd name="T0" fmla="*/ 24 w 24"/>
                <a:gd name="T1" fmla="*/ 10 h 23"/>
                <a:gd name="T2" fmla="*/ 24 w 24"/>
                <a:gd name="T3" fmla="*/ 23 h 23"/>
                <a:gd name="T4" fmla="*/ 0 w 24"/>
                <a:gd name="T5" fmla="*/ 13 h 23"/>
                <a:gd name="T6" fmla="*/ 0 w 24"/>
                <a:gd name="T7" fmla="*/ 0 h 23"/>
                <a:gd name="T8" fmla="*/ 24 w 24"/>
                <a:gd name="T9" fmla="*/ 10 h 23"/>
                <a:gd name="T10" fmla="*/ 0 60000 65536"/>
                <a:gd name="T11" fmla="*/ 0 60000 65536"/>
                <a:gd name="T12" fmla="*/ 0 60000 65536"/>
                <a:gd name="T13" fmla="*/ 0 60000 65536"/>
                <a:gd name="T14" fmla="*/ 0 60000 65536"/>
                <a:gd name="T15" fmla="*/ 0 w 24"/>
                <a:gd name="T16" fmla="*/ 0 h 23"/>
                <a:gd name="T17" fmla="*/ 24 w 24"/>
                <a:gd name="T18" fmla="*/ 23 h 23"/>
              </a:gdLst>
              <a:ahLst/>
              <a:cxnLst>
                <a:cxn ang="T10">
                  <a:pos x="T0" y="T1"/>
                </a:cxn>
                <a:cxn ang="T11">
                  <a:pos x="T2" y="T3"/>
                </a:cxn>
                <a:cxn ang="T12">
                  <a:pos x="T4" y="T5"/>
                </a:cxn>
                <a:cxn ang="T13">
                  <a:pos x="T6" y="T7"/>
                </a:cxn>
                <a:cxn ang="T14">
                  <a:pos x="T8" y="T9"/>
                </a:cxn>
              </a:cxnLst>
              <a:rect l="T15" t="T16" r="T17" b="T18"/>
              <a:pathLst>
                <a:path w="24" h="23">
                  <a:moveTo>
                    <a:pt x="24" y="10"/>
                  </a:moveTo>
                  <a:lnTo>
                    <a:pt x="24" y="23"/>
                  </a:lnTo>
                  <a:lnTo>
                    <a:pt x="0" y="13"/>
                  </a:lnTo>
                  <a:lnTo>
                    <a:pt x="0" y="0"/>
                  </a:lnTo>
                  <a:lnTo>
                    <a:pt x="24" y="10"/>
                  </a:lnTo>
                  <a:close/>
                </a:path>
              </a:pathLst>
            </a:custGeom>
            <a:solidFill>
              <a:srgbClr val="800000"/>
            </a:solidFill>
            <a:ln w="9525">
              <a:noFill/>
              <a:round/>
              <a:headEnd/>
              <a:tailEnd/>
            </a:ln>
          </p:spPr>
          <p:txBody>
            <a:bodyPr/>
            <a:lstStyle/>
            <a:p>
              <a:endParaRPr lang="zh-CN" altLang="en-US"/>
            </a:p>
          </p:txBody>
        </p:sp>
        <p:sp>
          <p:nvSpPr>
            <p:cNvPr id="40276" name="Rectangle 168"/>
            <p:cNvSpPr>
              <a:spLocks noChangeArrowheads="1"/>
            </p:cNvSpPr>
            <p:nvPr/>
          </p:nvSpPr>
          <p:spPr bwMode="auto">
            <a:xfrm>
              <a:off x="2968" y="2040"/>
              <a:ext cx="11" cy="13"/>
            </a:xfrm>
            <a:prstGeom prst="rect">
              <a:avLst/>
            </a:prstGeom>
            <a:solidFill>
              <a:srgbClr val="600000"/>
            </a:solidFill>
            <a:ln w="9525">
              <a:noFill/>
              <a:miter lim="800000"/>
              <a:headEnd/>
              <a:tailEnd/>
            </a:ln>
          </p:spPr>
          <p:txBody>
            <a:bodyPr/>
            <a:lstStyle/>
            <a:p>
              <a:endParaRPr lang="zh-CN" altLang="en-US"/>
            </a:p>
          </p:txBody>
        </p:sp>
        <p:sp>
          <p:nvSpPr>
            <p:cNvPr id="40277" name="Freeform 169"/>
            <p:cNvSpPr>
              <a:spLocks/>
            </p:cNvSpPr>
            <p:nvPr/>
          </p:nvSpPr>
          <p:spPr bwMode="auto">
            <a:xfrm>
              <a:off x="2862" y="1864"/>
              <a:ext cx="177" cy="29"/>
            </a:xfrm>
            <a:custGeom>
              <a:avLst/>
              <a:gdLst>
                <a:gd name="T0" fmla="*/ 0 w 177"/>
                <a:gd name="T1" fmla="*/ 0 h 29"/>
                <a:gd name="T2" fmla="*/ 76 w 177"/>
                <a:gd name="T3" fmla="*/ 2 h 29"/>
                <a:gd name="T4" fmla="*/ 177 w 177"/>
                <a:gd name="T5" fmla="*/ 27 h 29"/>
                <a:gd name="T6" fmla="*/ 106 w 177"/>
                <a:gd name="T7" fmla="*/ 29 h 29"/>
                <a:gd name="T8" fmla="*/ 0 w 177"/>
                <a:gd name="T9" fmla="*/ 0 h 29"/>
                <a:gd name="T10" fmla="*/ 0 60000 65536"/>
                <a:gd name="T11" fmla="*/ 0 60000 65536"/>
                <a:gd name="T12" fmla="*/ 0 60000 65536"/>
                <a:gd name="T13" fmla="*/ 0 60000 65536"/>
                <a:gd name="T14" fmla="*/ 0 60000 65536"/>
                <a:gd name="T15" fmla="*/ 0 w 177"/>
                <a:gd name="T16" fmla="*/ 0 h 29"/>
                <a:gd name="T17" fmla="*/ 177 w 177"/>
                <a:gd name="T18" fmla="*/ 29 h 29"/>
              </a:gdLst>
              <a:ahLst/>
              <a:cxnLst>
                <a:cxn ang="T10">
                  <a:pos x="T0" y="T1"/>
                </a:cxn>
                <a:cxn ang="T11">
                  <a:pos x="T2" y="T3"/>
                </a:cxn>
                <a:cxn ang="T12">
                  <a:pos x="T4" y="T5"/>
                </a:cxn>
                <a:cxn ang="T13">
                  <a:pos x="T6" y="T7"/>
                </a:cxn>
                <a:cxn ang="T14">
                  <a:pos x="T8" y="T9"/>
                </a:cxn>
              </a:cxnLst>
              <a:rect l="T15" t="T16" r="T17" b="T18"/>
              <a:pathLst>
                <a:path w="177" h="29">
                  <a:moveTo>
                    <a:pt x="0" y="0"/>
                  </a:moveTo>
                  <a:lnTo>
                    <a:pt x="76" y="2"/>
                  </a:lnTo>
                  <a:lnTo>
                    <a:pt x="177" y="27"/>
                  </a:lnTo>
                  <a:lnTo>
                    <a:pt x="106" y="29"/>
                  </a:lnTo>
                  <a:lnTo>
                    <a:pt x="0" y="0"/>
                  </a:lnTo>
                  <a:close/>
                </a:path>
              </a:pathLst>
            </a:custGeom>
            <a:solidFill>
              <a:srgbClr val="C0C0C0"/>
            </a:solidFill>
            <a:ln w="9525">
              <a:noFill/>
              <a:round/>
              <a:headEnd/>
              <a:tailEnd/>
            </a:ln>
          </p:spPr>
          <p:txBody>
            <a:bodyPr/>
            <a:lstStyle/>
            <a:p>
              <a:endParaRPr lang="zh-CN" altLang="en-US"/>
            </a:p>
          </p:txBody>
        </p:sp>
        <p:sp>
          <p:nvSpPr>
            <p:cNvPr id="40278" name="Rectangle 170"/>
            <p:cNvSpPr>
              <a:spLocks noChangeArrowheads="1"/>
            </p:cNvSpPr>
            <p:nvPr/>
          </p:nvSpPr>
          <p:spPr bwMode="auto">
            <a:xfrm>
              <a:off x="2970" y="1891"/>
              <a:ext cx="67" cy="23"/>
            </a:xfrm>
            <a:prstGeom prst="rect">
              <a:avLst/>
            </a:prstGeom>
            <a:solidFill>
              <a:srgbClr val="E0E0E0"/>
            </a:solidFill>
            <a:ln w="9525">
              <a:noFill/>
              <a:miter lim="800000"/>
              <a:headEnd/>
              <a:tailEnd/>
            </a:ln>
          </p:spPr>
          <p:txBody>
            <a:bodyPr/>
            <a:lstStyle/>
            <a:p>
              <a:endParaRPr lang="zh-CN" altLang="en-US"/>
            </a:p>
          </p:txBody>
        </p:sp>
        <p:sp>
          <p:nvSpPr>
            <p:cNvPr id="40279" name="Freeform 171"/>
            <p:cNvSpPr>
              <a:spLocks/>
            </p:cNvSpPr>
            <p:nvPr/>
          </p:nvSpPr>
          <p:spPr bwMode="auto">
            <a:xfrm>
              <a:off x="2864" y="1864"/>
              <a:ext cx="108" cy="50"/>
            </a:xfrm>
            <a:custGeom>
              <a:avLst/>
              <a:gdLst>
                <a:gd name="T0" fmla="*/ 0 w 108"/>
                <a:gd name="T1" fmla="*/ 0 h 50"/>
                <a:gd name="T2" fmla="*/ 0 w 108"/>
                <a:gd name="T3" fmla="*/ 16 h 50"/>
                <a:gd name="T4" fmla="*/ 108 w 108"/>
                <a:gd name="T5" fmla="*/ 50 h 50"/>
                <a:gd name="T6" fmla="*/ 108 w 108"/>
                <a:gd name="T7" fmla="*/ 27 h 50"/>
                <a:gd name="T8" fmla="*/ 0 w 108"/>
                <a:gd name="T9" fmla="*/ 0 h 50"/>
                <a:gd name="T10" fmla="*/ 0 60000 65536"/>
                <a:gd name="T11" fmla="*/ 0 60000 65536"/>
                <a:gd name="T12" fmla="*/ 0 60000 65536"/>
                <a:gd name="T13" fmla="*/ 0 60000 65536"/>
                <a:gd name="T14" fmla="*/ 0 60000 65536"/>
                <a:gd name="T15" fmla="*/ 0 w 108"/>
                <a:gd name="T16" fmla="*/ 0 h 50"/>
                <a:gd name="T17" fmla="*/ 108 w 108"/>
                <a:gd name="T18" fmla="*/ 50 h 50"/>
              </a:gdLst>
              <a:ahLst/>
              <a:cxnLst>
                <a:cxn ang="T10">
                  <a:pos x="T0" y="T1"/>
                </a:cxn>
                <a:cxn ang="T11">
                  <a:pos x="T2" y="T3"/>
                </a:cxn>
                <a:cxn ang="T12">
                  <a:pos x="T4" y="T5"/>
                </a:cxn>
                <a:cxn ang="T13">
                  <a:pos x="T6" y="T7"/>
                </a:cxn>
                <a:cxn ang="T14">
                  <a:pos x="T8" y="T9"/>
                </a:cxn>
              </a:cxnLst>
              <a:rect l="T15" t="T16" r="T17" b="T18"/>
              <a:pathLst>
                <a:path w="108" h="50">
                  <a:moveTo>
                    <a:pt x="0" y="0"/>
                  </a:moveTo>
                  <a:lnTo>
                    <a:pt x="0" y="16"/>
                  </a:lnTo>
                  <a:lnTo>
                    <a:pt x="108" y="50"/>
                  </a:lnTo>
                  <a:lnTo>
                    <a:pt x="108" y="27"/>
                  </a:lnTo>
                  <a:lnTo>
                    <a:pt x="0" y="0"/>
                  </a:lnTo>
                  <a:close/>
                </a:path>
              </a:pathLst>
            </a:custGeom>
            <a:solidFill>
              <a:srgbClr val="A0A0A0"/>
            </a:solidFill>
            <a:ln w="9525">
              <a:noFill/>
              <a:round/>
              <a:headEnd/>
              <a:tailEnd/>
            </a:ln>
          </p:spPr>
          <p:txBody>
            <a:bodyPr/>
            <a:lstStyle/>
            <a:p>
              <a:endParaRPr lang="zh-CN" altLang="en-US"/>
            </a:p>
          </p:txBody>
        </p:sp>
      </p:grpSp>
      <p:grpSp>
        <p:nvGrpSpPr>
          <p:cNvPr id="4" name="Group 172"/>
          <p:cNvGrpSpPr>
            <a:grpSpLocks/>
          </p:cNvGrpSpPr>
          <p:nvPr/>
        </p:nvGrpSpPr>
        <p:grpSpPr bwMode="auto">
          <a:xfrm>
            <a:off x="4024313" y="4219575"/>
            <a:ext cx="228600" cy="457200"/>
            <a:chOff x="2862" y="1864"/>
            <a:chExt cx="177" cy="262"/>
          </a:xfrm>
        </p:grpSpPr>
        <p:sp>
          <p:nvSpPr>
            <p:cNvPr id="40058" name="Rectangle 173"/>
            <p:cNvSpPr>
              <a:spLocks noChangeArrowheads="1"/>
            </p:cNvSpPr>
            <p:nvPr/>
          </p:nvSpPr>
          <p:spPr bwMode="auto">
            <a:xfrm>
              <a:off x="2968" y="1910"/>
              <a:ext cx="52" cy="216"/>
            </a:xfrm>
            <a:prstGeom prst="rect">
              <a:avLst/>
            </a:prstGeom>
            <a:solidFill>
              <a:srgbClr val="E0E0E0"/>
            </a:solidFill>
            <a:ln w="9525">
              <a:noFill/>
              <a:miter lim="800000"/>
              <a:headEnd/>
              <a:tailEnd/>
            </a:ln>
          </p:spPr>
          <p:txBody>
            <a:bodyPr/>
            <a:lstStyle/>
            <a:p>
              <a:endParaRPr lang="zh-CN" altLang="en-US"/>
            </a:p>
          </p:txBody>
        </p:sp>
        <p:sp>
          <p:nvSpPr>
            <p:cNvPr id="40059" name="Freeform 174"/>
            <p:cNvSpPr>
              <a:spLocks/>
            </p:cNvSpPr>
            <p:nvPr/>
          </p:nvSpPr>
          <p:spPr bwMode="auto">
            <a:xfrm>
              <a:off x="2882" y="1883"/>
              <a:ext cx="86" cy="241"/>
            </a:xfrm>
            <a:custGeom>
              <a:avLst/>
              <a:gdLst>
                <a:gd name="T0" fmla="*/ 0 w 86"/>
                <a:gd name="T1" fmla="*/ 185 h 241"/>
                <a:gd name="T2" fmla="*/ 86 w 86"/>
                <a:gd name="T3" fmla="*/ 241 h 241"/>
                <a:gd name="T4" fmla="*/ 86 w 86"/>
                <a:gd name="T5" fmla="*/ 29 h 241"/>
                <a:gd name="T6" fmla="*/ 71 w 86"/>
                <a:gd name="T7" fmla="*/ 19 h 241"/>
                <a:gd name="T8" fmla="*/ 0 w 86"/>
                <a:gd name="T9" fmla="*/ 0 h 241"/>
                <a:gd name="T10" fmla="*/ 0 w 86"/>
                <a:gd name="T11" fmla="*/ 185 h 241"/>
                <a:gd name="T12" fmla="*/ 0 60000 65536"/>
                <a:gd name="T13" fmla="*/ 0 60000 65536"/>
                <a:gd name="T14" fmla="*/ 0 60000 65536"/>
                <a:gd name="T15" fmla="*/ 0 60000 65536"/>
                <a:gd name="T16" fmla="*/ 0 60000 65536"/>
                <a:gd name="T17" fmla="*/ 0 60000 65536"/>
                <a:gd name="T18" fmla="*/ 0 w 86"/>
                <a:gd name="T19" fmla="*/ 0 h 241"/>
                <a:gd name="T20" fmla="*/ 86 w 86"/>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86" h="241">
                  <a:moveTo>
                    <a:pt x="0" y="185"/>
                  </a:moveTo>
                  <a:lnTo>
                    <a:pt x="86" y="241"/>
                  </a:lnTo>
                  <a:lnTo>
                    <a:pt x="86" y="29"/>
                  </a:lnTo>
                  <a:lnTo>
                    <a:pt x="71" y="19"/>
                  </a:lnTo>
                  <a:lnTo>
                    <a:pt x="0" y="0"/>
                  </a:lnTo>
                  <a:lnTo>
                    <a:pt x="0" y="185"/>
                  </a:lnTo>
                  <a:close/>
                </a:path>
              </a:pathLst>
            </a:custGeom>
            <a:solidFill>
              <a:srgbClr val="606060"/>
            </a:solidFill>
            <a:ln w="9525">
              <a:noFill/>
              <a:round/>
              <a:headEnd/>
              <a:tailEnd/>
            </a:ln>
          </p:spPr>
          <p:txBody>
            <a:bodyPr/>
            <a:lstStyle/>
            <a:p>
              <a:endParaRPr lang="zh-CN" altLang="en-US"/>
            </a:p>
          </p:txBody>
        </p:sp>
        <p:sp>
          <p:nvSpPr>
            <p:cNvPr id="40060" name="Freeform 175"/>
            <p:cNvSpPr>
              <a:spLocks/>
            </p:cNvSpPr>
            <p:nvPr/>
          </p:nvSpPr>
          <p:spPr bwMode="auto">
            <a:xfrm>
              <a:off x="2966" y="1910"/>
              <a:ext cx="54" cy="25"/>
            </a:xfrm>
            <a:custGeom>
              <a:avLst/>
              <a:gdLst>
                <a:gd name="T0" fmla="*/ 0 w 54"/>
                <a:gd name="T1" fmla="*/ 0 h 25"/>
                <a:gd name="T2" fmla="*/ 54 w 54"/>
                <a:gd name="T3" fmla="*/ 0 h 25"/>
                <a:gd name="T4" fmla="*/ 54 w 54"/>
                <a:gd name="T5" fmla="*/ 25 h 25"/>
                <a:gd name="T6" fmla="*/ 0 w 54"/>
                <a:gd name="T7" fmla="*/ 13 h 25"/>
                <a:gd name="T8" fmla="*/ 0 w 54"/>
                <a:gd name="T9" fmla="*/ 0 h 25"/>
                <a:gd name="T10" fmla="*/ 0 60000 65536"/>
                <a:gd name="T11" fmla="*/ 0 60000 65536"/>
                <a:gd name="T12" fmla="*/ 0 60000 65536"/>
                <a:gd name="T13" fmla="*/ 0 60000 65536"/>
                <a:gd name="T14" fmla="*/ 0 60000 65536"/>
                <a:gd name="T15" fmla="*/ 0 w 54"/>
                <a:gd name="T16" fmla="*/ 0 h 25"/>
                <a:gd name="T17" fmla="*/ 54 w 54"/>
                <a:gd name="T18" fmla="*/ 25 h 25"/>
              </a:gdLst>
              <a:ahLst/>
              <a:cxnLst>
                <a:cxn ang="T10">
                  <a:pos x="T0" y="T1"/>
                </a:cxn>
                <a:cxn ang="T11">
                  <a:pos x="T2" y="T3"/>
                </a:cxn>
                <a:cxn ang="T12">
                  <a:pos x="T4" y="T5"/>
                </a:cxn>
                <a:cxn ang="T13">
                  <a:pos x="T6" y="T7"/>
                </a:cxn>
                <a:cxn ang="T14">
                  <a:pos x="T8" y="T9"/>
                </a:cxn>
              </a:cxnLst>
              <a:rect l="T15" t="T16" r="T17" b="T18"/>
              <a:pathLst>
                <a:path w="54" h="25">
                  <a:moveTo>
                    <a:pt x="0" y="0"/>
                  </a:moveTo>
                  <a:lnTo>
                    <a:pt x="54" y="0"/>
                  </a:lnTo>
                  <a:lnTo>
                    <a:pt x="54" y="25"/>
                  </a:lnTo>
                  <a:lnTo>
                    <a:pt x="0" y="13"/>
                  </a:lnTo>
                  <a:lnTo>
                    <a:pt x="0" y="0"/>
                  </a:lnTo>
                  <a:close/>
                </a:path>
              </a:pathLst>
            </a:custGeom>
            <a:solidFill>
              <a:srgbClr val="808080"/>
            </a:solidFill>
            <a:ln w="9525">
              <a:noFill/>
              <a:round/>
              <a:headEnd/>
              <a:tailEnd/>
            </a:ln>
          </p:spPr>
          <p:txBody>
            <a:bodyPr/>
            <a:lstStyle/>
            <a:p>
              <a:endParaRPr lang="zh-CN" altLang="en-US"/>
            </a:p>
          </p:txBody>
        </p:sp>
        <p:sp>
          <p:nvSpPr>
            <p:cNvPr id="40061" name="Rectangle 176"/>
            <p:cNvSpPr>
              <a:spLocks noChangeArrowheads="1"/>
            </p:cNvSpPr>
            <p:nvPr/>
          </p:nvSpPr>
          <p:spPr bwMode="auto">
            <a:xfrm>
              <a:off x="2968" y="1941"/>
              <a:ext cx="26" cy="13"/>
            </a:xfrm>
            <a:prstGeom prst="rect">
              <a:avLst/>
            </a:prstGeom>
            <a:solidFill>
              <a:srgbClr val="E00000"/>
            </a:solidFill>
            <a:ln w="9525">
              <a:noFill/>
              <a:miter lim="800000"/>
              <a:headEnd/>
              <a:tailEnd/>
            </a:ln>
          </p:spPr>
          <p:txBody>
            <a:bodyPr/>
            <a:lstStyle/>
            <a:p>
              <a:endParaRPr lang="zh-CN" altLang="en-US"/>
            </a:p>
          </p:txBody>
        </p:sp>
        <p:sp>
          <p:nvSpPr>
            <p:cNvPr id="40062" name="Rectangle 177"/>
            <p:cNvSpPr>
              <a:spLocks noChangeArrowheads="1"/>
            </p:cNvSpPr>
            <p:nvPr/>
          </p:nvSpPr>
          <p:spPr bwMode="auto">
            <a:xfrm>
              <a:off x="2996" y="1941"/>
              <a:ext cx="26" cy="13"/>
            </a:xfrm>
            <a:prstGeom prst="rect">
              <a:avLst/>
            </a:prstGeom>
            <a:solidFill>
              <a:srgbClr val="E00000"/>
            </a:solidFill>
            <a:ln w="9525">
              <a:noFill/>
              <a:miter lim="800000"/>
              <a:headEnd/>
              <a:tailEnd/>
            </a:ln>
          </p:spPr>
          <p:txBody>
            <a:bodyPr/>
            <a:lstStyle/>
            <a:p>
              <a:endParaRPr lang="zh-CN" altLang="en-US"/>
            </a:p>
          </p:txBody>
        </p:sp>
        <p:sp>
          <p:nvSpPr>
            <p:cNvPr id="40063" name="Rectangle 178"/>
            <p:cNvSpPr>
              <a:spLocks noChangeArrowheads="1"/>
            </p:cNvSpPr>
            <p:nvPr/>
          </p:nvSpPr>
          <p:spPr bwMode="auto">
            <a:xfrm>
              <a:off x="2981" y="1927"/>
              <a:ext cx="28" cy="12"/>
            </a:xfrm>
            <a:prstGeom prst="rect">
              <a:avLst/>
            </a:prstGeom>
            <a:solidFill>
              <a:srgbClr val="600000"/>
            </a:solidFill>
            <a:ln w="9525">
              <a:noFill/>
              <a:miter lim="800000"/>
              <a:headEnd/>
              <a:tailEnd/>
            </a:ln>
          </p:spPr>
          <p:txBody>
            <a:bodyPr/>
            <a:lstStyle/>
            <a:p>
              <a:endParaRPr lang="zh-CN" altLang="en-US"/>
            </a:p>
          </p:txBody>
        </p:sp>
        <p:sp>
          <p:nvSpPr>
            <p:cNvPr id="40064" name="Rectangle 179"/>
            <p:cNvSpPr>
              <a:spLocks noChangeArrowheads="1"/>
            </p:cNvSpPr>
            <p:nvPr/>
          </p:nvSpPr>
          <p:spPr bwMode="auto">
            <a:xfrm>
              <a:off x="3009" y="1927"/>
              <a:ext cx="13" cy="12"/>
            </a:xfrm>
            <a:prstGeom prst="rect">
              <a:avLst/>
            </a:prstGeom>
            <a:solidFill>
              <a:srgbClr val="E00000"/>
            </a:solidFill>
            <a:ln w="9525">
              <a:noFill/>
              <a:miter lim="800000"/>
              <a:headEnd/>
              <a:tailEnd/>
            </a:ln>
          </p:spPr>
          <p:txBody>
            <a:bodyPr/>
            <a:lstStyle/>
            <a:p>
              <a:endParaRPr lang="zh-CN" altLang="en-US"/>
            </a:p>
          </p:txBody>
        </p:sp>
        <p:sp>
          <p:nvSpPr>
            <p:cNvPr id="40065" name="Rectangle 180"/>
            <p:cNvSpPr>
              <a:spLocks noChangeArrowheads="1"/>
            </p:cNvSpPr>
            <p:nvPr/>
          </p:nvSpPr>
          <p:spPr bwMode="auto">
            <a:xfrm>
              <a:off x="2966" y="1927"/>
              <a:ext cx="13" cy="12"/>
            </a:xfrm>
            <a:prstGeom prst="rect">
              <a:avLst/>
            </a:prstGeom>
            <a:solidFill>
              <a:srgbClr val="E00000"/>
            </a:solidFill>
            <a:ln w="9525">
              <a:noFill/>
              <a:miter lim="800000"/>
              <a:headEnd/>
              <a:tailEnd/>
            </a:ln>
          </p:spPr>
          <p:txBody>
            <a:bodyPr/>
            <a:lstStyle/>
            <a:p>
              <a:endParaRPr lang="zh-CN" altLang="en-US"/>
            </a:p>
          </p:txBody>
        </p:sp>
        <p:sp>
          <p:nvSpPr>
            <p:cNvPr id="40066" name="Rectangle 181"/>
            <p:cNvSpPr>
              <a:spLocks noChangeArrowheads="1"/>
            </p:cNvSpPr>
            <p:nvPr/>
          </p:nvSpPr>
          <p:spPr bwMode="auto">
            <a:xfrm>
              <a:off x="2968" y="1912"/>
              <a:ext cx="26" cy="13"/>
            </a:xfrm>
            <a:prstGeom prst="rect">
              <a:avLst/>
            </a:prstGeom>
            <a:solidFill>
              <a:srgbClr val="E00000"/>
            </a:solidFill>
            <a:ln w="9525">
              <a:noFill/>
              <a:miter lim="800000"/>
              <a:headEnd/>
              <a:tailEnd/>
            </a:ln>
          </p:spPr>
          <p:txBody>
            <a:bodyPr/>
            <a:lstStyle/>
            <a:p>
              <a:endParaRPr lang="zh-CN" altLang="en-US"/>
            </a:p>
          </p:txBody>
        </p:sp>
        <p:sp>
          <p:nvSpPr>
            <p:cNvPr id="40067" name="Rectangle 182"/>
            <p:cNvSpPr>
              <a:spLocks noChangeArrowheads="1"/>
            </p:cNvSpPr>
            <p:nvPr/>
          </p:nvSpPr>
          <p:spPr bwMode="auto">
            <a:xfrm>
              <a:off x="2996" y="1912"/>
              <a:ext cx="26" cy="13"/>
            </a:xfrm>
            <a:prstGeom prst="rect">
              <a:avLst/>
            </a:prstGeom>
            <a:solidFill>
              <a:srgbClr val="E00000"/>
            </a:solidFill>
            <a:ln w="9525">
              <a:noFill/>
              <a:miter lim="800000"/>
              <a:headEnd/>
              <a:tailEnd/>
            </a:ln>
          </p:spPr>
          <p:txBody>
            <a:bodyPr/>
            <a:lstStyle/>
            <a:p>
              <a:endParaRPr lang="zh-CN" altLang="en-US"/>
            </a:p>
          </p:txBody>
        </p:sp>
        <p:sp>
          <p:nvSpPr>
            <p:cNvPr id="40068" name="Rectangle 183"/>
            <p:cNvSpPr>
              <a:spLocks noChangeArrowheads="1"/>
            </p:cNvSpPr>
            <p:nvPr/>
          </p:nvSpPr>
          <p:spPr bwMode="auto">
            <a:xfrm>
              <a:off x="2968" y="1971"/>
              <a:ext cx="26" cy="12"/>
            </a:xfrm>
            <a:prstGeom prst="rect">
              <a:avLst/>
            </a:prstGeom>
            <a:solidFill>
              <a:srgbClr val="E00000"/>
            </a:solidFill>
            <a:ln w="9525">
              <a:noFill/>
              <a:miter lim="800000"/>
              <a:headEnd/>
              <a:tailEnd/>
            </a:ln>
          </p:spPr>
          <p:txBody>
            <a:bodyPr/>
            <a:lstStyle/>
            <a:p>
              <a:endParaRPr lang="zh-CN" altLang="en-US"/>
            </a:p>
          </p:txBody>
        </p:sp>
        <p:sp>
          <p:nvSpPr>
            <p:cNvPr id="40069" name="Rectangle 184"/>
            <p:cNvSpPr>
              <a:spLocks noChangeArrowheads="1"/>
            </p:cNvSpPr>
            <p:nvPr/>
          </p:nvSpPr>
          <p:spPr bwMode="auto">
            <a:xfrm>
              <a:off x="2994" y="1971"/>
              <a:ext cx="28" cy="12"/>
            </a:xfrm>
            <a:prstGeom prst="rect">
              <a:avLst/>
            </a:prstGeom>
            <a:solidFill>
              <a:srgbClr val="E00000"/>
            </a:solidFill>
            <a:ln w="9525">
              <a:noFill/>
              <a:miter lim="800000"/>
              <a:headEnd/>
              <a:tailEnd/>
            </a:ln>
          </p:spPr>
          <p:txBody>
            <a:bodyPr/>
            <a:lstStyle/>
            <a:p>
              <a:endParaRPr lang="zh-CN" altLang="en-US"/>
            </a:p>
          </p:txBody>
        </p:sp>
        <p:sp>
          <p:nvSpPr>
            <p:cNvPr id="40070" name="Rectangle 185"/>
            <p:cNvSpPr>
              <a:spLocks noChangeArrowheads="1"/>
            </p:cNvSpPr>
            <p:nvPr/>
          </p:nvSpPr>
          <p:spPr bwMode="auto">
            <a:xfrm>
              <a:off x="2981" y="1956"/>
              <a:ext cx="26" cy="13"/>
            </a:xfrm>
            <a:prstGeom prst="rect">
              <a:avLst/>
            </a:prstGeom>
            <a:solidFill>
              <a:srgbClr val="600000"/>
            </a:solidFill>
            <a:ln w="9525">
              <a:noFill/>
              <a:miter lim="800000"/>
              <a:headEnd/>
              <a:tailEnd/>
            </a:ln>
          </p:spPr>
          <p:txBody>
            <a:bodyPr/>
            <a:lstStyle/>
            <a:p>
              <a:endParaRPr lang="zh-CN" altLang="en-US"/>
            </a:p>
          </p:txBody>
        </p:sp>
        <p:sp>
          <p:nvSpPr>
            <p:cNvPr id="40071" name="Rectangle 186"/>
            <p:cNvSpPr>
              <a:spLocks noChangeArrowheads="1"/>
            </p:cNvSpPr>
            <p:nvPr/>
          </p:nvSpPr>
          <p:spPr bwMode="auto">
            <a:xfrm>
              <a:off x="3009" y="1956"/>
              <a:ext cx="13" cy="13"/>
            </a:xfrm>
            <a:prstGeom prst="rect">
              <a:avLst/>
            </a:prstGeom>
            <a:solidFill>
              <a:srgbClr val="E00000"/>
            </a:solidFill>
            <a:ln w="9525">
              <a:noFill/>
              <a:miter lim="800000"/>
              <a:headEnd/>
              <a:tailEnd/>
            </a:ln>
          </p:spPr>
          <p:txBody>
            <a:bodyPr/>
            <a:lstStyle/>
            <a:p>
              <a:endParaRPr lang="zh-CN" altLang="en-US"/>
            </a:p>
          </p:txBody>
        </p:sp>
        <p:sp>
          <p:nvSpPr>
            <p:cNvPr id="40072" name="Rectangle 187"/>
            <p:cNvSpPr>
              <a:spLocks noChangeArrowheads="1"/>
            </p:cNvSpPr>
            <p:nvPr/>
          </p:nvSpPr>
          <p:spPr bwMode="auto">
            <a:xfrm>
              <a:off x="2968" y="1956"/>
              <a:ext cx="11" cy="13"/>
            </a:xfrm>
            <a:prstGeom prst="rect">
              <a:avLst/>
            </a:prstGeom>
            <a:solidFill>
              <a:srgbClr val="E00000"/>
            </a:solidFill>
            <a:ln w="9525">
              <a:noFill/>
              <a:miter lim="800000"/>
              <a:headEnd/>
              <a:tailEnd/>
            </a:ln>
          </p:spPr>
          <p:txBody>
            <a:bodyPr/>
            <a:lstStyle/>
            <a:p>
              <a:endParaRPr lang="zh-CN" altLang="en-US"/>
            </a:p>
          </p:txBody>
        </p:sp>
        <p:sp>
          <p:nvSpPr>
            <p:cNvPr id="40073" name="Rectangle 188"/>
            <p:cNvSpPr>
              <a:spLocks noChangeArrowheads="1"/>
            </p:cNvSpPr>
            <p:nvPr/>
          </p:nvSpPr>
          <p:spPr bwMode="auto">
            <a:xfrm>
              <a:off x="2968" y="1998"/>
              <a:ext cx="26" cy="13"/>
            </a:xfrm>
            <a:prstGeom prst="rect">
              <a:avLst/>
            </a:prstGeom>
            <a:solidFill>
              <a:srgbClr val="E00000"/>
            </a:solidFill>
            <a:ln w="9525">
              <a:noFill/>
              <a:miter lim="800000"/>
              <a:headEnd/>
              <a:tailEnd/>
            </a:ln>
          </p:spPr>
          <p:txBody>
            <a:bodyPr/>
            <a:lstStyle/>
            <a:p>
              <a:endParaRPr lang="zh-CN" altLang="en-US"/>
            </a:p>
          </p:txBody>
        </p:sp>
        <p:sp>
          <p:nvSpPr>
            <p:cNvPr id="40074" name="Rectangle 189"/>
            <p:cNvSpPr>
              <a:spLocks noChangeArrowheads="1"/>
            </p:cNvSpPr>
            <p:nvPr/>
          </p:nvSpPr>
          <p:spPr bwMode="auto">
            <a:xfrm>
              <a:off x="2994" y="1998"/>
              <a:ext cx="28" cy="13"/>
            </a:xfrm>
            <a:prstGeom prst="rect">
              <a:avLst/>
            </a:prstGeom>
            <a:solidFill>
              <a:srgbClr val="E00000"/>
            </a:solidFill>
            <a:ln w="9525">
              <a:noFill/>
              <a:miter lim="800000"/>
              <a:headEnd/>
              <a:tailEnd/>
            </a:ln>
          </p:spPr>
          <p:txBody>
            <a:bodyPr/>
            <a:lstStyle/>
            <a:p>
              <a:endParaRPr lang="zh-CN" altLang="en-US"/>
            </a:p>
          </p:txBody>
        </p:sp>
        <p:sp>
          <p:nvSpPr>
            <p:cNvPr id="40075" name="Rectangle 190"/>
            <p:cNvSpPr>
              <a:spLocks noChangeArrowheads="1"/>
            </p:cNvSpPr>
            <p:nvPr/>
          </p:nvSpPr>
          <p:spPr bwMode="auto">
            <a:xfrm>
              <a:off x="2981" y="1983"/>
              <a:ext cx="26" cy="13"/>
            </a:xfrm>
            <a:prstGeom prst="rect">
              <a:avLst/>
            </a:prstGeom>
            <a:solidFill>
              <a:srgbClr val="E00000"/>
            </a:solidFill>
            <a:ln w="9525">
              <a:noFill/>
              <a:miter lim="800000"/>
              <a:headEnd/>
              <a:tailEnd/>
            </a:ln>
          </p:spPr>
          <p:txBody>
            <a:bodyPr/>
            <a:lstStyle/>
            <a:p>
              <a:endParaRPr lang="zh-CN" altLang="en-US"/>
            </a:p>
          </p:txBody>
        </p:sp>
        <p:sp>
          <p:nvSpPr>
            <p:cNvPr id="40076" name="Rectangle 191"/>
            <p:cNvSpPr>
              <a:spLocks noChangeArrowheads="1"/>
            </p:cNvSpPr>
            <p:nvPr/>
          </p:nvSpPr>
          <p:spPr bwMode="auto">
            <a:xfrm>
              <a:off x="3009" y="1983"/>
              <a:ext cx="13" cy="13"/>
            </a:xfrm>
            <a:prstGeom prst="rect">
              <a:avLst/>
            </a:prstGeom>
            <a:solidFill>
              <a:srgbClr val="600000"/>
            </a:solidFill>
            <a:ln w="9525">
              <a:noFill/>
              <a:miter lim="800000"/>
              <a:headEnd/>
              <a:tailEnd/>
            </a:ln>
          </p:spPr>
          <p:txBody>
            <a:bodyPr/>
            <a:lstStyle/>
            <a:p>
              <a:endParaRPr lang="zh-CN" altLang="en-US"/>
            </a:p>
          </p:txBody>
        </p:sp>
        <p:sp>
          <p:nvSpPr>
            <p:cNvPr id="40077" name="Rectangle 192"/>
            <p:cNvSpPr>
              <a:spLocks noChangeArrowheads="1"/>
            </p:cNvSpPr>
            <p:nvPr/>
          </p:nvSpPr>
          <p:spPr bwMode="auto">
            <a:xfrm>
              <a:off x="2968" y="1983"/>
              <a:ext cx="11" cy="13"/>
            </a:xfrm>
            <a:prstGeom prst="rect">
              <a:avLst/>
            </a:prstGeom>
            <a:solidFill>
              <a:srgbClr val="E00000"/>
            </a:solidFill>
            <a:ln w="9525">
              <a:noFill/>
              <a:miter lim="800000"/>
              <a:headEnd/>
              <a:tailEnd/>
            </a:ln>
          </p:spPr>
          <p:txBody>
            <a:bodyPr/>
            <a:lstStyle/>
            <a:p>
              <a:endParaRPr lang="zh-CN" altLang="en-US"/>
            </a:p>
          </p:txBody>
        </p:sp>
        <p:sp>
          <p:nvSpPr>
            <p:cNvPr id="40078" name="Rectangle 193"/>
            <p:cNvSpPr>
              <a:spLocks noChangeArrowheads="1"/>
            </p:cNvSpPr>
            <p:nvPr/>
          </p:nvSpPr>
          <p:spPr bwMode="auto">
            <a:xfrm>
              <a:off x="2968" y="2028"/>
              <a:ext cx="23" cy="12"/>
            </a:xfrm>
            <a:prstGeom prst="rect">
              <a:avLst/>
            </a:prstGeom>
            <a:solidFill>
              <a:srgbClr val="E00000"/>
            </a:solidFill>
            <a:ln w="9525">
              <a:noFill/>
              <a:miter lim="800000"/>
              <a:headEnd/>
              <a:tailEnd/>
            </a:ln>
          </p:spPr>
          <p:txBody>
            <a:bodyPr/>
            <a:lstStyle/>
            <a:p>
              <a:endParaRPr lang="zh-CN" altLang="en-US"/>
            </a:p>
          </p:txBody>
        </p:sp>
        <p:sp>
          <p:nvSpPr>
            <p:cNvPr id="40079" name="Rectangle 194"/>
            <p:cNvSpPr>
              <a:spLocks noChangeArrowheads="1"/>
            </p:cNvSpPr>
            <p:nvPr/>
          </p:nvSpPr>
          <p:spPr bwMode="auto">
            <a:xfrm>
              <a:off x="2994" y="2028"/>
              <a:ext cx="28" cy="12"/>
            </a:xfrm>
            <a:prstGeom prst="rect">
              <a:avLst/>
            </a:prstGeom>
            <a:solidFill>
              <a:srgbClr val="E00000"/>
            </a:solidFill>
            <a:ln w="9525">
              <a:noFill/>
              <a:miter lim="800000"/>
              <a:headEnd/>
              <a:tailEnd/>
            </a:ln>
          </p:spPr>
          <p:txBody>
            <a:bodyPr/>
            <a:lstStyle/>
            <a:p>
              <a:endParaRPr lang="zh-CN" altLang="en-US"/>
            </a:p>
          </p:txBody>
        </p:sp>
        <p:sp>
          <p:nvSpPr>
            <p:cNvPr id="40080" name="Rectangle 195"/>
            <p:cNvSpPr>
              <a:spLocks noChangeArrowheads="1"/>
            </p:cNvSpPr>
            <p:nvPr/>
          </p:nvSpPr>
          <p:spPr bwMode="auto">
            <a:xfrm>
              <a:off x="2981" y="2013"/>
              <a:ext cx="26" cy="12"/>
            </a:xfrm>
            <a:prstGeom prst="rect">
              <a:avLst/>
            </a:prstGeom>
            <a:solidFill>
              <a:srgbClr val="600000"/>
            </a:solidFill>
            <a:ln w="9525">
              <a:noFill/>
              <a:miter lim="800000"/>
              <a:headEnd/>
              <a:tailEnd/>
            </a:ln>
          </p:spPr>
          <p:txBody>
            <a:bodyPr/>
            <a:lstStyle/>
            <a:p>
              <a:endParaRPr lang="zh-CN" altLang="en-US"/>
            </a:p>
          </p:txBody>
        </p:sp>
        <p:sp>
          <p:nvSpPr>
            <p:cNvPr id="40081" name="Rectangle 196"/>
            <p:cNvSpPr>
              <a:spLocks noChangeArrowheads="1"/>
            </p:cNvSpPr>
            <p:nvPr/>
          </p:nvSpPr>
          <p:spPr bwMode="auto">
            <a:xfrm>
              <a:off x="3009" y="2013"/>
              <a:ext cx="13" cy="12"/>
            </a:xfrm>
            <a:prstGeom prst="rect">
              <a:avLst/>
            </a:prstGeom>
            <a:solidFill>
              <a:srgbClr val="E00000"/>
            </a:solidFill>
            <a:ln w="9525">
              <a:noFill/>
              <a:miter lim="800000"/>
              <a:headEnd/>
              <a:tailEnd/>
            </a:ln>
          </p:spPr>
          <p:txBody>
            <a:bodyPr/>
            <a:lstStyle/>
            <a:p>
              <a:endParaRPr lang="zh-CN" altLang="en-US"/>
            </a:p>
          </p:txBody>
        </p:sp>
        <p:sp>
          <p:nvSpPr>
            <p:cNvPr id="40082" name="Rectangle 197"/>
            <p:cNvSpPr>
              <a:spLocks noChangeArrowheads="1"/>
            </p:cNvSpPr>
            <p:nvPr/>
          </p:nvSpPr>
          <p:spPr bwMode="auto">
            <a:xfrm>
              <a:off x="2968" y="2013"/>
              <a:ext cx="11" cy="12"/>
            </a:xfrm>
            <a:prstGeom prst="rect">
              <a:avLst/>
            </a:prstGeom>
            <a:solidFill>
              <a:srgbClr val="E00000"/>
            </a:solidFill>
            <a:ln w="9525">
              <a:noFill/>
              <a:miter lim="800000"/>
              <a:headEnd/>
              <a:tailEnd/>
            </a:ln>
          </p:spPr>
          <p:txBody>
            <a:bodyPr/>
            <a:lstStyle/>
            <a:p>
              <a:endParaRPr lang="zh-CN" altLang="en-US"/>
            </a:p>
          </p:txBody>
        </p:sp>
        <p:sp>
          <p:nvSpPr>
            <p:cNvPr id="40083" name="Rectangle 198"/>
            <p:cNvSpPr>
              <a:spLocks noChangeArrowheads="1"/>
            </p:cNvSpPr>
            <p:nvPr/>
          </p:nvSpPr>
          <p:spPr bwMode="auto">
            <a:xfrm>
              <a:off x="2968" y="2055"/>
              <a:ext cx="26" cy="13"/>
            </a:xfrm>
            <a:prstGeom prst="rect">
              <a:avLst/>
            </a:prstGeom>
            <a:solidFill>
              <a:srgbClr val="E00000"/>
            </a:solidFill>
            <a:ln w="9525">
              <a:noFill/>
              <a:miter lim="800000"/>
              <a:headEnd/>
              <a:tailEnd/>
            </a:ln>
          </p:spPr>
          <p:txBody>
            <a:bodyPr/>
            <a:lstStyle/>
            <a:p>
              <a:endParaRPr lang="zh-CN" altLang="en-US"/>
            </a:p>
          </p:txBody>
        </p:sp>
        <p:sp>
          <p:nvSpPr>
            <p:cNvPr id="40084" name="Rectangle 199"/>
            <p:cNvSpPr>
              <a:spLocks noChangeArrowheads="1"/>
            </p:cNvSpPr>
            <p:nvPr/>
          </p:nvSpPr>
          <p:spPr bwMode="auto">
            <a:xfrm>
              <a:off x="2996" y="2055"/>
              <a:ext cx="26" cy="13"/>
            </a:xfrm>
            <a:prstGeom prst="rect">
              <a:avLst/>
            </a:prstGeom>
            <a:solidFill>
              <a:srgbClr val="E00000"/>
            </a:solidFill>
            <a:ln w="9525">
              <a:noFill/>
              <a:miter lim="800000"/>
              <a:headEnd/>
              <a:tailEnd/>
            </a:ln>
          </p:spPr>
          <p:txBody>
            <a:bodyPr/>
            <a:lstStyle/>
            <a:p>
              <a:endParaRPr lang="zh-CN" altLang="en-US"/>
            </a:p>
          </p:txBody>
        </p:sp>
        <p:sp>
          <p:nvSpPr>
            <p:cNvPr id="40085" name="Rectangle 200"/>
            <p:cNvSpPr>
              <a:spLocks noChangeArrowheads="1"/>
            </p:cNvSpPr>
            <p:nvPr/>
          </p:nvSpPr>
          <p:spPr bwMode="auto">
            <a:xfrm>
              <a:off x="2981" y="2040"/>
              <a:ext cx="28" cy="13"/>
            </a:xfrm>
            <a:prstGeom prst="rect">
              <a:avLst/>
            </a:prstGeom>
            <a:solidFill>
              <a:srgbClr val="E00000"/>
            </a:solidFill>
            <a:ln w="9525">
              <a:noFill/>
              <a:miter lim="800000"/>
              <a:headEnd/>
              <a:tailEnd/>
            </a:ln>
          </p:spPr>
          <p:txBody>
            <a:bodyPr/>
            <a:lstStyle/>
            <a:p>
              <a:endParaRPr lang="zh-CN" altLang="en-US"/>
            </a:p>
          </p:txBody>
        </p:sp>
        <p:sp>
          <p:nvSpPr>
            <p:cNvPr id="40086" name="Rectangle 201"/>
            <p:cNvSpPr>
              <a:spLocks noChangeArrowheads="1"/>
            </p:cNvSpPr>
            <p:nvPr/>
          </p:nvSpPr>
          <p:spPr bwMode="auto">
            <a:xfrm>
              <a:off x="3009" y="2040"/>
              <a:ext cx="13" cy="13"/>
            </a:xfrm>
            <a:prstGeom prst="rect">
              <a:avLst/>
            </a:prstGeom>
            <a:solidFill>
              <a:srgbClr val="E00000"/>
            </a:solidFill>
            <a:ln w="9525">
              <a:noFill/>
              <a:miter lim="800000"/>
              <a:headEnd/>
              <a:tailEnd/>
            </a:ln>
          </p:spPr>
          <p:txBody>
            <a:bodyPr/>
            <a:lstStyle/>
            <a:p>
              <a:endParaRPr lang="zh-CN" altLang="en-US"/>
            </a:p>
          </p:txBody>
        </p:sp>
        <p:sp>
          <p:nvSpPr>
            <p:cNvPr id="40087" name="Rectangle 202"/>
            <p:cNvSpPr>
              <a:spLocks noChangeArrowheads="1"/>
            </p:cNvSpPr>
            <p:nvPr/>
          </p:nvSpPr>
          <p:spPr bwMode="auto">
            <a:xfrm>
              <a:off x="2968" y="2084"/>
              <a:ext cx="26" cy="13"/>
            </a:xfrm>
            <a:prstGeom prst="rect">
              <a:avLst/>
            </a:prstGeom>
            <a:solidFill>
              <a:srgbClr val="600000"/>
            </a:solidFill>
            <a:ln w="9525">
              <a:noFill/>
              <a:miter lim="800000"/>
              <a:headEnd/>
              <a:tailEnd/>
            </a:ln>
          </p:spPr>
          <p:txBody>
            <a:bodyPr/>
            <a:lstStyle/>
            <a:p>
              <a:endParaRPr lang="zh-CN" altLang="en-US"/>
            </a:p>
          </p:txBody>
        </p:sp>
        <p:sp>
          <p:nvSpPr>
            <p:cNvPr id="40088" name="Rectangle 203"/>
            <p:cNvSpPr>
              <a:spLocks noChangeArrowheads="1"/>
            </p:cNvSpPr>
            <p:nvPr/>
          </p:nvSpPr>
          <p:spPr bwMode="auto">
            <a:xfrm>
              <a:off x="2994" y="2084"/>
              <a:ext cx="28" cy="13"/>
            </a:xfrm>
            <a:prstGeom prst="rect">
              <a:avLst/>
            </a:prstGeom>
            <a:solidFill>
              <a:srgbClr val="E00000"/>
            </a:solidFill>
            <a:ln w="9525">
              <a:noFill/>
              <a:miter lim="800000"/>
              <a:headEnd/>
              <a:tailEnd/>
            </a:ln>
          </p:spPr>
          <p:txBody>
            <a:bodyPr/>
            <a:lstStyle/>
            <a:p>
              <a:endParaRPr lang="zh-CN" altLang="en-US"/>
            </a:p>
          </p:txBody>
        </p:sp>
        <p:sp>
          <p:nvSpPr>
            <p:cNvPr id="40089" name="Rectangle 204"/>
            <p:cNvSpPr>
              <a:spLocks noChangeArrowheads="1"/>
            </p:cNvSpPr>
            <p:nvPr/>
          </p:nvSpPr>
          <p:spPr bwMode="auto">
            <a:xfrm>
              <a:off x="2981" y="2070"/>
              <a:ext cx="26" cy="12"/>
            </a:xfrm>
            <a:prstGeom prst="rect">
              <a:avLst/>
            </a:prstGeom>
            <a:solidFill>
              <a:srgbClr val="600000"/>
            </a:solidFill>
            <a:ln w="9525">
              <a:noFill/>
              <a:miter lim="800000"/>
              <a:headEnd/>
              <a:tailEnd/>
            </a:ln>
          </p:spPr>
          <p:txBody>
            <a:bodyPr/>
            <a:lstStyle/>
            <a:p>
              <a:endParaRPr lang="zh-CN" altLang="en-US"/>
            </a:p>
          </p:txBody>
        </p:sp>
        <p:sp>
          <p:nvSpPr>
            <p:cNvPr id="40090" name="Rectangle 205"/>
            <p:cNvSpPr>
              <a:spLocks noChangeArrowheads="1"/>
            </p:cNvSpPr>
            <p:nvPr/>
          </p:nvSpPr>
          <p:spPr bwMode="auto">
            <a:xfrm>
              <a:off x="3009" y="2070"/>
              <a:ext cx="13" cy="12"/>
            </a:xfrm>
            <a:prstGeom prst="rect">
              <a:avLst/>
            </a:prstGeom>
            <a:solidFill>
              <a:srgbClr val="E00000"/>
            </a:solidFill>
            <a:ln w="9525">
              <a:noFill/>
              <a:miter lim="800000"/>
              <a:headEnd/>
              <a:tailEnd/>
            </a:ln>
          </p:spPr>
          <p:txBody>
            <a:bodyPr/>
            <a:lstStyle/>
            <a:p>
              <a:endParaRPr lang="zh-CN" altLang="en-US"/>
            </a:p>
          </p:txBody>
        </p:sp>
        <p:sp>
          <p:nvSpPr>
            <p:cNvPr id="40091" name="Rectangle 206"/>
            <p:cNvSpPr>
              <a:spLocks noChangeArrowheads="1"/>
            </p:cNvSpPr>
            <p:nvPr/>
          </p:nvSpPr>
          <p:spPr bwMode="auto">
            <a:xfrm>
              <a:off x="2968" y="2070"/>
              <a:ext cx="11" cy="12"/>
            </a:xfrm>
            <a:prstGeom prst="rect">
              <a:avLst/>
            </a:prstGeom>
            <a:solidFill>
              <a:srgbClr val="E00000"/>
            </a:solidFill>
            <a:ln w="9525">
              <a:noFill/>
              <a:miter lim="800000"/>
              <a:headEnd/>
              <a:tailEnd/>
            </a:ln>
          </p:spPr>
          <p:txBody>
            <a:bodyPr/>
            <a:lstStyle/>
            <a:p>
              <a:endParaRPr lang="zh-CN" altLang="en-US"/>
            </a:p>
          </p:txBody>
        </p:sp>
        <p:sp>
          <p:nvSpPr>
            <p:cNvPr id="40092" name="Rectangle 207"/>
            <p:cNvSpPr>
              <a:spLocks noChangeArrowheads="1"/>
            </p:cNvSpPr>
            <p:nvPr/>
          </p:nvSpPr>
          <p:spPr bwMode="auto">
            <a:xfrm>
              <a:off x="2968" y="2112"/>
              <a:ext cx="26" cy="12"/>
            </a:xfrm>
            <a:prstGeom prst="rect">
              <a:avLst/>
            </a:prstGeom>
            <a:solidFill>
              <a:srgbClr val="E00000"/>
            </a:solidFill>
            <a:ln w="9525">
              <a:noFill/>
              <a:miter lim="800000"/>
              <a:headEnd/>
              <a:tailEnd/>
            </a:ln>
          </p:spPr>
          <p:txBody>
            <a:bodyPr/>
            <a:lstStyle/>
            <a:p>
              <a:endParaRPr lang="zh-CN" altLang="en-US"/>
            </a:p>
          </p:txBody>
        </p:sp>
        <p:sp>
          <p:nvSpPr>
            <p:cNvPr id="40093" name="Rectangle 208"/>
            <p:cNvSpPr>
              <a:spLocks noChangeArrowheads="1"/>
            </p:cNvSpPr>
            <p:nvPr/>
          </p:nvSpPr>
          <p:spPr bwMode="auto">
            <a:xfrm>
              <a:off x="2994" y="2112"/>
              <a:ext cx="28" cy="12"/>
            </a:xfrm>
            <a:prstGeom prst="rect">
              <a:avLst/>
            </a:prstGeom>
            <a:solidFill>
              <a:srgbClr val="400000"/>
            </a:solidFill>
            <a:ln w="9525">
              <a:noFill/>
              <a:miter lim="800000"/>
              <a:headEnd/>
              <a:tailEnd/>
            </a:ln>
          </p:spPr>
          <p:txBody>
            <a:bodyPr/>
            <a:lstStyle/>
            <a:p>
              <a:endParaRPr lang="zh-CN" altLang="en-US"/>
            </a:p>
          </p:txBody>
        </p:sp>
        <p:sp>
          <p:nvSpPr>
            <p:cNvPr id="40094" name="Rectangle 209"/>
            <p:cNvSpPr>
              <a:spLocks noChangeArrowheads="1"/>
            </p:cNvSpPr>
            <p:nvPr/>
          </p:nvSpPr>
          <p:spPr bwMode="auto">
            <a:xfrm>
              <a:off x="2981" y="2097"/>
              <a:ext cx="26" cy="13"/>
            </a:xfrm>
            <a:prstGeom prst="rect">
              <a:avLst/>
            </a:prstGeom>
            <a:solidFill>
              <a:srgbClr val="600000"/>
            </a:solidFill>
            <a:ln w="9525">
              <a:noFill/>
              <a:miter lim="800000"/>
              <a:headEnd/>
              <a:tailEnd/>
            </a:ln>
          </p:spPr>
          <p:txBody>
            <a:bodyPr/>
            <a:lstStyle/>
            <a:p>
              <a:endParaRPr lang="zh-CN" altLang="en-US"/>
            </a:p>
          </p:txBody>
        </p:sp>
        <p:sp>
          <p:nvSpPr>
            <p:cNvPr id="40095" name="Rectangle 210"/>
            <p:cNvSpPr>
              <a:spLocks noChangeArrowheads="1"/>
            </p:cNvSpPr>
            <p:nvPr/>
          </p:nvSpPr>
          <p:spPr bwMode="auto">
            <a:xfrm>
              <a:off x="3009" y="2097"/>
              <a:ext cx="13" cy="13"/>
            </a:xfrm>
            <a:prstGeom prst="rect">
              <a:avLst/>
            </a:prstGeom>
            <a:solidFill>
              <a:srgbClr val="E00000"/>
            </a:solidFill>
            <a:ln w="9525">
              <a:noFill/>
              <a:miter lim="800000"/>
              <a:headEnd/>
              <a:tailEnd/>
            </a:ln>
          </p:spPr>
          <p:txBody>
            <a:bodyPr/>
            <a:lstStyle/>
            <a:p>
              <a:endParaRPr lang="zh-CN" altLang="en-US"/>
            </a:p>
          </p:txBody>
        </p:sp>
        <p:sp>
          <p:nvSpPr>
            <p:cNvPr id="40096" name="Rectangle 211"/>
            <p:cNvSpPr>
              <a:spLocks noChangeArrowheads="1"/>
            </p:cNvSpPr>
            <p:nvPr/>
          </p:nvSpPr>
          <p:spPr bwMode="auto">
            <a:xfrm>
              <a:off x="2968" y="2097"/>
              <a:ext cx="11" cy="13"/>
            </a:xfrm>
            <a:prstGeom prst="rect">
              <a:avLst/>
            </a:prstGeom>
            <a:solidFill>
              <a:srgbClr val="E00000"/>
            </a:solidFill>
            <a:ln w="9525">
              <a:noFill/>
              <a:miter lim="800000"/>
              <a:headEnd/>
              <a:tailEnd/>
            </a:ln>
          </p:spPr>
          <p:txBody>
            <a:bodyPr/>
            <a:lstStyle/>
            <a:p>
              <a:endParaRPr lang="zh-CN" altLang="en-US"/>
            </a:p>
          </p:txBody>
        </p:sp>
        <p:sp>
          <p:nvSpPr>
            <p:cNvPr id="40097" name="Freeform 212"/>
            <p:cNvSpPr>
              <a:spLocks/>
            </p:cNvSpPr>
            <p:nvPr/>
          </p:nvSpPr>
          <p:spPr bwMode="auto">
            <a:xfrm>
              <a:off x="2961" y="2107"/>
              <a:ext cx="7" cy="17"/>
            </a:xfrm>
            <a:custGeom>
              <a:avLst/>
              <a:gdLst>
                <a:gd name="T0" fmla="*/ 7 w 7"/>
                <a:gd name="T1" fmla="*/ 5 h 17"/>
                <a:gd name="T2" fmla="*/ 7 w 7"/>
                <a:gd name="T3" fmla="*/ 17 h 17"/>
                <a:gd name="T4" fmla="*/ 0 w 7"/>
                <a:gd name="T5" fmla="*/ 11 h 17"/>
                <a:gd name="T6" fmla="*/ 0 w 7"/>
                <a:gd name="T7" fmla="*/ 0 h 17"/>
                <a:gd name="T8" fmla="*/ 7 w 7"/>
                <a:gd name="T9" fmla="*/ 5 h 17"/>
                <a:gd name="T10" fmla="*/ 0 60000 65536"/>
                <a:gd name="T11" fmla="*/ 0 60000 65536"/>
                <a:gd name="T12" fmla="*/ 0 60000 65536"/>
                <a:gd name="T13" fmla="*/ 0 60000 65536"/>
                <a:gd name="T14" fmla="*/ 0 60000 65536"/>
                <a:gd name="T15" fmla="*/ 0 w 7"/>
                <a:gd name="T16" fmla="*/ 0 h 17"/>
                <a:gd name="T17" fmla="*/ 7 w 7"/>
                <a:gd name="T18" fmla="*/ 17 h 17"/>
              </a:gdLst>
              <a:ahLst/>
              <a:cxnLst>
                <a:cxn ang="T10">
                  <a:pos x="T0" y="T1"/>
                </a:cxn>
                <a:cxn ang="T11">
                  <a:pos x="T2" y="T3"/>
                </a:cxn>
                <a:cxn ang="T12">
                  <a:pos x="T4" y="T5"/>
                </a:cxn>
                <a:cxn ang="T13">
                  <a:pos x="T6" y="T7"/>
                </a:cxn>
                <a:cxn ang="T14">
                  <a:pos x="T8" y="T9"/>
                </a:cxn>
              </a:cxnLst>
              <a:rect l="T15" t="T16" r="T17" b="T18"/>
              <a:pathLst>
                <a:path w="7" h="17">
                  <a:moveTo>
                    <a:pt x="7" y="5"/>
                  </a:moveTo>
                  <a:lnTo>
                    <a:pt x="7" y="17"/>
                  </a:lnTo>
                  <a:lnTo>
                    <a:pt x="0" y="11"/>
                  </a:lnTo>
                  <a:lnTo>
                    <a:pt x="0" y="0"/>
                  </a:lnTo>
                  <a:lnTo>
                    <a:pt x="7" y="5"/>
                  </a:lnTo>
                  <a:close/>
                </a:path>
              </a:pathLst>
            </a:custGeom>
            <a:solidFill>
              <a:srgbClr val="800000"/>
            </a:solidFill>
            <a:ln w="9525">
              <a:noFill/>
              <a:round/>
              <a:headEnd/>
              <a:tailEnd/>
            </a:ln>
          </p:spPr>
          <p:txBody>
            <a:bodyPr/>
            <a:lstStyle/>
            <a:p>
              <a:endParaRPr lang="zh-CN" altLang="en-US"/>
            </a:p>
          </p:txBody>
        </p:sp>
        <p:sp>
          <p:nvSpPr>
            <p:cNvPr id="40098" name="Freeform 213"/>
            <p:cNvSpPr>
              <a:spLocks/>
            </p:cNvSpPr>
            <p:nvPr/>
          </p:nvSpPr>
          <p:spPr bwMode="auto">
            <a:xfrm>
              <a:off x="2938" y="2093"/>
              <a:ext cx="21" cy="25"/>
            </a:xfrm>
            <a:custGeom>
              <a:avLst/>
              <a:gdLst>
                <a:gd name="T0" fmla="*/ 21 w 21"/>
                <a:gd name="T1" fmla="*/ 14 h 25"/>
                <a:gd name="T2" fmla="*/ 21 w 21"/>
                <a:gd name="T3" fmla="*/ 25 h 25"/>
                <a:gd name="T4" fmla="*/ 0 w 21"/>
                <a:gd name="T5" fmla="*/ 10 h 25"/>
                <a:gd name="T6" fmla="*/ 0 w 21"/>
                <a:gd name="T7" fmla="*/ 0 h 25"/>
                <a:gd name="T8" fmla="*/ 21 w 21"/>
                <a:gd name="T9" fmla="*/ 14 h 25"/>
                <a:gd name="T10" fmla="*/ 0 60000 65536"/>
                <a:gd name="T11" fmla="*/ 0 60000 65536"/>
                <a:gd name="T12" fmla="*/ 0 60000 65536"/>
                <a:gd name="T13" fmla="*/ 0 60000 65536"/>
                <a:gd name="T14" fmla="*/ 0 60000 65536"/>
                <a:gd name="T15" fmla="*/ 0 w 21"/>
                <a:gd name="T16" fmla="*/ 0 h 25"/>
                <a:gd name="T17" fmla="*/ 21 w 21"/>
                <a:gd name="T18" fmla="*/ 25 h 25"/>
              </a:gdLst>
              <a:ahLst/>
              <a:cxnLst>
                <a:cxn ang="T10">
                  <a:pos x="T0" y="T1"/>
                </a:cxn>
                <a:cxn ang="T11">
                  <a:pos x="T2" y="T3"/>
                </a:cxn>
                <a:cxn ang="T12">
                  <a:pos x="T4" y="T5"/>
                </a:cxn>
                <a:cxn ang="T13">
                  <a:pos x="T6" y="T7"/>
                </a:cxn>
                <a:cxn ang="T14">
                  <a:pos x="T8" y="T9"/>
                </a:cxn>
              </a:cxnLst>
              <a:rect l="T15" t="T16" r="T17" b="T18"/>
              <a:pathLst>
                <a:path w="21" h="25">
                  <a:moveTo>
                    <a:pt x="21" y="14"/>
                  </a:moveTo>
                  <a:lnTo>
                    <a:pt x="21" y="25"/>
                  </a:lnTo>
                  <a:lnTo>
                    <a:pt x="0" y="10"/>
                  </a:lnTo>
                  <a:lnTo>
                    <a:pt x="0" y="0"/>
                  </a:lnTo>
                  <a:lnTo>
                    <a:pt x="21" y="14"/>
                  </a:lnTo>
                  <a:close/>
                </a:path>
              </a:pathLst>
            </a:custGeom>
            <a:solidFill>
              <a:srgbClr val="400000"/>
            </a:solidFill>
            <a:ln w="9525">
              <a:noFill/>
              <a:round/>
              <a:headEnd/>
              <a:tailEnd/>
            </a:ln>
          </p:spPr>
          <p:txBody>
            <a:bodyPr/>
            <a:lstStyle/>
            <a:p>
              <a:endParaRPr lang="zh-CN" altLang="en-US"/>
            </a:p>
          </p:txBody>
        </p:sp>
        <p:sp>
          <p:nvSpPr>
            <p:cNvPr id="40099" name="Freeform 214"/>
            <p:cNvSpPr>
              <a:spLocks/>
            </p:cNvSpPr>
            <p:nvPr/>
          </p:nvSpPr>
          <p:spPr bwMode="auto">
            <a:xfrm>
              <a:off x="2914" y="2078"/>
              <a:ext cx="21" cy="25"/>
            </a:xfrm>
            <a:custGeom>
              <a:avLst/>
              <a:gdLst>
                <a:gd name="T0" fmla="*/ 21 w 21"/>
                <a:gd name="T1" fmla="*/ 15 h 25"/>
                <a:gd name="T2" fmla="*/ 21 w 21"/>
                <a:gd name="T3" fmla="*/ 25 h 25"/>
                <a:gd name="T4" fmla="*/ 0 w 21"/>
                <a:gd name="T5" fmla="*/ 11 h 25"/>
                <a:gd name="T6" fmla="*/ 0 w 21"/>
                <a:gd name="T7" fmla="*/ 0 h 25"/>
                <a:gd name="T8" fmla="*/ 21 w 21"/>
                <a:gd name="T9" fmla="*/ 15 h 25"/>
                <a:gd name="T10" fmla="*/ 0 60000 65536"/>
                <a:gd name="T11" fmla="*/ 0 60000 65536"/>
                <a:gd name="T12" fmla="*/ 0 60000 65536"/>
                <a:gd name="T13" fmla="*/ 0 60000 65536"/>
                <a:gd name="T14" fmla="*/ 0 60000 65536"/>
                <a:gd name="T15" fmla="*/ 0 w 21"/>
                <a:gd name="T16" fmla="*/ 0 h 25"/>
                <a:gd name="T17" fmla="*/ 21 w 21"/>
                <a:gd name="T18" fmla="*/ 25 h 25"/>
              </a:gdLst>
              <a:ahLst/>
              <a:cxnLst>
                <a:cxn ang="T10">
                  <a:pos x="T0" y="T1"/>
                </a:cxn>
                <a:cxn ang="T11">
                  <a:pos x="T2" y="T3"/>
                </a:cxn>
                <a:cxn ang="T12">
                  <a:pos x="T4" y="T5"/>
                </a:cxn>
                <a:cxn ang="T13">
                  <a:pos x="T6" y="T7"/>
                </a:cxn>
                <a:cxn ang="T14">
                  <a:pos x="T8" y="T9"/>
                </a:cxn>
              </a:cxnLst>
              <a:rect l="T15" t="T16" r="T17" b="T18"/>
              <a:pathLst>
                <a:path w="21" h="25">
                  <a:moveTo>
                    <a:pt x="21" y="15"/>
                  </a:moveTo>
                  <a:lnTo>
                    <a:pt x="21" y="25"/>
                  </a:lnTo>
                  <a:lnTo>
                    <a:pt x="0" y="11"/>
                  </a:lnTo>
                  <a:lnTo>
                    <a:pt x="0" y="0"/>
                  </a:lnTo>
                  <a:lnTo>
                    <a:pt x="21" y="15"/>
                  </a:lnTo>
                  <a:close/>
                </a:path>
              </a:pathLst>
            </a:custGeom>
            <a:solidFill>
              <a:srgbClr val="800000"/>
            </a:solidFill>
            <a:ln w="9525">
              <a:noFill/>
              <a:round/>
              <a:headEnd/>
              <a:tailEnd/>
            </a:ln>
          </p:spPr>
          <p:txBody>
            <a:bodyPr/>
            <a:lstStyle/>
            <a:p>
              <a:endParaRPr lang="zh-CN" altLang="en-US"/>
            </a:p>
          </p:txBody>
        </p:sp>
        <p:sp>
          <p:nvSpPr>
            <p:cNvPr id="40100" name="Freeform 215"/>
            <p:cNvSpPr>
              <a:spLocks/>
            </p:cNvSpPr>
            <p:nvPr/>
          </p:nvSpPr>
          <p:spPr bwMode="auto">
            <a:xfrm>
              <a:off x="2890" y="2061"/>
              <a:ext cx="22" cy="25"/>
            </a:xfrm>
            <a:custGeom>
              <a:avLst/>
              <a:gdLst>
                <a:gd name="T0" fmla="*/ 22 w 22"/>
                <a:gd name="T1" fmla="*/ 15 h 25"/>
                <a:gd name="T2" fmla="*/ 22 w 22"/>
                <a:gd name="T3" fmla="*/ 25 h 25"/>
                <a:gd name="T4" fmla="*/ 0 w 22"/>
                <a:gd name="T5" fmla="*/ 11 h 25"/>
                <a:gd name="T6" fmla="*/ 0 w 22"/>
                <a:gd name="T7" fmla="*/ 0 h 25"/>
                <a:gd name="T8" fmla="*/ 22 w 22"/>
                <a:gd name="T9" fmla="*/ 15 h 25"/>
                <a:gd name="T10" fmla="*/ 0 60000 65536"/>
                <a:gd name="T11" fmla="*/ 0 60000 65536"/>
                <a:gd name="T12" fmla="*/ 0 60000 65536"/>
                <a:gd name="T13" fmla="*/ 0 60000 65536"/>
                <a:gd name="T14" fmla="*/ 0 60000 65536"/>
                <a:gd name="T15" fmla="*/ 0 w 22"/>
                <a:gd name="T16" fmla="*/ 0 h 25"/>
                <a:gd name="T17" fmla="*/ 22 w 22"/>
                <a:gd name="T18" fmla="*/ 25 h 25"/>
              </a:gdLst>
              <a:ahLst/>
              <a:cxnLst>
                <a:cxn ang="T10">
                  <a:pos x="T0" y="T1"/>
                </a:cxn>
                <a:cxn ang="T11">
                  <a:pos x="T2" y="T3"/>
                </a:cxn>
                <a:cxn ang="T12">
                  <a:pos x="T4" y="T5"/>
                </a:cxn>
                <a:cxn ang="T13">
                  <a:pos x="T6" y="T7"/>
                </a:cxn>
                <a:cxn ang="T14">
                  <a:pos x="T8" y="T9"/>
                </a:cxn>
              </a:cxnLst>
              <a:rect l="T15" t="T16" r="T17" b="T18"/>
              <a:pathLst>
                <a:path w="22" h="25">
                  <a:moveTo>
                    <a:pt x="22" y="15"/>
                  </a:moveTo>
                  <a:lnTo>
                    <a:pt x="22" y="25"/>
                  </a:lnTo>
                  <a:lnTo>
                    <a:pt x="0" y="11"/>
                  </a:lnTo>
                  <a:lnTo>
                    <a:pt x="0" y="0"/>
                  </a:lnTo>
                  <a:lnTo>
                    <a:pt x="22" y="15"/>
                  </a:lnTo>
                  <a:close/>
                </a:path>
              </a:pathLst>
            </a:custGeom>
            <a:solidFill>
              <a:srgbClr val="600000"/>
            </a:solidFill>
            <a:ln w="9525">
              <a:noFill/>
              <a:round/>
              <a:headEnd/>
              <a:tailEnd/>
            </a:ln>
          </p:spPr>
          <p:txBody>
            <a:bodyPr/>
            <a:lstStyle/>
            <a:p>
              <a:endParaRPr lang="zh-CN" altLang="en-US"/>
            </a:p>
          </p:txBody>
        </p:sp>
        <p:sp>
          <p:nvSpPr>
            <p:cNvPr id="40101" name="Freeform 216"/>
            <p:cNvSpPr>
              <a:spLocks/>
            </p:cNvSpPr>
            <p:nvPr/>
          </p:nvSpPr>
          <p:spPr bwMode="auto">
            <a:xfrm>
              <a:off x="2879" y="2055"/>
              <a:ext cx="11" cy="17"/>
            </a:xfrm>
            <a:custGeom>
              <a:avLst/>
              <a:gdLst>
                <a:gd name="T0" fmla="*/ 11 w 11"/>
                <a:gd name="T1" fmla="*/ 6 h 17"/>
                <a:gd name="T2" fmla="*/ 11 w 11"/>
                <a:gd name="T3" fmla="*/ 17 h 17"/>
                <a:gd name="T4" fmla="*/ 0 w 11"/>
                <a:gd name="T5" fmla="*/ 8 h 17"/>
                <a:gd name="T6" fmla="*/ 0 w 11"/>
                <a:gd name="T7" fmla="*/ 0 h 17"/>
                <a:gd name="T8" fmla="*/ 11 w 11"/>
                <a:gd name="T9" fmla="*/ 6 h 17"/>
                <a:gd name="T10" fmla="*/ 0 60000 65536"/>
                <a:gd name="T11" fmla="*/ 0 60000 65536"/>
                <a:gd name="T12" fmla="*/ 0 60000 65536"/>
                <a:gd name="T13" fmla="*/ 0 60000 65536"/>
                <a:gd name="T14" fmla="*/ 0 60000 65536"/>
                <a:gd name="T15" fmla="*/ 0 w 11"/>
                <a:gd name="T16" fmla="*/ 0 h 17"/>
                <a:gd name="T17" fmla="*/ 11 w 11"/>
                <a:gd name="T18" fmla="*/ 17 h 17"/>
              </a:gdLst>
              <a:ahLst/>
              <a:cxnLst>
                <a:cxn ang="T10">
                  <a:pos x="T0" y="T1"/>
                </a:cxn>
                <a:cxn ang="T11">
                  <a:pos x="T2" y="T3"/>
                </a:cxn>
                <a:cxn ang="T12">
                  <a:pos x="T4" y="T5"/>
                </a:cxn>
                <a:cxn ang="T13">
                  <a:pos x="T6" y="T7"/>
                </a:cxn>
                <a:cxn ang="T14">
                  <a:pos x="T8" y="T9"/>
                </a:cxn>
              </a:cxnLst>
              <a:rect l="T15" t="T16" r="T17" b="T18"/>
              <a:pathLst>
                <a:path w="11" h="17">
                  <a:moveTo>
                    <a:pt x="11" y="6"/>
                  </a:moveTo>
                  <a:lnTo>
                    <a:pt x="11" y="17"/>
                  </a:lnTo>
                  <a:lnTo>
                    <a:pt x="0" y="8"/>
                  </a:lnTo>
                  <a:lnTo>
                    <a:pt x="0" y="0"/>
                  </a:lnTo>
                  <a:lnTo>
                    <a:pt x="11" y="6"/>
                  </a:lnTo>
                  <a:close/>
                </a:path>
              </a:pathLst>
            </a:custGeom>
            <a:solidFill>
              <a:srgbClr val="800000"/>
            </a:solidFill>
            <a:ln w="9525">
              <a:noFill/>
              <a:round/>
              <a:headEnd/>
              <a:tailEnd/>
            </a:ln>
          </p:spPr>
          <p:txBody>
            <a:bodyPr/>
            <a:lstStyle/>
            <a:p>
              <a:endParaRPr lang="zh-CN" altLang="en-US"/>
            </a:p>
          </p:txBody>
        </p:sp>
        <p:sp>
          <p:nvSpPr>
            <p:cNvPr id="40102" name="Freeform 217"/>
            <p:cNvSpPr>
              <a:spLocks/>
            </p:cNvSpPr>
            <p:nvPr/>
          </p:nvSpPr>
          <p:spPr bwMode="auto">
            <a:xfrm>
              <a:off x="2961" y="1910"/>
              <a:ext cx="7" cy="15"/>
            </a:xfrm>
            <a:custGeom>
              <a:avLst/>
              <a:gdLst>
                <a:gd name="T0" fmla="*/ 7 w 7"/>
                <a:gd name="T1" fmla="*/ 2 h 15"/>
                <a:gd name="T2" fmla="*/ 7 w 7"/>
                <a:gd name="T3" fmla="*/ 15 h 15"/>
                <a:gd name="T4" fmla="*/ 0 w 7"/>
                <a:gd name="T5" fmla="*/ 13 h 15"/>
                <a:gd name="T6" fmla="*/ 0 w 7"/>
                <a:gd name="T7" fmla="*/ 0 h 15"/>
                <a:gd name="T8" fmla="*/ 7 w 7"/>
                <a:gd name="T9" fmla="*/ 2 h 15"/>
                <a:gd name="T10" fmla="*/ 0 60000 65536"/>
                <a:gd name="T11" fmla="*/ 0 60000 65536"/>
                <a:gd name="T12" fmla="*/ 0 60000 65536"/>
                <a:gd name="T13" fmla="*/ 0 60000 65536"/>
                <a:gd name="T14" fmla="*/ 0 60000 65536"/>
                <a:gd name="T15" fmla="*/ 0 w 7"/>
                <a:gd name="T16" fmla="*/ 0 h 15"/>
                <a:gd name="T17" fmla="*/ 7 w 7"/>
                <a:gd name="T18" fmla="*/ 15 h 15"/>
              </a:gdLst>
              <a:ahLst/>
              <a:cxnLst>
                <a:cxn ang="T10">
                  <a:pos x="T0" y="T1"/>
                </a:cxn>
                <a:cxn ang="T11">
                  <a:pos x="T2" y="T3"/>
                </a:cxn>
                <a:cxn ang="T12">
                  <a:pos x="T4" y="T5"/>
                </a:cxn>
                <a:cxn ang="T13">
                  <a:pos x="T6" y="T7"/>
                </a:cxn>
                <a:cxn ang="T14">
                  <a:pos x="T8" y="T9"/>
                </a:cxn>
              </a:cxnLst>
              <a:rect l="T15" t="T16" r="T17" b="T18"/>
              <a:pathLst>
                <a:path w="7" h="15">
                  <a:moveTo>
                    <a:pt x="7" y="2"/>
                  </a:moveTo>
                  <a:lnTo>
                    <a:pt x="7" y="15"/>
                  </a:lnTo>
                  <a:lnTo>
                    <a:pt x="0" y="13"/>
                  </a:lnTo>
                  <a:lnTo>
                    <a:pt x="0" y="0"/>
                  </a:lnTo>
                  <a:lnTo>
                    <a:pt x="7" y="2"/>
                  </a:lnTo>
                  <a:close/>
                </a:path>
              </a:pathLst>
            </a:custGeom>
            <a:solidFill>
              <a:srgbClr val="800000"/>
            </a:solidFill>
            <a:ln w="9525">
              <a:noFill/>
              <a:round/>
              <a:headEnd/>
              <a:tailEnd/>
            </a:ln>
          </p:spPr>
          <p:txBody>
            <a:bodyPr/>
            <a:lstStyle/>
            <a:p>
              <a:endParaRPr lang="zh-CN" altLang="en-US"/>
            </a:p>
          </p:txBody>
        </p:sp>
        <p:sp>
          <p:nvSpPr>
            <p:cNvPr id="40103" name="Freeform 218"/>
            <p:cNvSpPr>
              <a:spLocks/>
            </p:cNvSpPr>
            <p:nvPr/>
          </p:nvSpPr>
          <p:spPr bwMode="auto">
            <a:xfrm>
              <a:off x="2938" y="1904"/>
              <a:ext cx="21" cy="19"/>
            </a:xfrm>
            <a:custGeom>
              <a:avLst/>
              <a:gdLst>
                <a:gd name="T0" fmla="*/ 21 w 21"/>
                <a:gd name="T1" fmla="*/ 6 h 19"/>
                <a:gd name="T2" fmla="*/ 21 w 21"/>
                <a:gd name="T3" fmla="*/ 19 h 19"/>
                <a:gd name="T4" fmla="*/ 0 w 21"/>
                <a:gd name="T5" fmla="*/ 10 h 19"/>
                <a:gd name="T6" fmla="*/ 0 w 21"/>
                <a:gd name="T7" fmla="*/ 0 h 19"/>
                <a:gd name="T8" fmla="*/ 21 w 21"/>
                <a:gd name="T9" fmla="*/ 6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21" y="6"/>
                  </a:moveTo>
                  <a:lnTo>
                    <a:pt x="21" y="19"/>
                  </a:lnTo>
                  <a:lnTo>
                    <a:pt x="0" y="10"/>
                  </a:lnTo>
                  <a:lnTo>
                    <a:pt x="0" y="0"/>
                  </a:lnTo>
                  <a:lnTo>
                    <a:pt x="21" y="6"/>
                  </a:lnTo>
                  <a:close/>
                </a:path>
              </a:pathLst>
            </a:custGeom>
            <a:solidFill>
              <a:srgbClr val="600000"/>
            </a:solidFill>
            <a:ln w="9525">
              <a:noFill/>
              <a:round/>
              <a:headEnd/>
              <a:tailEnd/>
            </a:ln>
          </p:spPr>
          <p:txBody>
            <a:bodyPr/>
            <a:lstStyle/>
            <a:p>
              <a:endParaRPr lang="zh-CN" altLang="en-US"/>
            </a:p>
          </p:txBody>
        </p:sp>
        <p:sp>
          <p:nvSpPr>
            <p:cNvPr id="40104" name="Freeform 219"/>
            <p:cNvSpPr>
              <a:spLocks/>
            </p:cNvSpPr>
            <p:nvPr/>
          </p:nvSpPr>
          <p:spPr bwMode="auto">
            <a:xfrm>
              <a:off x="2914" y="1895"/>
              <a:ext cx="21" cy="19"/>
            </a:xfrm>
            <a:custGeom>
              <a:avLst/>
              <a:gdLst>
                <a:gd name="T0" fmla="*/ 21 w 21"/>
                <a:gd name="T1" fmla="*/ 7 h 19"/>
                <a:gd name="T2" fmla="*/ 21 w 21"/>
                <a:gd name="T3" fmla="*/ 19 h 19"/>
                <a:gd name="T4" fmla="*/ 0 w 21"/>
                <a:gd name="T5" fmla="*/ 11 h 19"/>
                <a:gd name="T6" fmla="*/ 0 w 21"/>
                <a:gd name="T7" fmla="*/ 0 h 19"/>
                <a:gd name="T8" fmla="*/ 21 w 21"/>
                <a:gd name="T9" fmla="*/ 7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21" y="7"/>
                  </a:moveTo>
                  <a:lnTo>
                    <a:pt x="21" y="19"/>
                  </a:lnTo>
                  <a:lnTo>
                    <a:pt x="0" y="11"/>
                  </a:lnTo>
                  <a:lnTo>
                    <a:pt x="0" y="0"/>
                  </a:lnTo>
                  <a:lnTo>
                    <a:pt x="21" y="7"/>
                  </a:lnTo>
                  <a:close/>
                </a:path>
              </a:pathLst>
            </a:custGeom>
            <a:solidFill>
              <a:srgbClr val="800000"/>
            </a:solidFill>
            <a:ln w="9525">
              <a:noFill/>
              <a:round/>
              <a:headEnd/>
              <a:tailEnd/>
            </a:ln>
          </p:spPr>
          <p:txBody>
            <a:bodyPr/>
            <a:lstStyle/>
            <a:p>
              <a:endParaRPr lang="zh-CN" altLang="en-US"/>
            </a:p>
          </p:txBody>
        </p:sp>
        <p:sp>
          <p:nvSpPr>
            <p:cNvPr id="40105" name="Freeform 220"/>
            <p:cNvSpPr>
              <a:spLocks/>
            </p:cNvSpPr>
            <p:nvPr/>
          </p:nvSpPr>
          <p:spPr bwMode="auto">
            <a:xfrm>
              <a:off x="2890" y="1887"/>
              <a:ext cx="22" cy="19"/>
            </a:xfrm>
            <a:custGeom>
              <a:avLst/>
              <a:gdLst>
                <a:gd name="T0" fmla="*/ 22 w 22"/>
                <a:gd name="T1" fmla="*/ 8 h 19"/>
                <a:gd name="T2" fmla="*/ 22 w 22"/>
                <a:gd name="T3" fmla="*/ 19 h 19"/>
                <a:gd name="T4" fmla="*/ 0 w 22"/>
                <a:gd name="T5" fmla="*/ 12 h 19"/>
                <a:gd name="T6" fmla="*/ 0 w 22"/>
                <a:gd name="T7" fmla="*/ 0 h 19"/>
                <a:gd name="T8" fmla="*/ 22 w 22"/>
                <a:gd name="T9" fmla="*/ 8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22" y="8"/>
                  </a:moveTo>
                  <a:lnTo>
                    <a:pt x="22" y="19"/>
                  </a:lnTo>
                  <a:lnTo>
                    <a:pt x="0" y="12"/>
                  </a:lnTo>
                  <a:lnTo>
                    <a:pt x="0" y="0"/>
                  </a:lnTo>
                  <a:lnTo>
                    <a:pt x="22" y="8"/>
                  </a:lnTo>
                  <a:close/>
                </a:path>
              </a:pathLst>
            </a:custGeom>
            <a:solidFill>
              <a:srgbClr val="800000"/>
            </a:solidFill>
            <a:ln w="9525">
              <a:noFill/>
              <a:round/>
              <a:headEnd/>
              <a:tailEnd/>
            </a:ln>
          </p:spPr>
          <p:txBody>
            <a:bodyPr/>
            <a:lstStyle/>
            <a:p>
              <a:endParaRPr lang="zh-CN" altLang="en-US"/>
            </a:p>
          </p:txBody>
        </p:sp>
        <p:sp>
          <p:nvSpPr>
            <p:cNvPr id="40106" name="Freeform 221"/>
            <p:cNvSpPr>
              <a:spLocks/>
            </p:cNvSpPr>
            <p:nvPr/>
          </p:nvSpPr>
          <p:spPr bwMode="auto">
            <a:xfrm>
              <a:off x="2879" y="1885"/>
              <a:ext cx="11" cy="12"/>
            </a:xfrm>
            <a:custGeom>
              <a:avLst/>
              <a:gdLst>
                <a:gd name="T0" fmla="*/ 11 w 11"/>
                <a:gd name="T1" fmla="*/ 2 h 12"/>
                <a:gd name="T2" fmla="*/ 11 w 11"/>
                <a:gd name="T3" fmla="*/ 12 h 12"/>
                <a:gd name="T4" fmla="*/ 0 w 11"/>
                <a:gd name="T5" fmla="*/ 10 h 12"/>
                <a:gd name="T6" fmla="*/ 0 w 11"/>
                <a:gd name="T7" fmla="*/ 0 h 12"/>
                <a:gd name="T8" fmla="*/ 11 w 11"/>
                <a:gd name="T9" fmla="*/ 2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11" y="2"/>
                  </a:moveTo>
                  <a:lnTo>
                    <a:pt x="11" y="12"/>
                  </a:lnTo>
                  <a:lnTo>
                    <a:pt x="0" y="10"/>
                  </a:lnTo>
                  <a:lnTo>
                    <a:pt x="0" y="0"/>
                  </a:lnTo>
                  <a:lnTo>
                    <a:pt x="11" y="2"/>
                  </a:lnTo>
                  <a:close/>
                </a:path>
              </a:pathLst>
            </a:custGeom>
            <a:solidFill>
              <a:srgbClr val="400000"/>
            </a:solidFill>
            <a:ln w="9525">
              <a:noFill/>
              <a:round/>
              <a:headEnd/>
              <a:tailEnd/>
            </a:ln>
          </p:spPr>
          <p:txBody>
            <a:bodyPr/>
            <a:lstStyle/>
            <a:p>
              <a:endParaRPr lang="zh-CN" altLang="en-US"/>
            </a:p>
          </p:txBody>
        </p:sp>
        <p:sp>
          <p:nvSpPr>
            <p:cNvPr id="40107" name="Freeform 222"/>
            <p:cNvSpPr>
              <a:spLocks/>
            </p:cNvSpPr>
            <p:nvPr/>
          </p:nvSpPr>
          <p:spPr bwMode="auto">
            <a:xfrm>
              <a:off x="2938" y="1929"/>
              <a:ext cx="21" cy="21"/>
            </a:xfrm>
            <a:custGeom>
              <a:avLst/>
              <a:gdLst>
                <a:gd name="T0" fmla="*/ 21 w 21"/>
                <a:gd name="T1" fmla="*/ 8 h 21"/>
                <a:gd name="T2" fmla="*/ 21 w 21"/>
                <a:gd name="T3" fmla="*/ 21 h 21"/>
                <a:gd name="T4" fmla="*/ 0 w 21"/>
                <a:gd name="T5" fmla="*/ 12 h 21"/>
                <a:gd name="T6" fmla="*/ 0 w 21"/>
                <a:gd name="T7" fmla="*/ 0 h 21"/>
                <a:gd name="T8" fmla="*/ 21 w 21"/>
                <a:gd name="T9" fmla="*/ 8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21" y="8"/>
                  </a:moveTo>
                  <a:lnTo>
                    <a:pt x="21" y="21"/>
                  </a:lnTo>
                  <a:lnTo>
                    <a:pt x="0" y="12"/>
                  </a:lnTo>
                  <a:lnTo>
                    <a:pt x="0" y="0"/>
                  </a:lnTo>
                  <a:lnTo>
                    <a:pt x="21" y="8"/>
                  </a:lnTo>
                  <a:close/>
                </a:path>
              </a:pathLst>
            </a:custGeom>
            <a:solidFill>
              <a:srgbClr val="800000"/>
            </a:solidFill>
            <a:ln w="9525">
              <a:noFill/>
              <a:round/>
              <a:headEnd/>
              <a:tailEnd/>
            </a:ln>
          </p:spPr>
          <p:txBody>
            <a:bodyPr/>
            <a:lstStyle/>
            <a:p>
              <a:endParaRPr lang="zh-CN" altLang="en-US"/>
            </a:p>
          </p:txBody>
        </p:sp>
        <p:sp>
          <p:nvSpPr>
            <p:cNvPr id="40108" name="Freeform 223"/>
            <p:cNvSpPr>
              <a:spLocks/>
            </p:cNvSpPr>
            <p:nvPr/>
          </p:nvSpPr>
          <p:spPr bwMode="auto">
            <a:xfrm>
              <a:off x="2914" y="1920"/>
              <a:ext cx="21" cy="21"/>
            </a:xfrm>
            <a:custGeom>
              <a:avLst/>
              <a:gdLst>
                <a:gd name="T0" fmla="*/ 21 w 21"/>
                <a:gd name="T1" fmla="*/ 9 h 21"/>
                <a:gd name="T2" fmla="*/ 21 w 21"/>
                <a:gd name="T3" fmla="*/ 21 h 21"/>
                <a:gd name="T4" fmla="*/ 0 w 21"/>
                <a:gd name="T5" fmla="*/ 13 h 21"/>
                <a:gd name="T6" fmla="*/ 0 w 21"/>
                <a:gd name="T7" fmla="*/ 0 h 21"/>
                <a:gd name="T8" fmla="*/ 21 w 21"/>
                <a:gd name="T9" fmla="*/ 9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21" y="9"/>
                  </a:moveTo>
                  <a:lnTo>
                    <a:pt x="21" y="21"/>
                  </a:lnTo>
                  <a:lnTo>
                    <a:pt x="0" y="13"/>
                  </a:lnTo>
                  <a:lnTo>
                    <a:pt x="0" y="0"/>
                  </a:lnTo>
                  <a:lnTo>
                    <a:pt x="21" y="9"/>
                  </a:lnTo>
                  <a:close/>
                </a:path>
              </a:pathLst>
            </a:custGeom>
            <a:solidFill>
              <a:srgbClr val="600000"/>
            </a:solidFill>
            <a:ln w="9525">
              <a:noFill/>
              <a:round/>
              <a:headEnd/>
              <a:tailEnd/>
            </a:ln>
          </p:spPr>
          <p:txBody>
            <a:bodyPr/>
            <a:lstStyle/>
            <a:p>
              <a:endParaRPr lang="zh-CN" altLang="en-US"/>
            </a:p>
          </p:txBody>
        </p:sp>
        <p:sp>
          <p:nvSpPr>
            <p:cNvPr id="40109" name="Freeform 224"/>
            <p:cNvSpPr>
              <a:spLocks/>
            </p:cNvSpPr>
            <p:nvPr/>
          </p:nvSpPr>
          <p:spPr bwMode="auto">
            <a:xfrm>
              <a:off x="2890" y="1912"/>
              <a:ext cx="22" cy="19"/>
            </a:xfrm>
            <a:custGeom>
              <a:avLst/>
              <a:gdLst>
                <a:gd name="T0" fmla="*/ 22 w 22"/>
                <a:gd name="T1" fmla="*/ 8 h 19"/>
                <a:gd name="T2" fmla="*/ 22 w 22"/>
                <a:gd name="T3" fmla="*/ 19 h 19"/>
                <a:gd name="T4" fmla="*/ 0 w 22"/>
                <a:gd name="T5" fmla="*/ 11 h 19"/>
                <a:gd name="T6" fmla="*/ 0 w 22"/>
                <a:gd name="T7" fmla="*/ 0 h 19"/>
                <a:gd name="T8" fmla="*/ 22 w 22"/>
                <a:gd name="T9" fmla="*/ 8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22" y="8"/>
                  </a:moveTo>
                  <a:lnTo>
                    <a:pt x="22" y="19"/>
                  </a:lnTo>
                  <a:lnTo>
                    <a:pt x="0" y="11"/>
                  </a:lnTo>
                  <a:lnTo>
                    <a:pt x="0" y="0"/>
                  </a:lnTo>
                  <a:lnTo>
                    <a:pt x="22" y="8"/>
                  </a:lnTo>
                  <a:close/>
                </a:path>
              </a:pathLst>
            </a:custGeom>
            <a:solidFill>
              <a:srgbClr val="400000"/>
            </a:solidFill>
            <a:ln w="9525">
              <a:noFill/>
              <a:round/>
              <a:headEnd/>
              <a:tailEnd/>
            </a:ln>
          </p:spPr>
          <p:txBody>
            <a:bodyPr/>
            <a:lstStyle/>
            <a:p>
              <a:endParaRPr lang="zh-CN" altLang="en-US"/>
            </a:p>
          </p:txBody>
        </p:sp>
        <p:sp>
          <p:nvSpPr>
            <p:cNvPr id="40110" name="Freeform 225"/>
            <p:cNvSpPr>
              <a:spLocks/>
            </p:cNvSpPr>
            <p:nvPr/>
          </p:nvSpPr>
          <p:spPr bwMode="auto">
            <a:xfrm>
              <a:off x="2879" y="1908"/>
              <a:ext cx="11" cy="15"/>
            </a:xfrm>
            <a:custGeom>
              <a:avLst/>
              <a:gdLst>
                <a:gd name="T0" fmla="*/ 11 w 11"/>
                <a:gd name="T1" fmla="*/ 4 h 15"/>
                <a:gd name="T2" fmla="*/ 11 w 11"/>
                <a:gd name="T3" fmla="*/ 15 h 15"/>
                <a:gd name="T4" fmla="*/ 0 w 11"/>
                <a:gd name="T5" fmla="*/ 10 h 15"/>
                <a:gd name="T6" fmla="*/ 0 w 11"/>
                <a:gd name="T7" fmla="*/ 0 h 15"/>
                <a:gd name="T8" fmla="*/ 11 w 11"/>
                <a:gd name="T9" fmla="*/ 4 h 15"/>
                <a:gd name="T10" fmla="*/ 0 60000 65536"/>
                <a:gd name="T11" fmla="*/ 0 60000 65536"/>
                <a:gd name="T12" fmla="*/ 0 60000 65536"/>
                <a:gd name="T13" fmla="*/ 0 60000 65536"/>
                <a:gd name="T14" fmla="*/ 0 60000 65536"/>
                <a:gd name="T15" fmla="*/ 0 w 11"/>
                <a:gd name="T16" fmla="*/ 0 h 15"/>
                <a:gd name="T17" fmla="*/ 11 w 11"/>
                <a:gd name="T18" fmla="*/ 15 h 15"/>
              </a:gdLst>
              <a:ahLst/>
              <a:cxnLst>
                <a:cxn ang="T10">
                  <a:pos x="T0" y="T1"/>
                </a:cxn>
                <a:cxn ang="T11">
                  <a:pos x="T2" y="T3"/>
                </a:cxn>
                <a:cxn ang="T12">
                  <a:pos x="T4" y="T5"/>
                </a:cxn>
                <a:cxn ang="T13">
                  <a:pos x="T6" y="T7"/>
                </a:cxn>
                <a:cxn ang="T14">
                  <a:pos x="T8" y="T9"/>
                </a:cxn>
              </a:cxnLst>
              <a:rect l="T15" t="T16" r="T17" b="T18"/>
              <a:pathLst>
                <a:path w="11" h="15">
                  <a:moveTo>
                    <a:pt x="11" y="4"/>
                  </a:moveTo>
                  <a:lnTo>
                    <a:pt x="11" y="15"/>
                  </a:lnTo>
                  <a:lnTo>
                    <a:pt x="0" y="10"/>
                  </a:lnTo>
                  <a:lnTo>
                    <a:pt x="0" y="0"/>
                  </a:lnTo>
                  <a:lnTo>
                    <a:pt x="11" y="4"/>
                  </a:lnTo>
                  <a:close/>
                </a:path>
              </a:pathLst>
            </a:custGeom>
            <a:solidFill>
              <a:srgbClr val="800000"/>
            </a:solidFill>
            <a:ln w="9525">
              <a:noFill/>
              <a:round/>
              <a:headEnd/>
              <a:tailEnd/>
            </a:ln>
          </p:spPr>
          <p:txBody>
            <a:bodyPr/>
            <a:lstStyle/>
            <a:p>
              <a:endParaRPr lang="zh-CN" altLang="en-US"/>
            </a:p>
          </p:txBody>
        </p:sp>
        <p:sp>
          <p:nvSpPr>
            <p:cNvPr id="40111" name="Freeform 226"/>
            <p:cNvSpPr>
              <a:spLocks/>
            </p:cNvSpPr>
            <p:nvPr/>
          </p:nvSpPr>
          <p:spPr bwMode="auto">
            <a:xfrm>
              <a:off x="2961" y="1967"/>
              <a:ext cx="7" cy="14"/>
            </a:xfrm>
            <a:custGeom>
              <a:avLst/>
              <a:gdLst>
                <a:gd name="T0" fmla="*/ 7 w 7"/>
                <a:gd name="T1" fmla="*/ 4 h 14"/>
                <a:gd name="T2" fmla="*/ 7 w 7"/>
                <a:gd name="T3" fmla="*/ 14 h 14"/>
                <a:gd name="T4" fmla="*/ 0 w 7"/>
                <a:gd name="T5" fmla="*/ 12 h 14"/>
                <a:gd name="T6" fmla="*/ 0 w 7"/>
                <a:gd name="T7" fmla="*/ 0 h 14"/>
                <a:gd name="T8" fmla="*/ 7 w 7"/>
                <a:gd name="T9" fmla="*/ 4 h 14"/>
                <a:gd name="T10" fmla="*/ 0 60000 65536"/>
                <a:gd name="T11" fmla="*/ 0 60000 65536"/>
                <a:gd name="T12" fmla="*/ 0 60000 65536"/>
                <a:gd name="T13" fmla="*/ 0 60000 65536"/>
                <a:gd name="T14" fmla="*/ 0 60000 65536"/>
                <a:gd name="T15" fmla="*/ 0 w 7"/>
                <a:gd name="T16" fmla="*/ 0 h 14"/>
                <a:gd name="T17" fmla="*/ 7 w 7"/>
                <a:gd name="T18" fmla="*/ 14 h 14"/>
              </a:gdLst>
              <a:ahLst/>
              <a:cxnLst>
                <a:cxn ang="T10">
                  <a:pos x="T0" y="T1"/>
                </a:cxn>
                <a:cxn ang="T11">
                  <a:pos x="T2" y="T3"/>
                </a:cxn>
                <a:cxn ang="T12">
                  <a:pos x="T4" y="T5"/>
                </a:cxn>
                <a:cxn ang="T13">
                  <a:pos x="T6" y="T7"/>
                </a:cxn>
                <a:cxn ang="T14">
                  <a:pos x="T8" y="T9"/>
                </a:cxn>
              </a:cxnLst>
              <a:rect l="T15" t="T16" r="T17" b="T18"/>
              <a:pathLst>
                <a:path w="7" h="14">
                  <a:moveTo>
                    <a:pt x="7" y="4"/>
                  </a:moveTo>
                  <a:lnTo>
                    <a:pt x="7" y="14"/>
                  </a:lnTo>
                  <a:lnTo>
                    <a:pt x="0" y="12"/>
                  </a:lnTo>
                  <a:lnTo>
                    <a:pt x="0" y="0"/>
                  </a:lnTo>
                  <a:lnTo>
                    <a:pt x="7" y="4"/>
                  </a:lnTo>
                  <a:close/>
                </a:path>
              </a:pathLst>
            </a:custGeom>
            <a:solidFill>
              <a:srgbClr val="800000"/>
            </a:solidFill>
            <a:ln w="9525">
              <a:noFill/>
              <a:round/>
              <a:headEnd/>
              <a:tailEnd/>
            </a:ln>
          </p:spPr>
          <p:txBody>
            <a:bodyPr/>
            <a:lstStyle/>
            <a:p>
              <a:endParaRPr lang="zh-CN" altLang="en-US"/>
            </a:p>
          </p:txBody>
        </p:sp>
        <p:sp>
          <p:nvSpPr>
            <p:cNvPr id="40112" name="Freeform 227"/>
            <p:cNvSpPr>
              <a:spLocks/>
            </p:cNvSpPr>
            <p:nvPr/>
          </p:nvSpPr>
          <p:spPr bwMode="auto">
            <a:xfrm>
              <a:off x="2938" y="1956"/>
              <a:ext cx="21" cy="21"/>
            </a:xfrm>
            <a:custGeom>
              <a:avLst/>
              <a:gdLst>
                <a:gd name="T0" fmla="*/ 21 w 21"/>
                <a:gd name="T1" fmla="*/ 11 h 21"/>
                <a:gd name="T2" fmla="*/ 21 w 21"/>
                <a:gd name="T3" fmla="*/ 21 h 21"/>
                <a:gd name="T4" fmla="*/ 0 w 21"/>
                <a:gd name="T5" fmla="*/ 13 h 21"/>
                <a:gd name="T6" fmla="*/ 0 w 21"/>
                <a:gd name="T7" fmla="*/ 0 h 21"/>
                <a:gd name="T8" fmla="*/ 21 w 21"/>
                <a:gd name="T9" fmla="*/ 11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21" y="11"/>
                  </a:moveTo>
                  <a:lnTo>
                    <a:pt x="21" y="21"/>
                  </a:lnTo>
                  <a:lnTo>
                    <a:pt x="0" y="13"/>
                  </a:lnTo>
                  <a:lnTo>
                    <a:pt x="0" y="0"/>
                  </a:lnTo>
                  <a:lnTo>
                    <a:pt x="21" y="11"/>
                  </a:lnTo>
                  <a:close/>
                </a:path>
              </a:pathLst>
            </a:custGeom>
            <a:solidFill>
              <a:srgbClr val="600000"/>
            </a:solidFill>
            <a:ln w="9525">
              <a:noFill/>
              <a:round/>
              <a:headEnd/>
              <a:tailEnd/>
            </a:ln>
          </p:spPr>
          <p:txBody>
            <a:bodyPr/>
            <a:lstStyle/>
            <a:p>
              <a:endParaRPr lang="zh-CN" altLang="en-US"/>
            </a:p>
          </p:txBody>
        </p:sp>
        <p:sp>
          <p:nvSpPr>
            <p:cNvPr id="40113" name="Freeform 228"/>
            <p:cNvSpPr>
              <a:spLocks/>
            </p:cNvSpPr>
            <p:nvPr/>
          </p:nvSpPr>
          <p:spPr bwMode="auto">
            <a:xfrm>
              <a:off x="2914" y="1948"/>
              <a:ext cx="21" cy="19"/>
            </a:xfrm>
            <a:custGeom>
              <a:avLst/>
              <a:gdLst>
                <a:gd name="T0" fmla="*/ 21 w 21"/>
                <a:gd name="T1" fmla="*/ 8 h 19"/>
                <a:gd name="T2" fmla="*/ 21 w 21"/>
                <a:gd name="T3" fmla="*/ 19 h 19"/>
                <a:gd name="T4" fmla="*/ 0 w 21"/>
                <a:gd name="T5" fmla="*/ 10 h 19"/>
                <a:gd name="T6" fmla="*/ 0 w 21"/>
                <a:gd name="T7" fmla="*/ 0 h 19"/>
                <a:gd name="T8" fmla="*/ 21 w 21"/>
                <a:gd name="T9" fmla="*/ 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21" y="8"/>
                  </a:moveTo>
                  <a:lnTo>
                    <a:pt x="21" y="19"/>
                  </a:lnTo>
                  <a:lnTo>
                    <a:pt x="0" y="10"/>
                  </a:lnTo>
                  <a:lnTo>
                    <a:pt x="0" y="0"/>
                  </a:lnTo>
                  <a:lnTo>
                    <a:pt x="21" y="8"/>
                  </a:lnTo>
                  <a:close/>
                </a:path>
              </a:pathLst>
            </a:custGeom>
            <a:solidFill>
              <a:srgbClr val="800000"/>
            </a:solidFill>
            <a:ln w="9525">
              <a:noFill/>
              <a:round/>
              <a:headEnd/>
              <a:tailEnd/>
            </a:ln>
          </p:spPr>
          <p:txBody>
            <a:bodyPr/>
            <a:lstStyle/>
            <a:p>
              <a:endParaRPr lang="zh-CN" altLang="en-US"/>
            </a:p>
          </p:txBody>
        </p:sp>
        <p:sp>
          <p:nvSpPr>
            <p:cNvPr id="40114" name="Freeform 229"/>
            <p:cNvSpPr>
              <a:spLocks/>
            </p:cNvSpPr>
            <p:nvPr/>
          </p:nvSpPr>
          <p:spPr bwMode="auto">
            <a:xfrm>
              <a:off x="2890" y="1937"/>
              <a:ext cx="22" cy="21"/>
            </a:xfrm>
            <a:custGeom>
              <a:avLst/>
              <a:gdLst>
                <a:gd name="T0" fmla="*/ 22 w 22"/>
                <a:gd name="T1" fmla="*/ 11 h 21"/>
                <a:gd name="T2" fmla="*/ 22 w 22"/>
                <a:gd name="T3" fmla="*/ 21 h 21"/>
                <a:gd name="T4" fmla="*/ 0 w 22"/>
                <a:gd name="T5" fmla="*/ 11 h 21"/>
                <a:gd name="T6" fmla="*/ 0 w 22"/>
                <a:gd name="T7" fmla="*/ 0 h 21"/>
                <a:gd name="T8" fmla="*/ 22 w 22"/>
                <a:gd name="T9" fmla="*/ 11 h 21"/>
                <a:gd name="T10" fmla="*/ 0 60000 65536"/>
                <a:gd name="T11" fmla="*/ 0 60000 65536"/>
                <a:gd name="T12" fmla="*/ 0 60000 65536"/>
                <a:gd name="T13" fmla="*/ 0 60000 65536"/>
                <a:gd name="T14" fmla="*/ 0 60000 65536"/>
                <a:gd name="T15" fmla="*/ 0 w 22"/>
                <a:gd name="T16" fmla="*/ 0 h 21"/>
                <a:gd name="T17" fmla="*/ 22 w 22"/>
                <a:gd name="T18" fmla="*/ 21 h 21"/>
              </a:gdLst>
              <a:ahLst/>
              <a:cxnLst>
                <a:cxn ang="T10">
                  <a:pos x="T0" y="T1"/>
                </a:cxn>
                <a:cxn ang="T11">
                  <a:pos x="T2" y="T3"/>
                </a:cxn>
                <a:cxn ang="T12">
                  <a:pos x="T4" y="T5"/>
                </a:cxn>
                <a:cxn ang="T13">
                  <a:pos x="T6" y="T7"/>
                </a:cxn>
                <a:cxn ang="T14">
                  <a:pos x="T8" y="T9"/>
                </a:cxn>
              </a:cxnLst>
              <a:rect l="T15" t="T16" r="T17" b="T18"/>
              <a:pathLst>
                <a:path w="22" h="21">
                  <a:moveTo>
                    <a:pt x="22" y="11"/>
                  </a:moveTo>
                  <a:lnTo>
                    <a:pt x="22" y="21"/>
                  </a:lnTo>
                  <a:lnTo>
                    <a:pt x="0" y="11"/>
                  </a:lnTo>
                  <a:lnTo>
                    <a:pt x="0" y="0"/>
                  </a:lnTo>
                  <a:lnTo>
                    <a:pt x="22" y="11"/>
                  </a:lnTo>
                  <a:close/>
                </a:path>
              </a:pathLst>
            </a:custGeom>
            <a:solidFill>
              <a:srgbClr val="600000"/>
            </a:solidFill>
            <a:ln w="9525">
              <a:noFill/>
              <a:round/>
              <a:headEnd/>
              <a:tailEnd/>
            </a:ln>
          </p:spPr>
          <p:txBody>
            <a:bodyPr/>
            <a:lstStyle/>
            <a:p>
              <a:endParaRPr lang="zh-CN" altLang="en-US"/>
            </a:p>
          </p:txBody>
        </p:sp>
        <p:sp>
          <p:nvSpPr>
            <p:cNvPr id="40115" name="Freeform 230"/>
            <p:cNvSpPr>
              <a:spLocks/>
            </p:cNvSpPr>
            <p:nvPr/>
          </p:nvSpPr>
          <p:spPr bwMode="auto">
            <a:xfrm>
              <a:off x="2879" y="1933"/>
              <a:ext cx="11" cy="15"/>
            </a:xfrm>
            <a:custGeom>
              <a:avLst/>
              <a:gdLst>
                <a:gd name="T0" fmla="*/ 11 w 11"/>
                <a:gd name="T1" fmla="*/ 4 h 15"/>
                <a:gd name="T2" fmla="*/ 11 w 11"/>
                <a:gd name="T3" fmla="*/ 15 h 15"/>
                <a:gd name="T4" fmla="*/ 0 w 11"/>
                <a:gd name="T5" fmla="*/ 11 h 15"/>
                <a:gd name="T6" fmla="*/ 0 w 11"/>
                <a:gd name="T7" fmla="*/ 0 h 15"/>
                <a:gd name="T8" fmla="*/ 11 w 11"/>
                <a:gd name="T9" fmla="*/ 4 h 15"/>
                <a:gd name="T10" fmla="*/ 0 60000 65536"/>
                <a:gd name="T11" fmla="*/ 0 60000 65536"/>
                <a:gd name="T12" fmla="*/ 0 60000 65536"/>
                <a:gd name="T13" fmla="*/ 0 60000 65536"/>
                <a:gd name="T14" fmla="*/ 0 60000 65536"/>
                <a:gd name="T15" fmla="*/ 0 w 11"/>
                <a:gd name="T16" fmla="*/ 0 h 15"/>
                <a:gd name="T17" fmla="*/ 11 w 11"/>
                <a:gd name="T18" fmla="*/ 15 h 15"/>
              </a:gdLst>
              <a:ahLst/>
              <a:cxnLst>
                <a:cxn ang="T10">
                  <a:pos x="T0" y="T1"/>
                </a:cxn>
                <a:cxn ang="T11">
                  <a:pos x="T2" y="T3"/>
                </a:cxn>
                <a:cxn ang="T12">
                  <a:pos x="T4" y="T5"/>
                </a:cxn>
                <a:cxn ang="T13">
                  <a:pos x="T6" y="T7"/>
                </a:cxn>
                <a:cxn ang="T14">
                  <a:pos x="T8" y="T9"/>
                </a:cxn>
              </a:cxnLst>
              <a:rect l="T15" t="T16" r="T17" b="T18"/>
              <a:pathLst>
                <a:path w="11" h="15">
                  <a:moveTo>
                    <a:pt x="11" y="4"/>
                  </a:moveTo>
                  <a:lnTo>
                    <a:pt x="11" y="15"/>
                  </a:lnTo>
                  <a:lnTo>
                    <a:pt x="0" y="11"/>
                  </a:lnTo>
                  <a:lnTo>
                    <a:pt x="0" y="0"/>
                  </a:lnTo>
                  <a:lnTo>
                    <a:pt x="11" y="4"/>
                  </a:lnTo>
                  <a:close/>
                </a:path>
              </a:pathLst>
            </a:custGeom>
            <a:solidFill>
              <a:srgbClr val="800000"/>
            </a:solidFill>
            <a:ln w="9525">
              <a:noFill/>
              <a:round/>
              <a:headEnd/>
              <a:tailEnd/>
            </a:ln>
          </p:spPr>
          <p:txBody>
            <a:bodyPr/>
            <a:lstStyle/>
            <a:p>
              <a:endParaRPr lang="zh-CN" altLang="en-US"/>
            </a:p>
          </p:txBody>
        </p:sp>
        <p:sp>
          <p:nvSpPr>
            <p:cNvPr id="40116" name="Freeform 231"/>
            <p:cNvSpPr>
              <a:spLocks/>
            </p:cNvSpPr>
            <p:nvPr/>
          </p:nvSpPr>
          <p:spPr bwMode="auto">
            <a:xfrm>
              <a:off x="2961" y="1994"/>
              <a:ext cx="7" cy="15"/>
            </a:xfrm>
            <a:custGeom>
              <a:avLst/>
              <a:gdLst>
                <a:gd name="T0" fmla="*/ 7 w 7"/>
                <a:gd name="T1" fmla="*/ 4 h 15"/>
                <a:gd name="T2" fmla="*/ 7 w 7"/>
                <a:gd name="T3" fmla="*/ 15 h 15"/>
                <a:gd name="T4" fmla="*/ 0 w 7"/>
                <a:gd name="T5" fmla="*/ 13 h 15"/>
                <a:gd name="T6" fmla="*/ 0 w 7"/>
                <a:gd name="T7" fmla="*/ 0 h 15"/>
                <a:gd name="T8" fmla="*/ 7 w 7"/>
                <a:gd name="T9" fmla="*/ 4 h 15"/>
                <a:gd name="T10" fmla="*/ 0 60000 65536"/>
                <a:gd name="T11" fmla="*/ 0 60000 65536"/>
                <a:gd name="T12" fmla="*/ 0 60000 65536"/>
                <a:gd name="T13" fmla="*/ 0 60000 65536"/>
                <a:gd name="T14" fmla="*/ 0 60000 65536"/>
                <a:gd name="T15" fmla="*/ 0 w 7"/>
                <a:gd name="T16" fmla="*/ 0 h 15"/>
                <a:gd name="T17" fmla="*/ 7 w 7"/>
                <a:gd name="T18" fmla="*/ 15 h 15"/>
              </a:gdLst>
              <a:ahLst/>
              <a:cxnLst>
                <a:cxn ang="T10">
                  <a:pos x="T0" y="T1"/>
                </a:cxn>
                <a:cxn ang="T11">
                  <a:pos x="T2" y="T3"/>
                </a:cxn>
                <a:cxn ang="T12">
                  <a:pos x="T4" y="T5"/>
                </a:cxn>
                <a:cxn ang="T13">
                  <a:pos x="T6" y="T7"/>
                </a:cxn>
                <a:cxn ang="T14">
                  <a:pos x="T8" y="T9"/>
                </a:cxn>
              </a:cxnLst>
              <a:rect l="T15" t="T16" r="T17" b="T18"/>
              <a:pathLst>
                <a:path w="7" h="15">
                  <a:moveTo>
                    <a:pt x="7" y="4"/>
                  </a:moveTo>
                  <a:lnTo>
                    <a:pt x="7" y="15"/>
                  </a:lnTo>
                  <a:lnTo>
                    <a:pt x="0" y="13"/>
                  </a:lnTo>
                  <a:lnTo>
                    <a:pt x="0" y="0"/>
                  </a:lnTo>
                  <a:lnTo>
                    <a:pt x="7" y="4"/>
                  </a:lnTo>
                  <a:close/>
                </a:path>
              </a:pathLst>
            </a:custGeom>
            <a:solidFill>
              <a:srgbClr val="800000"/>
            </a:solidFill>
            <a:ln w="9525">
              <a:noFill/>
              <a:round/>
              <a:headEnd/>
              <a:tailEnd/>
            </a:ln>
          </p:spPr>
          <p:txBody>
            <a:bodyPr/>
            <a:lstStyle/>
            <a:p>
              <a:endParaRPr lang="zh-CN" altLang="en-US"/>
            </a:p>
          </p:txBody>
        </p:sp>
        <p:sp>
          <p:nvSpPr>
            <p:cNvPr id="40117" name="Freeform 232"/>
            <p:cNvSpPr>
              <a:spLocks/>
            </p:cNvSpPr>
            <p:nvPr/>
          </p:nvSpPr>
          <p:spPr bwMode="auto">
            <a:xfrm>
              <a:off x="2938" y="1983"/>
              <a:ext cx="21" cy="24"/>
            </a:xfrm>
            <a:custGeom>
              <a:avLst/>
              <a:gdLst>
                <a:gd name="T0" fmla="*/ 21 w 21"/>
                <a:gd name="T1" fmla="*/ 11 h 24"/>
                <a:gd name="T2" fmla="*/ 21 w 21"/>
                <a:gd name="T3" fmla="*/ 24 h 24"/>
                <a:gd name="T4" fmla="*/ 0 w 21"/>
                <a:gd name="T5" fmla="*/ 13 h 24"/>
                <a:gd name="T6" fmla="*/ 0 w 21"/>
                <a:gd name="T7" fmla="*/ 0 h 24"/>
                <a:gd name="T8" fmla="*/ 21 w 21"/>
                <a:gd name="T9" fmla="*/ 11 h 24"/>
                <a:gd name="T10" fmla="*/ 0 60000 65536"/>
                <a:gd name="T11" fmla="*/ 0 60000 65536"/>
                <a:gd name="T12" fmla="*/ 0 60000 65536"/>
                <a:gd name="T13" fmla="*/ 0 60000 65536"/>
                <a:gd name="T14" fmla="*/ 0 60000 65536"/>
                <a:gd name="T15" fmla="*/ 0 w 21"/>
                <a:gd name="T16" fmla="*/ 0 h 24"/>
                <a:gd name="T17" fmla="*/ 21 w 21"/>
                <a:gd name="T18" fmla="*/ 24 h 24"/>
              </a:gdLst>
              <a:ahLst/>
              <a:cxnLst>
                <a:cxn ang="T10">
                  <a:pos x="T0" y="T1"/>
                </a:cxn>
                <a:cxn ang="T11">
                  <a:pos x="T2" y="T3"/>
                </a:cxn>
                <a:cxn ang="T12">
                  <a:pos x="T4" y="T5"/>
                </a:cxn>
                <a:cxn ang="T13">
                  <a:pos x="T6" y="T7"/>
                </a:cxn>
                <a:cxn ang="T14">
                  <a:pos x="T8" y="T9"/>
                </a:cxn>
              </a:cxnLst>
              <a:rect l="T15" t="T16" r="T17" b="T18"/>
              <a:pathLst>
                <a:path w="21" h="24">
                  <a:moveTo>
                    <a:pt x="21" y="11"/>
                  </a:moveTo>
                  <a:lnTo>
                    <a:pt x="21" y="24"/>
                  </a:lnTo>
                  <a:lnTo>
                    <a:pt x="0" y="13"/>
                  </a:lnTo>
                  <a:lnTo>
                    <a:pt x="0" y="0"/>
                  </a:lnTo>
                  <a:lnTo>
                    <a:pt x="21" y="11"/>
                  </a:lnTo>
                  <a:close/>
                </a:path>
              </a:pathLst>
            </a:custGeom>
            <a:solidFill>
              <a:srgbClr val="800000"/>
            </a:solidFill>
            <a:ln w="9525">
              <a:noFill/>
              <a:round/>
              <a:headEnd/>
              <a:tailEnd/>
            </a:ln>
          </p:spPr>
          <p:txBody>
            <a:bodyPr/>
            <a:lstStyle/>
            <a:p>
              <a:endParaRPr lang="zh-CN" altLang="en-US"/>
            </a:p>
          </p:txBody>
        </p:sp>
        <p:sp>
          <p:nvSpPr>
            <p:cNvPr id="40118" name="Freeform 233"/>
            <p:cNvSpPr>
              <a:spLocks/>
            </p:cNvSpPr>
            <p:nvPr/>
          </p:nvSpPr>
          <p:spPr bwMode="auto">
            <a:xfrm>
              <a:off x="2914" y="1973"/>
              <a:ext cx="21" cy="21"/>
            </a:xfrm>
            <a:custGeom>
              <a:avLst/>
              <a:gdLst>
                <a:gd name="T0" fmla="*/ 21 w 21"/>
                <a:gd name="T1" fmla="*/ 10 h 21"/>
                <a:gd name="T2" fmla="*/ 21 w 21"/>
                <a:gd name="T3" fmla="*/ 21 h 21"/>
                <a:gd name="T4" fmla="*/ 0 w 21"/>
                <a:gd name="T5" fmla="*/ 10 h 21"/>
                <a:gd name="T6" fmla="*/ 0 w 21"/>
                <a:gd name="T7" fmla="*/ 0 h 21"/>
                <a:gd name="T8" fmla="*/ 21 w 21"/>
                <a:gd name="T9" fmla="*/ 10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21" y="10"/>
                  </a:moveTo>
                  <a:lnTo>
                    <a:pt x="21" y="21"/>
                  </a:lnTo>
                  <a:lnTo>
                    <a:pt x="0" y="10"/>
                  </a:lnTo>
                  <a:lnTo>
                    <a:pt x="0" y="0"/>
                  </a:lnTo>
                  <a:lnTo>
                    <a:pt x="21" y="10"/>
                  </a:lnTo>
                  <a:close/>
                </a:path>
              </a:pathLst>
            </a:custGeom>
            <a:solidFill>
              <a:srgbClr val="800000"/>
            </a:solidFill>
            <a:ln w="9525">
              <a:noFill/>
              <a:round/>
              <a:headEnd/>
              <a:tailEnd/>
            </a:ln>
          </p:spPr>
          <p:txBody>
            <a:bodyPr/>
            <a:lstStyle/>
            <a:p>
              <a:endParaRPr lang="zh-CN" altLang="en-US"/>
            </a:p>
          </p:txBody>
        </p:sp>
        <p:sp>
          <p:nvSpPr>
            <p:cNvPr id="40119" name="Freeform 234"/>
            <p:cNvSpPr>
              <a:spLocks/>
            </p:cNvSpPr>
            <p:nvPr/>
          </p:nvSpPr>
          <p:spPr bwMode="auto">
            <a:xfrm>
              <a:off x="2890" y="1962"/>
              <a:ext cx="22" cy="21"/>
            </a:xfrm>
            <a:custGeom>
              <a:avLst/>
              <a:gdLst>
                <a:gd name="T0" fmla="*/ 22 w 22"/>
                <a:gd name="T1" fmla="*/ 11 h 21"/>
                <a:gd name="T2" fmla="*/ 22 w 22"/>
                <a:gd name="T3" fmla="*/ 21 h 21"/>
                <a:gd name="T4" fmla="*/ 0 w 22"/>
                <a:gd name="T5" fmla="*/ 11 h 21"/>
                <a:gd name="T6" fmla="*/ 0 w 22"/>
                <a:gd name="T7" fmla="*/ 0 h 21"/>
                <a:gd name="T8" fmla="*/ 22 w 22"/>
                <a:gd name="T9" fmla="*/ 11 h 21"/>
                <a:gd name="T10" fmla="*/ 0 60000 65536"/>
                <a:gd name="T11" fmla="*/ 0 60000 65536"/>
                <a:gd name="T12" fmla="*/ 0 60000 65536"/>
                <a:gd name="T13" fmla="*/ 0 60000 65536"/>
                <a:gd name="T14" fmla="*/ 0 60000 65536"/>
                <a:gd name="T15" fmla="*/ 0 w 22"/>
                <a:gd name="T16" fmla="*/ 0 h 21"/>
                <a:gd name="T17" fmla="*/ 22 w 22"/>
                <a:gd name="T18" fmla="*/ 21 h 21"/>
              </a:gdLst>
              <a:ahLst/>
              <a:cxnLst>
                <a:cxn ang="T10">
                  <a:pos x="T0" y="T1"/>
                </a:cxn>
                <a:cxn ang="T11">
                  <a:pos x="T2" y="T3"/>
                </a:cxn>
                <a:cxn ang="T12">
                  <a:pos x="T4" y="T5"/>
                </a:cxn>
                <a:cxn ang="T13">
                  <a:pos x="T6" y="T7"/>
                </a:cxn>
                <a:cxn ang="T14">
                  <a:pos x="T8" y="T9"/>
                </a:cxn>
              </a:cxnLst>
              <a:rect l="T15" t="T16" r="T17" b="T18"/>
              <a:pathLst>
                <a:path w="22" h="21">
                  <a:moveTo>
                    <a:pt x="22" y="11"/>
                  </a:moveTo>
                  <a:lnTo>
                    <a:pt x="22" y="21"/>
                  </a:lnTo>
                  <a:lnTo>
                    <a:pt x="0" y="11"/>
                  </a:lnTo>
                  <a:lnTo>
                    <a:pt x="0" y="0"/>
                  </a:lnTo>
                  <a:lnTo>
                    <a:pt x="22" y="11"/>
                  </a:lnTo>
                  <a:close/>
                </a:path>
              </a:pathLst>
            </a:custGeom>
            <a:solidFill>
              <a:srgbClr val="800000"/>
            </a:solidFill>
            <a:ln w="9525">
              <a:noFill/>
              <a:round/>
              <a:headEnd/>
              <a:tailEnd/>
            </a:ln>
          </p:spPr>
          <p:txBody>
            <a:bodyPr/>
            <a:lstStyle/>
            <a:p>
              <a:endParaRPr lang="zh-CN" altLang="en-US"/>
            </a:p>
          </p:txBody>
        </p:sp>
        <p:sp>
          <p:nvSpPr>
            <p:cNvPr id="40120" name="Freeform 235"/>
            <p:cNvSpPr>
              <a:spLocks/>
            </p:cNvSpPr>
            <p:nvPr/>
          </p:nvSpPr>
          <p:spPr bwMode="auto">
            <a:xfrm>
              <a:off x="2879" y="1956"/>
              <a:ext cx="11" cy="17"/>
            </a:xfrm>
            <a:custGeom>
              <a:avLst/>
              <a:gdLst>
                <a:gd name="T0" fmla="*/ 11 w 11"/>
                <a:gd name="T1" fmla="*/ 6 h 17"/>
                <a:gd name="T2" fmla="*/ 11 w 11"/>
                <a:gd name="T3" fmla="*/ 17 h 17"/>
                <a:gd name="T4" fmla="*/ 0 w 11"/>
                <a:gd name="T5" fmla="*/ 11 h 17"/>
                <a:gd name="T6" fmla="*/ 0 w 11"/>
                <a:gd name="T7" fmla="*/ 0 h 17"/>
                <a:gd name="T8" fmla="*/ 11 w 11"/>
                <a:gd name="T9" fmla="*/ 6 h 17"/>
                <a:gd name="T10" fmla="*/ 0 60000 65536"/>
                <a:gd name="T11" fmla="*/ 0 60000 65536"/>
                <a:gd name="T12" fmla="*/ 0 60000 65536"/>
                <a:gd name="T13" fmla="*/ 0 60000 65536"/>
                <a:gd name="T14" fmla="*/ 0 60000 65536"/>
                <a:gd name="T15" fmla="*/ 0 w 11"/>
                <a:gd name="T16" fmla="*/ 0 h 17"/>
                <a:gd name="T17" fmla="*/ 11 w 11"/>
                <a:gd name="T18" fmla="*/ 17 h 17"/>
              </a:gdLst>
              <a:ahLst/>
              <a:cxnLst>
                <a:cxn ang="T10">
                  <a:pos x="T0" y="T1"/>
                </a:cxn>
                <a:cxn ang="T11">
                  <a:pos x="T2" y="T3"/>
                </a:cxn>
                <a:cxn ang="T12">
                  <a:pos x="T4" y="T5"/>
                </a:cxn>
                <a:cxn ang="T13">
                  <a:pos x="T6" y="T7"/>
                </a:cxn>
                <a:cxn ang="T14">
                  <a:pos x="T8" y="T9"/>
                </a:cxn>
              </a:cxnLst>
              <a:rect l="T15" t="T16" r="T17" b="T18"/>
              <a:pathLst>
                <a:path w="11" h="17">
                  <a:moveTo>
                    <a:pt x="11" y="6"/>
                  </a:moveTo>
                  <a:lnTo>
                    <a:pt x="11" y="17"/>
                  </a:lnTo>
                  <a:lnTo>
                    <a:pt x="0" y="11"/>
                  </a:lnTo>
                  <a:lnTo>
                    <a:pt x="0" y="0"/>
                  </a:lnTo>
                  <a:lnTo>
                    <a:pt x="11" y="6"/>
                  </a:lnTo>
                  <a:close/>
                </a:path>
              </a:pathLst>
            </a:custGeom>
            <a:solidFill>
              <a:srgbClr val="400000"/>
            </a:solidFill>
            <a:ln w="9525">
              <a:noFill/>
              <a:round/>
              <a:headEnd/>
              <a:tailEnd/>
            </a:ln>
          </p:spPr>
          <p:txBody>
            <a:bodyPr/>
            <a:lstStyle/>
            <a:p>
              <a:endParaRPr lang="zh-CN" altLang="en-US"/>
            </a:p>
          </p:txBody>
        </p:sp>
        <p:sp>
          <p:nvSpPr>
            <p:cNvPr id="40121" name="Freeform 236"/>
            <p:cNvSpPr>
              <a:spLocks/>
            </p:cNvSpPr>
            <p:nvPr/>
          </p:nvSpPr>
          <p:spPr bwMode="auto">
            <a:xfrm>
              <a:off x="2961" y="2023"/>
              <a:ext cx="7" cy="15"/>
            </a:xfrm>
            <a:custGeom>
              <a:avLst/>
              <a:gdLst>
                <a:gd name="T0" fmla="*/ 7 w 7"/>
                <a:gd name="T1" fmla="*/ 5 h 15"/>
                <a:gd name="T2" fmla="*/ 7 w 7"/>
                <a:gd name="T3" fmla="*/ 15 h 15"/>
                <a:gd name="T4" fmla="*/ 0 w 7"/>
                <a:gd name="T5" fmla="*/ 11 h 15"/>
                <a:gd name="T6" fmla="*/ 0 w 7"/>
                <a:gd name="T7" fmla="*/ 0 h 15"/>
                <a:gd name="T8" fmla="*/ 7 w 7"/>
                <a:gd name="T9" fmla="*/ 5 h 15"/>
                <a:gd name="T10" fmla="*/ 0 60000 65536"/>
                <a:gd name="T11" fmla="*/ 0 60000 65536"/>
                <a:gd name="T12" fmla="*/ 0 60000 65536"/>
                <a:gd name="T13" fmla="*/ 0 60000 65536"/>
                <a:gd name="T14" fmla="*/ 0 60000 65536"/>
                <a:gd name="T15" fmla="*/ 0 w 7"/>
                <a:gd name="T16" fmla="*/ 0 h 15"/>
                <a:gd name="T17" fmla="*/ 7 w 7"/>
                <a:gd name="T18" fmla="*/ 15 h 15"/>
              </a:gdLst>
              <a:ahLst/>
              <a:cxnLst>
                <a:cxn ang="T10">
                  <a:pos x="T0" y="T1"/>
                </a:cxn>
                <a:cxn ang="T11">
                  <a:pos x="T2" y="T3"/>
                </a:cxn>
                <a:cxn ang="T12">
                  <a:pos x="T4" y="T5"/>
                </a:cxn>
                <a:cxn ang="T13">
                  <a:pos x="T6" y="T7"/>
                </a:cxn>
                <a:cxn ang="T14">
                  <a:pos x="T8" y="T9"/>
                </a:cxn>
              </a:cxnLst>
              <a:rect l="T15" t="T16" r="T17" b="T18"/>
              <a:pathLst>
                <a:path w="7" h="15">
                  <a:moveTo>
                    <a:pt x="7" y="5"/>
                  </a:moveTo>
                  <a:lnTo>
                    <a:pt x="7" y="15"/>
                  </a:lnTo>
                  <a:lnTo>
                    <a:pt x="0" y="11"/>
                  </a:lnTo>
                  <a:lnTo>
                    <a:pt x="0" y="0"/>
                  </a:lnTo>
                  <a:lnTo>
                    <a:pt x="7" y="5"/>
                  </a:lnTo>
                  <a:close/>
                </a:path>
              </a:pathLst>
            </a:custGeom>
            <a:solidFill>
              <a:srgbClr val="800000"/>
            </a:solidFill>
            <a:ln w="9525">
              <a:noFill/>
              <a:round/>
              <a:headEnd/>
              <a:tailEnd/>
            </a:ln>
          </p:spPr>
          <p:txBody>
            <a:bodyPr/>
            <a:lstStyle/>
            <a:p>
              <a:endParaRPr lang="zh-CN" altLang="en-US"/>
            </a:p>
          </p:txBody>
        </p:sp>
        <p:sp>
          <p:nvSpPr>
            <p:cNvPr id="40122" name="Freeform 237"/>
            <p:cNvSpPr>
              <a:spLocks/>
            </p:cNvSpPr>
            <p:nvPr/>
          </p:nvSpPr>
          <p:spPr bwMode="auto">
            <a:xfrm>
              <a:off x="2938" y="2011"/>
              <a:ext cx="21" cy="23"/>
            </a:xfrm>
            <a:custGeom>
              <a:avLst/>
              <a:gdLst>
                <a:gd name="T0" fmla="*/ 21 w 21"/>
                <a:gd name="T1" fmla="*/ 10 h 23"/>
                <a:gd name="T2" fmla="*/ 21 w 21"/>
                <a:gd name="T3" fmla="*/ 23 h 23"/>
                <a:gd name="T4" fmla="*/ 0 w 21"/>
                <a:gd name="T5" fmla="*/ 10 h 23"/>
                <a:gd name="T6" fmla="*/ 0 w 21"/>
                <a:gd name="T7" fmla="*/ 0 h 23"/>
                <a:gd name="T8" fmla="*/ 21 w 21"/>
                <a:gd name="T9" fmla="*/ 10 h 23"/>
                <a:gd name="T10" fmla="*/ 0 60000 65536"/>
                <a:gd name="T11" fmla="*/ 0 60000 65536"/>
                <a:gd name="T12" fmla="*/ 0 60000 65536"/>
                <a:gd name="T13" fmla="*/ 0 60000 65536"/>
                <a:gd name="T14" fmla="*/ 0 60000 65536"/>
                <a:gd name="T15" fmla="*/ 0 w 21"/>
                <a:gd name="T16" fmla="*/ 0 h 23"/>
                <a:gd name="T17" fmla="*/ 21 w 21"/>
                <a:gd name="T18" fmla="*/ 23 h 23"/>
              </a:gdLst>
              <a:ahLst/>
              <a:cxnLst>
                <a:cxn ang="T10">
                  <a:pos x="T0" y="T1"/>
                </a:cxn>
                <a:cxn ang="T11">
                  <a:pos x="T2" y="T3"/>
                </a:cxn>
                <a:cxn ang="T12">
                  <a:pos x="T4" y="T5"/>
                </a:cxn>
                <a:cxn ang="T13">
                  <a:pos x="T6" y="T7"/>
                </a:cxn>
                <a:cxn ang="T14">
                  <a:pos x="T8" y="T9"/>
                </a:cxn>
              </a:cxnLst>
              <a:rect l="T15" t="T16" r="T17" b="T18"/>
              <a:pathLst>
                <a:path w="21" h="23">
                  <a:moveTo>
                    <a:pt x="21" y="10"/>
                  </a:moveTo>
                  <a:lnTo>
                    <a:pt x="21" y="23"/>
                  </a:lnTo>
                  <a:lnTo>
                    <a:pt x="0" y="10"/>
                  </a:lnTo>
                  <a:lnTo>
                    <a:pt x="0" y="0"/>
                  </a:lnTo>
                  <a:lnTo>
                    <a:pt x="21" y="10"/>
                  </a:lnTo>
                  <a:close/>
                </a:path>
              </a:pathLst>
            </a:custGeom>
            <a:solidFill>
              <a:srgbClr val="800000"/>
            </a:solidFill>
            <a:ln w="9525">
              <a:noFill/>
              <a:round/>
              <a:headEnd/>
              <a:tailEnd/>
            </a:ln>
          </p:spPr>
          <p:txBody>
            <a:bodyPr/>
            <a:lstStyle/>
            <a:p>
              <a:endParaRPr lang="zh-CN" altLang="en-US"/>
            </a:p>
          </p:txBody>
        </p:sp>
        <p:sp>
          <p:nvSpPr>
            <p:cNvPr id="40123" name="Freeform 238"/>
            <p:cNvSpPr>
              <a:spLocks/>
            </p:cNvSpPr>
            <p:nvPr/>
          </p:nvSpPr>
          <p:spPr bwMode="auto">
            <a:xfrm>
              <a:off x="2914" y="1998"/>
              <a:ext cx="21" cy="23"/>
            </a:xfrm>
            <a:custGeom>
              <a:avLst/>
              <a:gdLst>
                <a:gd name="T0" fmla="*/ 21 w 21"/>
                <a:gd name="T1" fmla="*/ 13 h 23"/>
                <a:gd name="T2" fmla="*/ 21 w 21"/>
                <a:gd name="T3" fmla="*/ 23 h 23"/>
                <a:gd name="T4" fmla="*/ 0 w 21"/>
                <a:gd name="T5" fmla="*/ 13 h 23"/>
                <a:gd name="T6" fmla="*/ 0 w 21"/>
                <a:gd name="T7" fmla="*/ 0 h 23"/>
                <a:gd name="T8" fmla="*/ 21 w 21"/>
                <a:gd name="T9" fmla="*/ 13 h 23"/>
                <a:gd name="T10" fmla="*/ 0 60000 65536"/>
                <a:gd name="T11" fmla="*/ 0 60000 65536"/>
                <a:gd name="T12" fmla="*/ 0 60000 65536"/>
                <a:gd name="T13" fmla="*/ 0 60000 65536"/>
                <a:gd name="T14" fmla="*/ 0 60000 65536"/>
                <a:gd name="T15" fmla="*/ 0 w 21"/>
                <a:gd name="T16" fmla="*/ 0 h 23"/>
                <a:gd name="T17" fmla="*/ 21 w 21"/>
                <a:gd name="T18" fmla="*/ 23 h 23"/>
              </a:gdLst>
              <a:ahLst/>
              <a:cxnLst>
                <a:cxn ang="T10">
                  <a:pos x="T0" y="T1"/>
                </a:cxn>
                <a:cxn ang="T11">
                  <a:pos x="T2" y="T3"/>
                </a:cxn>
                <a:cxn ang="T12">
                  <a:pos x="T4" y="T5"/>
                </a:cxn>
                <a:cxn ang="T13">
                  <a:pos x="T6" y="T7"/>
                </a:cxn>
                <a:cxn ang="T14">
                  <a:pos x="T8" y="T9"/>
                </a:cxn>
              </a:cxnLst>
              <a:rect l="T15" t="T16" r="T17" b="T18"/>
              <a:pathLst>
                <a:path w="21" h="23">
                  <a:moveTo>
                    <a:pt x="21" y="13"/>
                  </a:moveTo>
                  <a:lnTo>
                    <a:pt x="21" y="23"/>
                  </a:lnTo>
                  <a:lnTo>
                    <a:pt x="0" y="13"/>
                  </a:lnTo>
                  <a:lnTo>
                    <a:pt x="0" y="0"/>
                  </a:lnTo>
                  <a:lnTo>
                    <a:pt x="21" y="13"/>
                  </a:lnTo>
                  <a:close/>
                </a:path>
              </a:pathLst>
            </a:custGeom>
            <a:solidFill>
              <a:srgbClr val="800000"/>
            </a:solidFill>
            <a:ln w="9525">
              <a:noFill/>
              <a:round/>
              <a:headEnd/>
              <a:tailEnd/>
            </a:ln>
          </p:spPr>
          <p:txBody>
            <a:bodyPr/>
            <a:lstStyle/>
            <a:p>
              <a:endParaRPr lang="zh-CN" altLang="en-US"/>
            </a:p>
          </p:txBody>
        </p:sp>
        <p:sp>
          <p:nvSpPr>
            <p:cNvPr id="40124" name="Freeform 239"/>
            <p:cNvSpPr>
              <a:spLocks/>
            </p:cNvSpPr>
            <p:nvPr/>
          </p:nvSpPr>
          <p:spPr bwMode="auto">
            <a:xfrm>
              <a:off x="2890" y="1988"/>
              <a:ext cx="22" cy="21"/>
            </a:xfrm>
            <a:custGeom>
              <a:avLst/>
              <a:gdLst>
                <a:gd name="T0" fmla="*/ 22 w 22"/>
                <a:gd name="T1" fmla="*/ 10 h 21"/>
                <a:gd name="T2" fmla="*/ 22 w 22"/>
                <a:gd name="T3" fmla="*/ 21 h 21"/>
                <a:gd name="T4" fmla="*/ 0 w 22"/>
                <a:gd name="T5" fmla="*/ 10 h 21"/>
                <a:gd name="T6" fmla="*/ 0 w 22"/>
                <a:gd name="T7" fmla="*/ 0 h 21"/>
                <a:gd name="T8" fmla="*/ 22 w 22"/>
                <a:gd name="T9" fmla="*/ 10 h 21"/>
                <a:gd name="T10" fmla="*/ 0 60000 65536"/>
                <a:gd name="T11" fmla="*/ 0 60000 65536"/>
                <a:gd name="T12" fmla="*/ 0 60000 65536"/>
                <a:gd name="T13" fmla="*/ 0 60000 65536"/>
                <a:gd name="T14" fmla="*/ 0 60000 65536"/>
                <a:gd name="T15" fmla="*/ 0 w 22"/>
                <a:gd name="T16" fmla="*/ 0 h 21"/>
                <a:gd name="T17" fmla="*/ 22 w 22"/>
                <a:gd name="T18" fmla="*/ 21 h 21"/>
              </a:gdLst>
              <a:ahLst/>
              <a:cxnLst>
                <a:cxn ang="T10">
                  <a:pos x="T0" y="T1"/>
                </a:cxn>
                <a:cxn ang="T11">
                  <a:pos x="T2" y="T3"/>
                </a:cxn>
                <a:cxn ang="T12">
                  <a:pos x="T4" y="T5"/>
                </a:cxn>
                <a:cxn ang="T13">
                  <a:pos x="T6" y="T7"/>
                </a:cxn>
                <a:cxn ang="T14">
                  <a:pos x="T8" y="T9"/>
                </a:cxn>
              </a:cxnLst>
              <a:rect l="T15" t="T16" r="T17" b="T18"/>
              <a:pathLst>
                <a:path w="22" h="21">
                  <a:moveTo>
                    <a:pt x="22" y="10"/>
                  </a:moveTo>
                  <a:lnTo>
                    <a:pt x="22" y="21"/>
                  </a:lnTo>
                  <a:lnTo>
                    <a:pt x="0" y="10"/>
                  </a:lnTo>
                  <a:lnTo>
                    <a:pt x="0" y="0"/>
                  </a:lnTo>
                  <a:lnTo>
                    <a:pt x="22" y="10"/>
                  </a:lnTo>
                  <a:close/>
                </a:path>
              </a:pathLst>
            </a:custGeom>
            <a:solidFill>
              <a:srgbClr val="800000"/>
            </a:solidFill>
            <a:ln w="9525">
              <a:noFill/>
              <a:round/>
              <a:headEnd/>
              <a:tailEnd/>
            </a:ln>
          </p:spPr>
          <p:txBody>
            <a:bodyPr/>
            <a:lstStyle/>
            <a:p>
              <a:endParaRPr lang="zh-CN" altLang="en-US"/>
            </a:p>
          </p:txBody>
        </p:sp>
        <p:sp>
          <p:nvSpPr>
            <p:cNvPr id="40125" name="Freeform 240"/>
            <p:cNvSpPr>
              <a:spLocks/>
            </p:cNvSpPr>
            <p:nvPr/>
          </p:nvSpPr>
          <p:spPr bwMode="auto">
            <a:xfrm>
              <a:off x="2879" y="1981"/>
              <a:ext cx="11" cy="17"/>
            </a:xfrm>
            <a:custGeom>
              <a:avLst/>
              <a:gdLst>
                <a:gd name="T0" fmla="*/ 11 w 11"/>
                <a:gd name="T1" fmla="*/ 7 h 17"/>
                <a:gd name="T2" fmla="*/ 11 w 11"/>
                <a:gd name="T3" fmla="*/ 17 h 17"/>
                <a:gd name="T4" fmla="*/ 0 w 11"/>
                <a:gd name="T5" fmla="*/ 11 h 17"/>
                <a:gd name="T6" fmla="*/ 0 w 11"/>
                <a:gd name="T7" fmla="*/ 0 h 17"/>
                <a:gd name="T8" fmla="*/ 11 w 11"/>
                <a:gd name="T9" fmla="*/ 7 h 17"/>
                <a:gd name="T10" fmla="*/ 0 60000 65536"/>
                <a:gd name="T11" fmla="*/ 0 60000 65536"/>
                <a:gd name="T12" fmla="*/ 0 60000 65536"/>
                <a:gd name="T13" fmla="*/ 0 60000 65536"/>
                <a:gd name="T14" fmla="*/ 0 60000 65536"/>
                <a:gd name="T15" fmla="*/ 0 w 11"/>
                <a:gd name="T16" fmla="*/ 0 h 17"/>
                <a:gd name="T17" fmla="*/ 11 w 11"/>
                <a:gd name="T18" fmla="*/ 17 h 17"/>
              </a:gdLst>
              <a:ahLst/>
              <a:cxnLst>
                <a:cxn ang="T10">
                  <a:pos x="T0" y="T1"/>
                </a:cxn>
                <a:cxn ang="T11">
                  <a:pos x="T2" y="T3"/>
                </a:cxn>
                <a:cxn ang="T12">
                  <a:pos x="T4" y="T5"/>
                </a:cxn>
                <a:cxn ang="T13">
                  <a:pos x="T6" y="T7"/>
                </a:cxn>
                <a:cxn ang="T14">
                  <a:pos x="T8" y="T9"/>
                </a:cxn>
              </a:cxnLst>
              <a:rect l="T15" t="T16" r="T17" b="T18"/>
              <a:pathLst>
                <a:path w="11" h="17">
                  <a:moveTo>
                    <a:pt x="11" y="7"/>
                  </a:moveTo>
                  <a:lnTo>
                    <a:pt x="11" y="17"/>
                  </a:lnTo>
                  <a:lnTo>
                    <a:pt x="0" y="11"/>
                  </a:lnTo>
                  <a:lnTo>
                    <a:pt x="0" y="0"/>
                  </a:lnTo>
                  <a:lnTo>
                    <a:pt x="11" y="7"/>
                  </a:lnTo>
                  <a:close/>
                </a:path>
              </a:pathLst>
            </a:custGeom>
            <a:solidFill>
              <a:srgbClr val="600000"/>
            </a:solidFill>
            <a:ln w="9525">
              <a:noFill/>
              <a:round/>
              <a:headEnd/>
              <a:tailEnd/>
            </a:ln>
          </p:spPr>
          <p:txBody>
            <a:bodyPr/>
            <a:lstStyle/>
            <a:p>
              <a:endParaRPr lang="zh-CN" altLang="en-US"/>
            </a:p>
          </p:txBody>
        </p:sp>
        <p:sp>
          <p:nvSpPr>
            <p:cNvPr id="40126" name="Freeform 241"/>
            <p:cNvSpPr>
              <a:spLocks/>
            </p:cNvSpPr>
            <p:nvPr/>
          </p:nvSpPr>
          <p:spPr bwMode="auto">
            <a:xfrm>
              <a:off x="2959" y="2053"/>
              <a:ext cx="9" cy="12"/>
            </a:xfrm>
            <a:custGeom>
              <a:avLst/>
              <a:gdLst>
                <a:gd name="T0" fmla="*/ 9 w 9"/>
                <a:gd name="T1" fmla="*/ 2 h 12"/>
                <a:gd name="T2" fmla="*/ 9 w 9"/>
                <a:gd name="T3" fmla="*/ 12 h 12"/>
                <a:gd name="T4" fmla="*/ 0 w 9"/>
                <a:gd name="T5" fmla="*/ 8 h 12"/>
                <a:gd name="T6" fmla="*/ 0 w 9"/>
                <a:gd name="T7" fmla="*/ 0 h 12"/>
                <a:gd name="T8" fmla="*/ 9 w 9"/>
                <a:gd name="T9" fmla="*/ 2 h 12"/>
                <a:gd name="T10" fmla="*/ 0 60000 65536"/>
                <a:gd name="T11" fmla="*/ 0 60000 65536"/>
                <a:gd name="T12" fmla="*/ 0 60000 65536"/>
                <a:gd name="T13" fmla="*/ 0 60000 65536"/>
                <a:gd name="T14" fmla="*/ 0 60000 65536"/>
                <a:gd name="T15" fmla="*/ 0 w 9"/>
                <a:gd name="T16" fmla="*/ 0 h 12"/>
                <a:gd name="T17" fmla="*/ 9 w 9"/>
                <a:gd name="T18" fmla="*/ 12 h 12"/>
              </a:gdLst>
              <a:ahLst/>
              <a:cxnLst>
                <a:cxn ang="T10">
                  <a:pos x="T0" y="T1"/>
                </a:cxn>
                <a:cxn ang="T11">
                  <a:pos x="T2" y="T3"/>
                </a:cxn>
                <a:cxn ang="T12">
                  <a:pos x="T4" y="T5"/>
                </a:cxn>
                <a:cxn ang="T13">
                  <a:pos x="T6" y="T7"/>
                </a:cxn>
                <a:cxn ang="T14">
                  <a:pos x="T8" y="T9"/>
                </a:cxn>
              </a:cxnLst>
              <a:rect l="T15" t="T16" r="T17" b="T18"/>
              <a:pathLst>
                <a:path w="9" h="12">
                  <a:moveTo>
                    <a:pt x="9" y="2"/>
                  </a:moveTo>
                  <a:lnTo>
                    <a:pt x="9" y="12"/>
                  </a:lnTo>
                  <a:lnTo>
                    <a:pt x="0" y="8"/>
                  </a:lnTo>
                  <a:lnTo>
                    <a:pt x="0" y="0"/>
                  </a:lnTo>
                  <a:lnTo>
                    <a:pt x="9" y="2"/>
                  </a:lnTo>
                  <a:close/>
                </a:path>
              </a:pathLst>
            </a:custGeom>
            <a:solidFill>
              <a:srgbClr val="800000"/>
            </a:solidFill>
            <a:ln w="9525">
              <a:noFill/>
              <a:round/>
              <a:headEnd/>
              <a:tailEnd/>
            </a:ln>
          </p:spPr>
          <p:txBody>
            <a:bodyPr/>
            <a:lstStyle/>
            <a:p>
              <a:endParaRPr lang="zh-CN" altLang="en-US"/>
            </a:p>
          </p:txBody>
        </p:sp>
        <p:sp>
          <p:nvSpPr>
            <p:cNvPr id="40127" name="Freeform 242"/>
            <p:cNvSpPr>
              <a:spLocks/>
            </p:cNvSpPr>
            <p:nvPr/>
          </p:nvSpPr>
          <p:spPr bwMode="auto">
            <a:xfrm>
              <a:off x="2938" y="2038"/>
              <a:ext cx="21" cy="23"/>
            </a:xfrm>
            <a:custGeom>
              <a:avLst/>
              <a:gdLst>
                <a:gd name="T0" fmla="*/ 21 w 21"/>
                <a:gd name="T1" fmla="*/ 13 h 23"/>
                <a:gd name="T2" fmla="*/ 21 w 21"/>
                <a:gd name="T3" fmla="*/ 23 h 23"/>
                <a:gd name="T4" fmla="*/ 0 w 21"/>
                <a:gd name="T5" fmla="*/ 11 h 23"/>
                <a:gd name="T6" fmla="*/ 0 w 21"/>
                <a:gd name="T7" fmla="*/ 0 h 23"/>
                <a:gd name="T8" fmla="*/ 21 w 21"/>
                <a:gd name="T9" fmla="*/ 13 h 23"/>
                <a:gd name="T10" fmla="*/ 0 60000 65536"/>
                <a:gd name="T11" fmla="*/ 0 60000 65536"/>
                <a:gd name="T12" fmla="*/ 0 60000 65536"/>
                <a:gd name="T13" fmla="*/ 0 60000 65536"/>
                <a:gd name="T14" fmla="*/ 0 60000 65536"/>
                <a:gd name="T15" fmla="*/ 0 w 21"/>
                <a:gd name="T16" fmla="*/ 0 h 23"/>
                <a:gd name="T17" fmla="*/ 21 w 21"/>
                <a:gd name="T18" fmla="*/ 23 h 23"/>
              </a:gdLst>
              <a:ahLst/>
              <a:cxnLst>
                <a:cxn ang="T10">
                  <a:pos x="T0" y="T1"/>
                </a:cxn>
                <a:cxn ang="T11">
                  <a:pos x="T2" y="T3"/>
                </a:cxn>
                <a:cxn ang="T12">
                  <a:pos x="T4" y="T5"/>
                </a:cxn>
                <a:cxn ang="T13">
                  <a:pos x="T6" y="T7"/>
                </a:cxn>
                <a:cxn ang="T14">
                  <a:pos x="T8" y="T9"/>
                </a:cxn>
              </a:cxnLst>
              <a:rect l="T15" t="T16" r="T17" b="T18"/>
              <a:pathLst>
                <a:path w="21" h="23">
                  <a:moveTo>
                    <a:pt x="21" y="13"/>
                  </a:moveTo>
                  <a:lnTo>
                    <a:pt x="21" y="23"/>
                  </a:lnTo>
                  <a:lnTo>
                    <a:pt x="0" y="11"/>
                  </a:lnTo>
                  <a:lnTo>
                    <a:pt x="0" y="0"/>
                  </a:lnTo>
                  <a:lnTo>
                    <a:pt x="21" y="13"/>
                  </a:lnTo>
                  <a:close/>
                </a:path>
              </a:pathLst>
            </a:custGeom>
            <a:solidFill>
              <a:srgbClr val="800000"/>
            </a:solidFill>
            <a:ln w="9525">
              <a:noFill/>
              <a:round/>
              <a:headEnd/>
              <a:tailEnd/>
            </a:ln>
          </p:spPr>
          <p:txBody>
            <a:bodyPr/>
            <a:lstStyle/>
            <a:p>
              <a:endParaRPr lang="zh-CN" altLang="en-US"/>
            </a:p>
          </p:txBody>
        </p:sp>
        <p:sp>
          <p:nvSpPr>
            <p:cNvPr id="40128" name="Freeform 243"/>
            <p:cNvSpPr>
              <a:spLocks/>
            </p:cNvSpPr>
            <p:nvPr/>
          </p:nvSpPr>
          <p:spPr bwMode="auto">
            <a:xfrm>
              <a:off x="2914" y="2025"/>
              <a:ext cx="21" cy="24"/>
            </a:xfrm>
            <a:custGeom>
              <a:avLst/>
              <a:gdLst>
                <a:gd name="T0" fmla="*/ 21 w 21"/>
                <a:gd name="T1" fmla="*/ 13 h 24"/>
                <a:gd name="T2" fmla="*/ 21 w 21"/>
                <a:gd name="T3" fmla="*/ 24 h 24"/>
                <a:gd name="T4" fmla="*/ 0 w 21"/>
                <a:gd name="T5" fmla="*/ 11 h 24"/>
                <a:gd name="T6" fmla="*/ 0 w 21"/>
                <a:gd name="T7" fmla="*/ 0 h 24"/>
                <a:gd name="T8" fmla="*/ 21 w 21"/>
                <a:gd name="T9" fmla="*/ 13 h 24"/>
                <a:gd name="T10" fmla="*/ 0 60000 65536"/>
                <a:gd name="T11" fmla="*/ 0 60000 65536"/>
                <a:gd name="T12" fmla="*/ 0 60000 65536"/>
                <a:gd name="T13" fmla="*/ 0 60000 65536"/>
                <a:gd name="T14" fmla="*/ 0 60000 65536"/>
                <a:gd name="T15" fmla="*/ 0 w 21"/>
                <a:gd name="T16" fmla="*/ 0 h 24"/>
                <a:gd name="T17" fmla="*/ 21 w 21"/>
                <a:gd name="T18" fmla="*/ 24 h 24"/>
              </a:gdLst>
              <a:ahLst/>
              <a:cxnLst>
                <a:cxn ang="T10">
                  <a:pos x="T0" y="T1"/>
                </a:cxn>
                <a:cxn ang="T11">
                  <a:pos x="T2" y="T3"/>
                </a:cxn>
                <a:cxn ang="T12">
                  <a:pos x="T4" y="T5"/>
                </a:cxn>
                <a:cxn ang="T13">
                  <a:pos x="T6" y="T7"/>
                </a:cxn>
                <a:cxn ang="T14">
                  <a:pos x="T8" y="T9"/>
                </a:cxn>
              </a:cxnLst>
              <a:rect l="T15" t="T16" r="T17" b="T18"/>
              <a:pathLst>
                <a:path w="21" h="24">
                  <a:moveTo>
                    <a:pt x="21" y="13"/>
                  </a:moveTo>
                  <a:lnTo>
                    <a:pt x="21" y="24"/>
                  </a:lnTo>
                  <a:lnTo>
                    <a:pt x="0" y="11"/>
                  </a:lnTo>
                  <a:lnTo>
                    <a:pt x="0" y="0"/>
                  </a:lnTo>
                  <a:lnTo>
                    <a:pt x="21" y="13"/>
                  </a:lnTo>
                  <a:close/>
                </a:path>
              </a:pathLst>
            </a:custGeom>
            <a:solidFill>
              <a:srgbClr val="800000"/>
            </a:solidFill>
            <a:ln w="9525">
              <a:noFill/>
              <a:round/>
              <a:headEnd/>
              <a:tailEnd/>
            </a:ln>
          </p:spPr>
          <p:txBody>
            <a:bodyPr/>
            <a:lstStyle/>
            <a:p>
              <a:endParaRPr lang="zh-CN" altLang="en-US"/>
            </a:p>
          </p:txBody>
        </p:sp>
        <p:sp>
          <p:nvSpPr>
            <p:cNvPr id="40129" name="Freeform 244"/>
            <p:cNvSpPr>
              <a:spLocks/>
            </p:cNvSpPr>
            <p:nvPr/>
          </p:nvSpPr>
          <p:spPr bwMode="auto">
            <a:xfrm>
              <a:off x="2890" y="2011"/>
              <a:ext cx="22" cy="25"/>
            </a:xfrm>
            <a:custGeom>
              <a:avLst/>
              <a:gdLst>
                <a:gd name="T0" fmla="*/ 22 w 22"/>
                <a:gd name="T1" fmla="*/ 14 h 25"/>
                <a:gd name="T2" fmla="*/ 22 w 22"/>
                <a:gd name="T3" fmla="*/ 25 h 25"/>
                <a:gd name="T4" fmla="*/ 0 w 22"/>
                <a:gd name="T5" fmla="*/ 10 h 25"/>
                <a:gd name="T6" fmla="*/ 0 w 22"/>
                <a:gd name="T7" fmla="*/ 0 h 25"/>
                <a:gd name="T8" fmla="*/ 22 w 22"/>
                <a:gd name="T9" fmla="*/ 14 h 25"/>
                <a:gd name="T10" fmla="*/ 0 60000 65536"/>
                <a:gd name="T11" fmla="*/ 0 60000 65536"/>
                <a:gd name="T12" fmla="*/ 0 60000 65536"/>
                <a:gd name="T13" fmla="*/ 0 60000 65536"/>
                <a:gd name="T14" fmla="*/ 0 60000 65536"/>
                <a:gd name="T15" fmla="*/ 0 w 22"/>
                <a:gd name="T16" fmla="*/ 0 h 25"/>
                <a:gd name="T17" fmla="*/ 22 w 22"/>
                <a:gd name="T18" fmla="*/ 25 h 25"/>
              </a:gdLst>
              <a:ahLst/>
              <a:cxnLst>
                <a:cxn ang="T10">
                  <a:pos x="T0" y="T1"/>
                </a:cxn>
                <a:cxn ang="T11">
                  <a:pos x="T2" y="T3"/>
                </a:cxn>
                <a:cxn ang="T12">
                  <a:pos x="T4" y="T5"/>
                </a:cxn>
                <a:cxn ang="T13">
                  <a:pos x="T6" y="T7"/>
                </a:cxn>
                <a:cxn ang="T14">
                  <a:pos x="T8" y="T9"/>
                </a:cxn>
              </a:cxnLst>
              <a:rect l="T15" t="T16" r="T17" b="T18"/>
              <a:pathLst>
                <a:path w="22" h="25">
                  <a:moveTo>
                    <a:pt x="22" y="14"/>
                  </a:moveTo>
                  <a:lnTo>
                    <a:pt x="22" y="25"/>
                  </a:lnTo>
                  <a:lnTo>
                    <a:pt x="0" y="10"/>
                  </a:lnTo>
                  <a:lnTo>
                    <a:pt x="0" y="0"/>
                  </a:lnTo>
                  <a:lnTo>
                    <a:pt x="22" y="14"/>
                  </a:lnTo>
                  <a:close/>
                </a:path>
              </a:pathLst>
            </a:custGeom>
            <a:solidFill>
              <a:srgbClr val="800000"/>
            </a:solidFill>
            <a:ln w="9525">
              <a:noFill/>
              <a:round/>
              <a:headEnd/>
              <a:tailEnd/>
            </a:ln>
          </p:spPr>
          <p:txBody>
            <a:bodyPr/>
            <a:lstStyle/>
            <a:p>
              <a:endParaRPr lang="zh-CN" altLang="en-US"/>
            </a:p>
          </p:txBody>
        </p:sp>
        <p:sp>
          <p:nvSpPr>
            <p:cNvPr id="40130" name="Freeform 245"/>
            <p:cNvSpPr>
              <a:spLocks/>
            </p:cNvSpPr>
            <p:nvPr/>
          </p:nvSpPr>
          <p:spPr bwMode="auto">
            <a:xfrm>
              <a:off x="2879" y="2007"/>
              <a:ext cx="11" cy="14"/>
            </a:xfrm>
            <a:custGeom>
              <a:avLst/>
              <a:gdLst>
                <a:gd name="T0" fmla="*/ 11 w 11"/>
                <a:gd name="T1" fmla="*/ 4 h 14"/>
                <a:gd name="T2" fmla="*/ 11 w 11"/>
                <a:gd name="T3" fmla="*/ 14 h 14"/>
                <a:gd name="T4" fmla="*/ 0 w 11"/>
                <a:gd name="T5" fmla="*/ 8 h 14"/>
                <a:gd name="T6" fmla="*/ 0 w 11"/>
                <a:gd name="T7" fmla="*/ 0 h 14"/>
                <a:gd name="T8" fmla="*/ 11 w 11"/>
                <a:gd name="T9" fmla="*/ 4 h 14"/>
                <a:gd name="T10" fmla="*/ 0 60000 65536"/>
                <a:gd name="T11" fmla="*/ 0 60000 65536"/>
                <a:gd name="T12" fmla="*/ 0 60000 65536"/>
                <a:gd name="T13" fmla="*/ 0 60000 65536"/>
                <a:gd name="T14" fmla="*/ 0 60000 65536"/>
                <a:gd name="T15" fmla="*/ 0 w 11"/>
                <a:gd name="T16" fmla="*/ 0 h 14"/>
                <a:gd name="T17" fmla="*/ 11 w 11"/>
                <a:gd name="T18" fmla="*/ 14 h 14"/>
              </a:gdLst>
              <a:ahLst/>
              <a:cxnLst>
                <a:cxn ang="T10">
                  <a:pos x="T0" y="T1"/>
                </a:cxn>
                <a:cxn ang="T11">
                  <a:pos x="T2" y="T3"/>
                </a:cxn>
                <a:cxn ang="T12">
                  <a:pos x="T4" y="T5"/>
                </a:cxn>
                <a:cxn ang="T13">
                  <a:pos x="T6" y="T7"/>
                </a:cxn>
                <a:cxn ang="T14">
                  <a:pos x="T8" y="T9"/>
                </a:cxn>
              </a:cxnLst>
              <a:rect l="T15" t="T16" r="T17" b="T18"/>
              <a:pathLst>
                <a:path w="11" h="14">
                  <a:moveTo>
                    <a:pt x="11" y="4"/>
                  </a:moveTo>
                  <a:lnTo>
                    <a:pt x="11" y="14"/>
                  </a:lnTo>
                  <a:lnTo>
                    <a:pt x="0" y="8"/>
                  </a:lnTo>
                  <a:lnTo>
                    <a:pt x="0" y="0"/>
                  </a:lnTo>
                  <a:lnTo>
                    <a:pt x="11" y="4"/>
                  </a:lnTo>
                  <a:close/>
                </a:path>
              </a:pathLst>
            </a:custGeom>
            <a:solidFill>
              <a:srgbClr val="800000"/>
            </a:solidFill>
            <a:ln w="9525">
              <a:noFill/>
              <a:round/>
              <a:headEnd/>
              <a:tailEnd/>
            </a:ln>
          </p:spPr>
          <p:txBody>
            <a:bodyPr/>
            <a:lstStyle/>
            <a:p>
              <a:endParaRPr lang="zh-CN" altLang="en-US"/>
            </a:p>
          </p:txBody>
        </p:sp>
        <p:sp>
          <p:nvSpPr>
            <p:cNvPr id="40131" name="Freeform 246"/>
            <p:cNvSpPr>
              <a:spLocks/>
            </p:cNvSpPr>
            <p:nvPr/>
          </p:nvSpPr>
          <p:spPr bwMode="auto">
            <a:xfrm>
              <a:off x="2961" y="2080"/>
              <a:ext cx="7" cy="15"/>
            </a:xfrm>
            <a:custGeom>
              <a:avLst/>
              <a:gdLst>
                <a:gd name="T0" fmla="*/ 7 w 7"/>
                <a:gd name="T1" fmla="*/ 4 h 15"/>
                <a:gd name="T2" fmla="*/ 7 w 7"/>
                <a:gd name="T3" fmla="*/ 15 h 15"/>
                <a:gd name="T4" fmla="*/ 0 w 7"/>
                <a:gd name="T5" fmla="*/ 11 h 15"/>
                <a:gd name="T6" fmla="*/ 0 w 7"/>
                <a:gd name="T7" fmla="*/ 0 h 15"/>
                <a:gd name="T8" fmla="*/ 7 w 7"/>
                <a:gd name="T9" fmla="*/ 4 h 15"/>
                <a:gd name="T10" fmla="*/ 0 60000 65536"/>
                <a:gd name="T11" fmla="*/ 0 60000 65536"/>
                <a:gd name="T12" fmla="*/ 0 60000 65536"/>
                <a:gd name="T13" fmla="*/ 0 60000 65536"/>
                <a:gd name="T14" fmla="*/ 0 60000 65536"/>
                <a:gd name="T15" fmla="*/ 0 w 7"/>
                <a:gd name="T16" fmla="*/ 0 h 15"/>
                <a:gd name="T17" fmla="*/ 7 w 7"/>
                <a:gd name="T18" fmla="*/ 15 h 15"/>
              </a:gdLst>
              <a:ahLst/>
              <a:cxnLst>
                <a:cxn ang="T10">
                  <a:pos x="T0" y="T1"/>
                </a:cxn>
                <a:cxn ang="T11">
                  <a:pos x="T2" y="T3"/>
                </a:cxn>
                <a:cxn ang="T12">
                  <a:pos x="T4" y="T5"/>
                </a:cxn>
                <a:cxn ang="T13">
                  <a:pos x="T6" y="T7"/>
                </a:cxn>
                <a:cxn ang="T14">
                  <a:pos x="T8" y="T9"/>
                </a:cxn>
              </a:cxnLst>
              <a:rect l="T15" t="T16" r="T17" b="T18"/>
              <a:pathLst>
                <a:path w="7" h="15">
                  <a:moveTo>
                    <a:pt x="7" y="4"/>
                  </a:moveTo>
                  <a:lnTo>
                    <a:pt x="7" y="15"/>
                  </a:lnTo>
                  <a:lnTo>
                    <a:pt x="0" y="11"/>
                  </a:lnTo>
                  <a:lnTo>
                    <a:pt x="0" y="0"/>
                  </a:lnTo>
                  <a:lnTo>
                    <a:pt x="7" y="4"/>
                  </a:lnTo>
                  <a:close/>
                </a:path>
              </a:pathLst>
            </a:custGeom>
            <a:solidFill>
              <a:srgbClr val="800000"/>
            </a:solidFill>
            <a:ln w="9525">
              <a:noFill/>
              <a:round/>
              <a:headEnd/>
              <a:tailEnd/>
            </a:ln>
          </p:spPr>
          <p:txBody>
            <a:bodyPr/>
            <a:lstStyle/>
            <a:p>
              <a:endParaRPr lang="zh-CN" altLang="en-US"/>
            </a:p>
          </p:txBody>
        </p:sp>
        <p:sp>
          <p:nvSpPr>
            <p:cNvPr id="40132" name="Freeform 247"/>
            <p:cNvSpPr>
              <a:spLocks/>
            </p:cNvSpPr>
            <p:nvPr/>
          </p:nvSpPr>
          <p:spPr bwMode="auto">
            <a:xfrm>
              <a:off x="2938" y="2065"/>
              <a:ext cx="21" cy="26"/>
            </a:xfrm>
            <a:custGeom>
              <a:avLst/>
              <a:gdLst>
                <a:gd name="T0" fmla="*/ 21 w 21"/>
                <a:gd name="T1" fmla="*/ 13 h 26"/>
                <a:gd name="T2" fmla="*/ 21 w 21"/>
                <a:gd name="T3" fmla="*/ 26 h 26"/>
                <a:gd name="T4" fmla="*/ 0 w 21"/>
                <a:gd name="T5" fmla="*/ 11 h 26"/>
                <a:gd name="T6" fmla="*/ 0 w 21"/>
                <a:gd name="T7" fmla="*/ 0 h 26"/>
                <a:gd name="T8" fmla="*/ 21 w 21"/>
                <a:gd name="T9" fmla="*/ 13 h 26"/>
                <a:gd name="T10" fmla="*/ 0 60000 65536"/>
                <a:gd name="T11" fmla="*/ 0 60000 65536"/>
                <a:gd name="T12" fmla="*/ 0 60000 65536"/>
                <a:gd name="T13" fmla="*/ 0 60000 65536"/>
                <a:gd name="T14" fmla="*/ 0 60000 65536"/>
                <a:gd name="T15" fmla="*/ 0 w 21"/>
                <a:gd name="T16" fmla="*/ 0 h 26"/>
                <a:gd name="T17" fmla="*/ 21 w 21"/>
                <a:gd name="T18" fmla="*/ 26 h 26"/>
              </a:gdLst>
              <a:ahLst/>
              <a:cxnLst>
                <a:cxn ang="T10">
                  <a:pos x="T0" y="T1"/>
                </a:cxn>
                <a:cxn ang="T11">
                  <a:pos x="T2" y="T3"/>
                </a:cxn>
                <a:cxn ang="T12">
                  <a:pos x="T4" y="T5"/>
                </a:cxn>
                <a:cxn ang="T13">
                  <a:pos x="T6" y="T7"/>
                </a:cxn>
                <a:cxn ang="T14">
                  <a:pos x="T8" y="T9"/>
                </a:cxn>
              </a:cxnLst>
              <a:rect l="T15" t="T16" r="T17" b="T18"/>
              <a:pathLst>
                <a:path w="21" h="26">
                  <a:moveTo>
                    <a:pt x="21" y="13"/>
                  </a:moveTo>
                  <a:lnTo>
                    <a:pt x="21" y="26"/>
                  </a:lnTo>
                  <a:lnTo>
                    <a:pt x="0" y="11"/>
                  </a:lnTo>
                  <a:lnTo>
                    <a:pt x="0" y="0"/>
                  </a:lnTo>
                  <a:lnTo>
                    <a:pt x="21" y="13"/>
                  </a:lnTo>
                  <a:close/>
                </a:path>
              </a:pathLst>
            </a:custGeom>
            <a:solidFill>
              <a:srgbClr val="800000"/>
            </a:solidFill>
            <a:ln w="9525">
              <a:noFill/>
              <a:round/>
              <a:headEnd/>
              <a:tailEnd/>
            </a:ln>
          </p:spPr>
          <p:txBody>
            <a:bodyPr/>
            <a:lstStyle/>
            <a:p>
              <a:endParaRPr lang="zh-CN" altLang="en-US"/>
            </a:p>
          </p:txBody>
        </p:sp>
        <p:sp>
          <p:nvSpPr>
            <p:cNvPr id="40133" name="Freeform 248"/>
            <p:cNvSpPr>
              <a:spLocks/>
            </p:cNvSpPr>
            <p:nvPr/>
          </p:nvSpPr>
          <p:spPr bwMode="auto">
            <a:xfrm>
              <a:off x="2914" y="2051"/>
              <a:ext cx="21" cy="25"/>
            </a:xfrm>
            <a:custGeom>
              <a:avLst/>
              <a:gdLst>
                <a:gd name="T0" fmla="*/ 21 w 21"/>
                <a:gd name="T1" fmla="*/ 14 h 25"/>
                <a:gd name="T2" fmla="*/ 21 w 21"/>
                <a:gd name="T3" fmla="*/ 25 h 25"/>
                <a:gd name="T4" fmla="*/ 0 w 21"/>
                <a:gd name="T5" fmla="*/ 10 h 25"/>
                <a:gd name="T6" fmla="*/ 0 w 21"/>
                <a:gd name="T7" fmla="*/ 0 h 25"/>
                <a:gd name="T8" fmla="*/ 21 w 21"/>
                <a:gd name="T9" fmla="*/ 14 h 25"/>
                <a:gd name="T10" fmla="*/ 0 60000 65536"/>
                <a:gd name="T11" fmla="*/ 0 60000 65536"/>
                <a:gd name="T12" fmla="*/ 0 60000 65536"/>
                <a:gd name="T13" fmla="*/ 0 60000 65536"/>
                <a:gd name="T14" fmla="*/ 0 60000 65536"/>
                <a:gd name="T15" fmla="*/ 0 w 21"/>
                <a:gd name="T16" fmla="*/ 0 h 25"/>
                <a:gd name="T17" fmla="*/ 21 w 21"/>
                <a:gd name="T18" fmla="*/ 25 h 25"/>
              </a:gdLst>
              <a:ahLst/>
              <a:cxnLst>
                <a:cxn ang="T10">
                  <a:pos x="T0" y="T1"/>
                </a:cxn>
                <a:cxn ang="T11">
                  <a:pos x="T2" y="T3"/>
                </a:cxn>
                <a:cxn ang="T12">
                  <a:pos x="T4" y="T5"/>
                </a:cxn>
                <a:cxn ang="T13">
                  <a:pos x="T6" y="T7"/>
                </a:cxn>
                <a:cxn ang="T14">
                  <a:pos x="T8" y="T9"/>
                </a:cxn>
              </a:cxnLst>
              <a:rect l="T15" t="T16" r="T17" b="T18"/>
              <a:pathLst>
                <a:path w="21" h="25">
                  <a:moveTo>
                    <a:pt x="21" y="14"/>
                  </a:moveTo>
                  <a:lnTo>
                    <a:pt x="21" y="25"/>
                  </a:lnTo>
                  <a:lnTo>
                    <a:pt x="0" y="10"/>
                  </a:lnTo>
                  <a:lnTo>
                    <a:pt x="0" y="0"/>
                  </a:lnTo>
                  <a:lnTo>
                    <a:pt x="21" y="14"/>
                  </a:lnTo>
                  <a:close/>
                </a:path>
              </a:pathLst>
            </a:custGeom>
            <a:solidFill>
              <a:srgbClr val="800000"/>
            </a:solidFill>
            <a:ln w="9525">
              <a:noFill/>
              <a:round/>
              <a:headEnd/>
              <a:tailEnd/>
            </a:ln>
          </p:spPr>
          <p:txBody>
            <a:bodyPr/>
            <a:lstStyle/>
            <a:p>
              <a:endParaRPr lang="zh-CN" altLang="en-US"/>
            </a:p>
          </p:txBody>
        </p:sp>
        <p:sp>
          <p:nvSpPr>
            <p:cNvPr id="40134" name="Freeform 249"/>
            <p:cNvSpPr>
              <a:spLocks/>
            </p:cNvSpPr>
            <p:nvPr/>
          </p:nvSpPr>
          <p:spPr bwMode="auto">
            <a:xfrm>
              <a:off x="2890" y="2038"/>
              <a:ext cx="22" cy="23"/>
            </a:xfrm>
            <a:custGeom>
              <a:avLst/>
              <a:gdLst>
                <a:gd name="T0" fmla="*/ 22 w 22"/>
                <a:gd name="T1" fmla="*/ 13 h 23"/>
                <a:gd name="T2" fmla="*/ 22 w 22"/>
                <a:gd name="T3" fmla="*/ 23 h 23"/>
                <a:gd name="T4" fmla="*/ 0 w 22"/>
                <a:gd name="T5" fmla="*/ 11 h 23"/>
                <a:gd name="T6" fmla="*/ 0 w 22"/>
                <a:gd name="T7" fmla="*/ 0 h 23"/>
                <a:gd name="T8" fmla="*/ 22 w 22"/>
                <a:gd name="T9" fmla="*/ 13 h 23"/>
                <a:gd name="T10" fmla="*/ 0 60000 65536"/>
                <a:gd name="T11" fmla="*/ 0 60000 65536"/>
                <a:gd name="T12" fmla="*/ 0 60000 65536"/>
                <a:gd name="T13" fmla="*/ 0 60000 65536"/>
                <a:gd name="T14" fmla="*/ 0 60000 65536"/>
                <a:gd name="T15" fmla="*/ 0 w 22"/>
                <a:gd name="T16" fmla="*/ 0 h 23"/>
                <a:gd name="T17" fmla="*/ 22 w 22"/>
                <a:gd name="T18" fmla="*/ 23 h 23"/>
              </a:gdLst>
              <a:ahLst/>
              <a:cxnLst>
                <a:cxn ang="T10">
                  <a:pos x="T0" y="T1"/>
                </a:cxn>
                <a:cxn ang="T11">
                  <a:pos x="T2" y="T3"/>
                </a:cxn>
                <a:cxn ang="T12">
                  <a:pos x="T4" y="T5"/>
                </a:cxn>
                <a:cxn ang="T13">
                  <a:pos x="T6" y="T7"/>
                </a:cxn>
                <a:cxn ang="T14">
                  <a:pos x="T8" y="T9"/>
                </a:cxn>
              </a:cxnLst>
              <a:rect l="T15" t="T16" r="T17" b="T18"/>
              <a:pathLst>
                <a:path w="22" h="23">
                  <a:moveTo>
                    <a:pt x="22" y="13"/>
                  </a:moveTo>
                  <a:lnTo>
                    <a:pt x="22" y="23"/>
                  </a:lnTo>
                  <a:lnTo>
                    <a:pt x="0" y="11"/>
                  </a:lnTo>
                  <a:lnTo>
                    <a:pt x="0" y="0"/>
                  </a:lnTo>
                  <a:lnTo>
                    <a:pt x="22" y="13"/>
                  </a:lnTo>
                  <a:close/>
                </a:path>
              </a:pathLst>
            </a:custGeom>
            <a:solidFill>
              <a:srgbClr val="200000"/>
            </a:solidFill>
            <a:ln w="9525">
              <a:noFill/>
              <a:round/>
              <a:headEnd/>
              <a:tailEnd/>
            </a:ln>
          </p:spPr>
          <p:txBody>
            <a:bodyPr/>
            <a:lstStyle/>
            <a:p>
              <a:endParaRPr lang="zh-CN" altLang="en-US"/>
            </a:p>
          </p:txBody>
        </p:sp>
        <p:sp>
          <p:nvSpPr>
            <p:cNvPr id="40135" name="Freeform 250"/>
            <p:cNvSpPr>
              <a:spLocks/>
            </p:cNvSpPr>
            <p:nvPr/>
          </p:nvSpPr>
          <p:spPr bwMode="auto">
            <a:xfrm>
              <a:off x="2879" y="2030"/>
              <a:ext cx="11" cy="17"/>
            </a:xfrm>
            <a:custGeom>
              <a:avLst/>
              <a:gdLst>
                <a:gd name="T0" fmla="*/ 11 w 11"/>
                <a:gd name="T1" fmla="*/ 6 h 17"/>
                <a:gd name="T2" fmla="*/ 11 w 11"/>
                <a:gd name="T3" fmla="*/ 17 h 17"/>
                <a:gd name="T4" fmla="*/ 0 w 11"/>
                <a:gd name="T5" fmla="*/ 10 h 17"/>
                <a:gd name="T6" fmla="*/ 0 w 11"/>
                <a:gd name="T7" fmla="*/ 0 h 17"/>
                <a:gd name="T8" fmla="*/ 11 w 11"/>
                <a:gd name="T9" fmla="*/ 6 h 17"/>
                <a:gd name="T10" fmla="*/ 0 60000 65536"/>
                <a:gd name="T11" fmla="*/ 0 60000 65536"/>
                <a:gd name="T12" fmla="*/ 0 60000 65536"/>
                <a:gd name="T13" fmla="*/ 0 60000 65536"/>
                <a:gd name="T14" fmla="*/ 0 60000 65536"/>
                <a:gd name="T15" fmla="*/ 0 w 11"/>
                <a:gd name="T16" fmla="*/ 0 h 17"/>
                <a:gd name="T17" fmla="*/ 11 w 11"/>
                <a:gd name="T18" fmla="*/ 17 h 17"/>
              </a:gdLst>
              <a:ahLst/>
              <a:cxnLst>
                <a:cxn ang="T10">
                  <a:pos x="T0" y="T1"/>
                </a:cxn>
                <a:cxn ang="T11">
                  <a:pos x="T2" y="T3"/>
                </a:cxn>
                <a:cxn ang="T12">
                  <a:pos x="T4" y="T5"/>
                </a:cxn>
                <a:cxn ang="T13">
                  <a:pos x="T6" y="T7"/>
                </a:cxn>
                <a:cxn ang="T14">
                  <a:pos x="T8" y="T9"/>
                </a:cxn>
              </a:cxnLst>
              <a:rect l="T15" t="T16" r="T17" b="T18"/>
              <a:pathLst>
                <a:path w="11" h="17">
                  <a:moveTo>
                    <a:pt x="11" y="6"/>
                  </a:moveTo>
                  <a:lnTo>
                    <a:pt x="11" y="17"/>
                  </a:lnTo>
                  <a:lnTo>
                    <a:pt x="0" y="10"/>
                  </a:lnTo>
                  <a:lnTo>
                    <a:pt x="0" y="0"/>
                  </a:lnTo>
                  <a:lnTo>
                    <a:pt x="11" y="6"/>
                  </a:lnTo>
                  <a:close/>
                </a:path>
              </a:pathLst>
            </a:custGeom>
            <a:solidFill>
              <a:srgbClr val="800000"/>
            </a:solidFill>
            <a:ln w="9525">
              <a:noFill/>
              <a:round/>
              <a:headEnd/>
              <a:tailEnd/>
            </a:ln>
          </p:spPr>
          <p:txBody>
            <a:bodyPr/>
            <a:lstStyle/>
            <a:p>
              <a:endParaRPr lang="zh-CN" altLang="en-US"/>
            </a:p>
          </p:txBody>
        </p:sp>
        <p:sp>
          <p:nvSpPr>
            <p:cNvPr id="40136" name="Freeform 251"/>
            <p:cNvSpPr>
              <a:spLocks/>
            </p:cNvSpPr>
            <p:nvPr/>
          </p:nvSpPr>
          <p:spPr bwMode="auto">
            <a:xfrm>
              <a:off x="2879" y="2042"/>
              <a:ext cx="18" cy="21"/>
            </a:xfrm>
            <a:custGeom>
              <a:avLst/>
              <a:gdLst>
                <a:gd name="T0" fmla="*/ 18 w 18"/>
                <a:gd name="T1" fmla="*/ 11 h 21"/>
                <a:gd name="T2" fmla="*/ 18 w 18"/>
                <a:gd name="T3" fmla="*/ 21 h 21"/>
                <a:gd name="T4" fmla="*/ 0 w 18"/>
                <a:gd name="T5" fmla="*/ 11 h 21"/>
                <a:gd name="T6" fmla="*/ 0 w 18"/>
                <a:gd name="T7" fmla="*/ 0 h 21"/>
                <a:gd name="T8" fmla="*/ 18 w 18"/>
                <a:gd name="T9" fmla="*/ 11 h 21"/>
                <a:gd name="T10" fmla="*/ 0 60000 65536"/>
                <a:gd name="T11" fmla="*/ 0 60000 65536"/>
                <a:gd name="T12" fmla="*/ 0 60000 65536"/>
                <a:gd name="T13" fmla="*/ 0 60000 65536"/>
                <a:gd name="T14" fmla="*/ 0 60000 65536"/>
                <a:gd name="T15" fmla="*/ 0 w 18"/>
                <a:gd name="T16" fmla="*/ 0 h 21"/>
                <a:gd name="T17" fmla="*/ 18 w 18"/>
                <a:gd name="T18" fmla="*/ 21 h 21"/>
              </a:gdLst>
              <a:ahLst/>
              <a:cxnLst>
                <a:cxn ang="T10">
                  <a:pos x="T0" y="T1"/>
                </a:cxn>
                <a:cxn ang="T11">
                  <a:pos x="T2" y="T3"/>
                </a:cxn>
                <a:cxn ang="T12">
                  <a:pos x="T4" y="T5"/>
                </a:cxn>
                <a:cxn ang="T13">
                  <a:pos x="T6" y="T7"/>
                </a:cxn>
                <a:cxn ang="T14">
                  <a:pos x="T8" y="T9"/>
                </a:cxn>
              </a:cxnLst>
              <a:rect l="T15" t="T16" r="T17" b="T18"/>
              <a:pathLst>
                <a:path w="18" h="21">
                  <a:moveTo>
                    <a:pt x="18" y="11"/>
                  </a:moveTo>
                  <a:lnTo>
                    <a:pt x="18" y="21"/>
                  </a:lnTo>
                  <a:lnTo>
                    <a:pt x="0" y="11"/>
                  </a:lnTo>
                  <a:lnTo>
                    <a:pt x="0" y="0"/>
                  </a:lnTo>
                  <a:lnTo>
                    <a:pt x="18" y="11"/>
                  </a:lnTo>
                  <a:close/>
                </a:path>
              </a:pathLst>
            </a:custGeom>
            <a:solidFill>
              <a:srgbClr val="800000"/>
            </a:solidFill>
            <a:ln w="9525">
              <a:noFill/>
              <a:round/>
              <a:headEnd/>
              <a:tailEnd/>
            </a:ln>
          </p:spPr>
          <p:txBody>
            <a:bodyPr/>
            <a:lstStyle/>
            <a:p>
              <a:endParaRPr lang="zh-CN" altLang="en-US"/>
            </a:p>
          </p:txBody>
        </p:sp>
        <p:sp>
          <p:nvSpPr>
            <p:cNvPr id="40137" name="Freeform 252"/>
            <p:cNvSpPr>
              <a:spLocks/>
            </p:cNvSpPr>
            <p:nvPr/>
          </p:nvSpPr>
          <p:spPr bwMode="auto">
            <a:xfrm>
              <a:off x="2942" y="2082"/>
              <a:ext cx="26" cy="28"/>
            </a:xfrm>
            <a:custGeom>
              <a:avLst/>
              <a:gdLst>
                <a:gd name="T0" fmla="*/ 26 w 26"/>
                <a:gd name="T1" fmla="*/ 15 h 28"/>
                <a:gd name="T2" fmla="*/ 26 w 26"/>
                <a:gd name="T3" fmla="*/ 28 h 28"/>
                <a:gd name="T4" fmla="*/ 0 w 26"/>
                <a:gd name="T5" fmla="*/ 11 h 28"/>
                <a:gd name="T6" fmla="*/ 0 w 26"/>
                <a:gd name="T7" fmla="*/ 0 h 28"/>
                <a:gd name="T8" fmla="*/ 26 w 26"/>
                <a:gd name="T9" fmla="*/ 15 h 28"/>
                <a:gd name="T10" fmla="*/ 0 60000 65536"/>
                <a:gd name="T11" fmla="*/ 0 60000 65536"/>
                <a:gd name="T12" fmla="*/ 0 60000 65536"/>
                <a:gd name="T13" fmla="*/ 0 60000 65536"/>
                <a:gd name="T14" fmla="*/ 0 60000 65536"/>
                <a:gd name="T15" fmla="*/ 0 w 26"/>
                <a:gd name="T16" fmla="*/ 0 h 28"/>
                <a:gd name="T17" fmla="*/ 26 w 26"/>
                <a:gd name="T18" fmla="*/ 28 h 28"/>
              </a:gdLst>
              <a:ahLst/>
              <a:cxnLst>
                <a:cxn ang="T10">
                  <a:pos x="T0" y="T1"/>
                </a:cxn>
                <a:cxn ang="T11">
                  <a:pos x="T2" y="T3"/>
                </a:cxn>
                <a:cxn ang="T12">
                  <a:pos x="T4" y="T5"/>
                </a:cxn>
                <a:cxn ang="T13">
                  <a:pos x="T6" y="T7"/>
                </a:cxn>
                <a:cxn ang="T14">
                  <a:pos x="T8" y="T9"/>
                </a:cxn>
              </a:cxnLst>
              <a:rect l="T15" t="T16" r="T17" b="T18"/>
              <a:pathLst>
                <a:path w="26" h="28">
                  <a:moveTo>
                    <a:pt x="26" y="15"/>
                  </a:moveTo>
                  <a:lnTo>
                    <a:pt x="26" y="28"/>
                  </a:lnTo>
                  <a:lnTo>
                    <a:pt x="0" y="11"/>
                  </a:lnTo>
                  <a:lnTo>
                    <a:pt x="0" y="0"/>
                  </a:lnTo>
                  <a:lnTo>
                    <a:pt x="26" y="15"/>
                  </a:lnTo>
                  <a:close/>
                </a:path>
              </a:pathLst>
            </a:custGeom>
            <a:solidFill>
              <a:srgbClr val="800000"/>
            </a:solidFill>
            <a:ln w="9525">
              <a:noFill/>
              <a:round/>
              <a:headEnd/>
              <a:tailEnd/>
            </a:ln>
          </p:spPr>
          <p:txBody>
            <a:bodyPr/>
            <a:lstStyle/>
            <a:p>
              <a:endParaRPr lang="zh-CN" altLang="en-US"/>
            </a:p>
          </p:txBody>
        </p:sp>
        <p:sp>
          <p:nvSpPr>
            <p:cNvPr id="40138" name="Freeform 253"/>
            <p:cNvSpPr>
              <a:spLocks/>
            </p:cNvSpPr>
            <p:nvPr/>
          </p:nvSpPr>
          <p:spPr bwMode="auto">
            <a:xfrm>
              <a:off x="2920" y="2068"/>
              <a:ext cx="22" cy="25"/>
            </a:xfrm>
            <a:custGeom>
              <a:avLst/>
              <a:gdLst>
                <a:gd name="T0" fmla="*/ 22 w 22"/>
                <a:gd name="T1" fmla="*/ 14 h 25"/>
                <a:gd name="T2" fmla="*/ 22 w 22"/>
                <a:gd name="T3" fmla="*/ 25 h 25"/>
                <a:gd name="T4" fmla="*/ 0 w 22"/>
                <a:gd name="T5" fmla="*/ 12 h 25"/>
                <a:gd name="T6" fmla="*/ 0 w 22"/>
                <a:gd name="T7" fmla="*/ 0 h 25"/>
                <a:gd name="T8" fmla="*/ 22 w 22"/>
                <a:gd name="T9" fmla="*/ 14 h 25"/>
                <a:gd name="T10" fmla="*/ 0 60000 65536"/>
                <a:gd name="T11" fmla="*/ 0 60000 65536"/>
                <a:gd name="T12" fmla="*/ 0 60000 65536"/>
                <a:gd name="T13" fmla="*/ 0 60000 65536"/>
                <a:gd name="T14" fmla="*/ 0 60000 65536"/>
                <a:gd name="T15" fmla="*/ 0 w 22"/>
                <a:gd name="T16" fmla="*/ 0 h 25"/>
                <a:gd name="T17" fmla="*/ 22 w 22"/>
                <a:gd name="T18" fmla="*/ 25 h 25"/>
              </a:gdLst>
              <a:ahLst/>
              <a:cxnLst>
                <a:cxn ang="T10">
                  <a:pos x="T0" y="T1"/>
                </a:cxn>
                <a:cxn ang="T11">
                  <a:pos x="T2" y="T3"/>
                </a:cxn>
                <a:cxn ang="T12">
                  <a:pos x="T4" y="T5"/>
                </a:cxn>
                <a:cxn ang="T13">
                  <a:pos x="T6" y="T7"/>
                </a:cxn>
                <a:cxn ang="T14">
                  <a:pos x="T8" y="T9"/>
                </a:cxn>
              </a:cxnLst>
              <a:rect l="T15" t="T16" r="T17" b="T18"/>
              <a:pathLst>
                <a:path w="22" h="25">
                  <a:moveTo>
                    <a:pt x="22" y="14"/>
                  </a:moveTo>
                  <a:lnTo>
                    <a:pt x="22" y="25"/>
                  </a:lnTo>
                  <a:lnTo>
                    <a:pt x="0" y="12"/>
                  </a:lnTo>
                  <a:lnTo>
                    <a:pt x="0" y="0"/>
                  </a:lnTo>
                  <a:lnTo>
                    <a:pt x="22" y="14"/>
                  </a:lnTo>
                  <a:close/>
                </a:path>
              </a:pathLst>
            </a:custGeom>
            <a:solidFill>
              <a:srgbClr val="800000"/>
            </a:solidFill>
            <a:ln w="9525">
              <a:noFill/>
              <a:round/>
              <a:headEnd/>
              <a:tailEnd/>
            </a:ln>
          </p:spPr>
          <p:txBody>
            <a:bodyPr/>
            <a:lstStyle/>
            <a:p>
              <a:endParaRPr lang="zh-CN" altLang="en-US"/>
            </a:p>
          </p:txBody>
        </p:sp>
        <p:sp>
          <p:nvSpPr>
            <p:cNvPr id="40139" name="Freeform 254"/>
            <p:cNvSpPr>
              <a:spLocks/>
            </p:cNvSpPr>
            <p:nvPr/>
          </p:nvSpPr>
          <p:spPr bwMode="auto">
            <a:xfrm>
              <a:off x="2899" y="2055"/>
              <a:ext cx="21" cy="23"/>
            </a:xfrm>
            <a:custGeom>
              <a:avLst/>
              <a:gdLst>
                <a:gd name="T0" fmla="*/ 21 w 21"/>
                <a:gd name="T1" fmla="*/ 13 h 23"/>
                <a:gd name="T2" fmla="*/ 21 w 21"/>
                <a:gd name="T3" fmla="*/ 23 h 23"/>
                <a:gd name="T4" fmla="*/ 0 w 21"/>
                <a:gd name="T5" fmla="*/ 8 h 23"/>
                <a:gd name="T6" fmla="*/ 0 w 21"/>
                <a:gd name="T7" fmla="*/ 0 h 23"/>
                <a:gd name="T8" fmla="*/ 21 w 21"/>
                <a:gd name="T9" fmla="*/ 13 h 23"/>
                <a:gd name="T10" fmla="*/ 0 60000 65536"/>
                <a:gd name="T11" fmla="*/ 0 60000 65536"/>
                <a:gd name="T12" fmla="*/ 0 60000 65536"/>
                <a:gd name="T13" fmla="*/ 0 60000 65536"/>
                <a:gd name="T14" fmla="*/ 0 60000 65536"/>
                <a:gd name="T15" fmla="*/ 0 w 21"/>
                <a:gd name="T16" fmla="*/ 0 h 23"/>
                <a:gd name="T17" fmla="*/ 21 w 21"/>
                <a:gd name="T18" fmla="*/ 23 h 23"/>
              </a:gdLst>
              <a:ahLst/>
              <a:cxnLst>
                <a:cxn ang="T10">
                  <a:pos x="T0" y="T1"/>
                </a:cxn>
                <a:cxn ang="T11">
                  <a:pos x="T2" y="T3"/>
                </a:cxn>
                <a:cxn ang="T12">
                  <a:pos x="T4" y="T5"/>
                </a:cxn>
                <a:cxn ang="T13">
                  <a:pos x="T6" y="T7"/>
                </a:cxn>
                <a:cxn ang="T14">
                  <a:pos x="T8" y="T9"/>
                </a:cxn>
              </a:cxnLst>
              <a:rect l="T15" t="T16" r="T17" b="T18"/>
              <a:pathLst>
                <a:path w="21" h="23">
                  <a:moveTo>
                    <a:pt x="21" y="13"/>
                  </a:moveTo>
                  <a:lnTo>
                    <a:pt x="21" y="23"/>
                  </a:lnTo>
                  <a:lnTo>
                    <a:pt x="0" y="8"/>
                  </a:lnTo>
                  <a:lnTo>
                    <a:pt x="0" y="0"/>
                  </a:lnTo>
                  <a:lnTo>
                    <a:pt x="21" y="13"/>
                  </a:lnTo>
                  <a:close/>
                </a:path>
              </a:pathLst>
            </a:custGeom>
            <a:solidFill>
              <a:srgbClr val="800000"/>
            </a:solidFill>
            <a:ln w="9525">
              <a:noFill/>
              <a:round/>
              <a:headEnd/>
              <a:tailEnd/>
            </a:ln>
          </p:spPr>
          <p:txBody>
            <a:bodyPr/>
            <a:lstStyle/>
            <a:p>
              <a:endParaRPr lang="zh-CN" altLang="en-US"/>
            </a:p>
          </p:txBody>
        </p:sp>
        <p:sp>
          <p:nvSpPr>
            <p:cNvPr id="40140" name="Freeform 255"/>
            <p:cNvSpPr>
              <a:spLocks/>
            </p:cNvSpPr>
            <p:nvPr/>
          </p:nvSpPr>
          <p:spPr bwMode="auto">
            <a:xfrm>
              <a:off x="2879" y="1895"/>
              <a:ext cx="20" cy="19"/>
            </a:xfrm>
            <a:custGeom>
              <a:avLst/>
              <a:gdLst>
                <a:gd name="T0" fmla="*/ 20 w 20"/>
                <a:gd name="T1" fmla="*/ 9 h 19"/>
                <a:gd name="T2" fmla="*/ 20 w 20"/>
                <a:gd name="T3" fmla="*/ 19 h 19"/>
                <a:gd name="T4" fmla="*/ 0 w 20"/>
                <a:gd name="T5" fmla="*/ 11 h 19"/>
                <a:gd name="T6" fmla="*/ 0 w 20"/>
                <a:gd name="T7" fmla="*/ 0 h 19"/>
                <a:gd name="T8" fmla="*/ 20 w 20"/>
                <a:gd name="T9" fmla="*/ 9 h 19"/>
                <a:gd name="T10" fmla="*/ 0 60000 65536"/>
                <a:gd name="T11" fmla="*/ 0 60000 65536"/>
                <a:gd name="T12" fmla="*/ 0 60000 65536"/>
                <a:gd name="T13" fmla="*/ 0 60000 65536"/>
                <a:gd name="T14" fmla="*/ 0 60000 65536"/>
                <a:gd name="T15" fmla="*/ 0 w 20"/>
                <a:gd name="T16" fmla="*/ 0 h 19"/>
                <a:gd name="T17" fmla="*/ 20 w 20"/>
                <a:gd name="T18" fmla="*/ 19 h 19"/>
              </a:gdLst>
              <a:ahLst/>
              <a:cxnLst>
                <a:cxn ang="T10">
                  <a:pos x="T0" y="T1"/>
                </a:cxn>
                <a:cxn ang="T11">
                  <a:pos x="T2" y="T3"/>
                </a:cxn>
                <a:cxn ang="T12">
                  <a:pos x="T4" y="T5"/>
                </a:cxn>
                <a:cxn ang="T13">
                  <a:pos x="T6" y="T7"/>
                </a:cxn>
                <a:cxn ang="T14">
                  <a:pos x="T8" y="T9"/>
                </a:cxn>
              </a:cxnLst>
              <a:rect l="T15" t="T16" r="T17" b="T18"/>
              <a:pathLst>
                <a:path w="20" h="19">
                  <a:moveTo>
                    <a:pt x="20" y="9"/>
                  </a:moveTo>
                  <a:lnTo>
                    <a:pt x="20" y="19"/>
                  </a:lnTo>
                  <a:lnTo>
                    <a:pt x="0" y="11"/>
                  </a:lnTo>
                  <a:lnTo>
                    <a:pt x="0" y="0"/>
                  </a:lnTo>
                  <a:lnTo>
                    <a:pt x="20" y="9"/>
                  </a:lnTo>
                  <a:close/>
                </a:path>
              </a:pathLst>
            </a:custGeom>
            <a:solidFill>
              <a:srgbClr val="800000"/>
            </a:solidFill>
            <a:ln w="9525">
              <a:noFill/>
              <a:round/>
              <a:headEnd/>
              <a:tailEnd/>
            </a:ln>
          </p:spPr>
          <p:txBody>
            <a:bodyPr/>
            <a:lstStyle/>
            <a:p>
              <a:endParaRPr lang="zh-CN" altLang="en-US"/>
            </a:p>
          </p:txBody>
        </p:sp>
        <p:sp>
          <p:nvSpPr>
            <p:cNvPr id="40141" name="Freeform 256"/>
            <p:cNvSpPr>
              <a:spLocks/>
            </p:cNvSpPr>
            <p:nvPr/>
          </p:nvSpPr>
          <p:spPr bwMode="auto">
            <a:xfrm>
              <a:off x="2923" y="1912"/>
              <a:ext cx="19" cy="17"/>
            </a:xfrm>
            <a:custGeom>
              <a:avLst/>
              <a:gdLst>
                <a:gd name="T0" fmla="*/ 19 w 19"/>
                <a:gd name="T1" fmla="*/ 6 h 17"/>
                <a:gd name="T2" fmla="*/ 19 w 19"/>
                <a:gd name="T3" fmla="*/ 17 h 17"/>
                <a:gd name="T4" fmla="*/ 0 w 19"/>
                <a:gd name="T5" fmla="*/ 11 h 17"/>
                <a:gd name="T6" fmla="*/ 0 w 19"/>
                <a:gd name="T7" fmla="*/ 0 h 17"/>
                <a:gd name="T8" fmla="*/ 19 w 19"/>
                <a:gd name="T9" fmla="*/ 6 h 17"/>
                <a:gd name="T10" fmla="*/ 0 60000 65536"/>
                <a:gd name="T11" fmla="*/ 0 60000 65536"/>
                <a:gd name="T12" fmla="*/ 0 60000 65536"/>
                <a:gd name="T13" fmla="*/ 0 60000 65536"/>
                <a:gd name="T14" fmla="*/ 0 60000 65536"/>
                <a:gd name="T15" fmla="*/ 0 w 19"/>
                <a:gd name="T16" fmla="*/ 0 h 17"/>
                <a:gd name="T17" fmla="*/ 19 w 19"/>
                <a:gd name="T18" fmla="*/ 17 h 17"/>
              </a:gdLst>
              <a:ahLst/>
              <a:cxnLst>
                <a:cxn ang="T10">
                  <a:pos x="T0" y="T1"/>
                </a:cxn>
                <a:cxn ang="T11">
                  <a:pos x="T2" y="T3"/>
                </a:cxn>
                <a:cxn ang="T12">
                  <a:pos x="T4" y="T5"/>
                </a:cxn>
                <a:cxn ang="T13">
                  <a:pos x="T6" y="T7"/>
                </a:cxn>
                <a:cxn ang="T14">
                  <a:pos x="T8" y="T9"/>
                </a:cxn>
              </a:cxnLst>
              <a:rect l="T15" t="T16" r="T17" b="T18"/>
              <a:pathLst>
                <a:path w="19" h="17">
                  <a:moveTo>
                    <a:pt x="19" y="6"/>
                  </a:moveTo>
                  <a:lnTo>
                    <a:pt x="19" y="17"/>
                  </a:lnTo>
                  <a:lnTo>
                    <a:pt x="0" y="11"/>
                  </a:lnTo>
                  <a:lnTo>
                    <a:pt x="0" y="0"/>
                  </a:lnTo>
                  <a:lnTo>
                    <a:pt x="19" y="6"/>
                  </a:lnTo>
                  <a:close/>
                </a:path>
              </a:pathLst>
            </a:custGeom>
            <a:solidFill>
              <a:srgbClr val="800000"/>
            </a:solidFill>
            <a:ln w="9525">
              <a:noFill/>
              <a:round/>
              <a:headEnd/>
              <a:tailEnd/>
            </a:ln>
          </p:spPr>
          <p:txBody>
            <a:bodyPr/>
            <a:lstStyle/>
            <a:p>
              <a:endParaRPr lang="zh-CN" altLang="en-US"/>
            </a:p>
          </p:txBody>
        </p:sp>
        <p:sp>
          <p:nvSpPr>
            <p:cNvPr id="40142" name="Freeform 257"/>
            <p:cNvSpPr>
              <a:spLocks/>
            </p:cNvSpPr>
            <p:nvPr/>
          </p:nvSpPr>
          <p:spPr bwMode="auto">
            <a:xfrm>
              <a:off x="2899" y="1904"/>
              <a:ext cx="21" cy="19"/>
            </a:xfrm>
            <a:custGeom>
              <a:avLst/>
              <a:gdLst>
                <a:gd name="T0" fmla="*/ 21 w 21"/>
                <a:gd name="T1" fmla="*/ 6 h 19"/>
                <a:gd name="T2" fmla="*/ 21 w 21"/>
                <a:gd name="T3" fmla="*/ 19 h 19"/>
                <a:gd name="T4" fmla="*/ 0 w 21"/>
                <a:gd name="T5" fmla="*/ 10 h 19"/>
                <a:gd name="T6" fmla="*/ 0 w 21"/>
                <a:gd name="T7" fmla="*/ 0 h 19"/>
                <a:gd name="T8" fmla="*/ 21 w 21"/>
                <a:gd name="T9" fmla="*/ 6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21" y="6"/>
                  </a:moveTo>
                  <a:lnTo>
                    <a:pt x="21" y="19"/>
                  </a:lnTo>
                  <a:lnTo>
                    <a:pt x="0" y="10"/>
                  </a:lnTo>
                  <a:lnTo>
                    <a:pt x="0" y="0"/>
                  </a:lnTo>
                  <a:lnTo>
                    <a:pt x="21" y="6"/>
                  </a:lnTo>
                  <a:close/>
                </a:path>
              </a:pathLst>
            </a:custGeom>
            <a:solidFill>
              <a:srgbClr val="800000"/>
            </a:solidFill>
            <a:ln w="9525">
              <a:noFill/>
              <a:round/>
              <a:headEnd/>
              <a:tailEnd/>
            </a:ln>
          </p:spPr>
          <p:txBody>
            <a:bodyPr/>
            <a:lstStyle/>
            <a:p>
              <a:endParaRPr lang="zh-CN" altLang="en-US"/>
            </a:p>
          </p:txBody>
        </p:sp>
        <p:sp>
          <p:nvSpPr>
            <p:cNvPr id="40143" name="Freeform 258"/>
            <p:cNvSpPr>
              <a:spLocks/>
            </p:cNvSpPr>
            <p:nvPr/>
          </p:nvSpPr>
          <p:spPr bwMode="auto">
            <a:xfrm>
              <a:off x="2879" y="1920"/>
              <a:ext cx="20" cy="19"/>
            </a:xfrm>
            <a:custGeom>
              <a:avLst/>
              <a:gdLst>
                <a:gd name="T0" fmla="*/ 20 w 20"/>
                <a:gd name="T1" fmla="*/ 9 h 19"/>
                <a:gd name="T2" fmla="*/ 20 w 20"/>
                <a:gd name="T3" fmla="*/ 19 h 19"/>
                <a:gd name="T4" fmla="*/ 0 w 20"/>
                <a:gd name="T5" fmla="*/ 11 h 19"/>
                <a:gd name="T6" fmla="*/ 0 w 20"/>
                <a:gd name="T7" fmla="*/ 0 h 19"/>
                <a:gd name="T8" fmla="*/ 20 w 20"/>
                <a:gd name="T9" fmla="*/ 9 h 19"/>
                <a:gd name="T10" fmla="*/ 0 60000 65536"/>
                <a:gd name="T11" fmla="*/ 0 60000 65536"/>
                <a:gd name="T12" fmla="*/ 0 60000 65536"/>
                <a:gd name="T13" fmla="*/ 0 60000 65536"/>
                <a:gd name="T14" fmla="*/ 0 60000 65536"/>
                <a:gd name="T15" fmla="*/ 0 w 20"/>
                <a:gd name="T16" fmla="*/ 0 h 19"/>
                <a:gd name="T17" fmla="*/ 20 w 20"/>
                <a:gd name="T18" fmla="*/ 19 h 19"/>
              </a:gdLst>
              <a:ahLst/>
              <a:cxnLst>
                <a:cxn ang="T10">
                  <a:pos x="T0" y="T1"/>
                </a:cxn>
                <a:cxn ang="T11">
                  <a:pos x="T2" y="T3"/>
                </a:cxn>
                <a:cxn ang="T12">
                  <a:pos x="T4" y="T5"/>
                </a:cxn>
                <a:cxn ang="T13">
                  <a:pos x="T6" y="T7"/>
                </a:cxn>
                <a:cxn ang="T14">
                  <a:pos x="T8" y="T9"/>
                </a:cxn>
              </a:cxnLst>
              <a:rect l="T15" t="T16" r="T17" b="T18"/>
              <a:pathLst>
                <a:path w="20" h="19">
                  <a:moveTo>
                    <a:pt x="20" y="9"/>
                  </a:moveTo>
                  <a:lnTo>
                    <a:pt x="20" y="19"/>
                  </a:lnTo>
                  <a:lnTo>
                    <a:pt x="0" y="11"/>
                  </a:lnTo>
                  <a:lnTo>
                    <a:pt x="0" y="0"/>
                  </a:lnTo>
                  <a:lnTo>
                    <a:pt x="20" y="9"/>
                  </a:lnTo>
                  <a:close/>
                </a:path>
              </a:pathLst>
            </a:custGeom>
            <a:solidFill>
              <a:srgbClr val="800000"/>
            </a:solidFill>
            <a:ln w="9525">
              <a:noFill/>
              <a:round/>
              <a:headEnd/>
              <a:tailEnd/>
            </a:ln>
          </p:spPr>
          <p:txBody>
            <a:bodyPr/>
            <a:lstStyle/>
            <a:p>
              <a:endParaRPr lang="zh-CN" altLang="en-US"/>
            </a:p>
          </p:txBody>
        </p:sp>
        <p:sp>
          <p:nvSpPr>
            <p:cNvPr id="40144" name="Freeform 259"/>
            <p:cNvSpPr>
              <a:spLocks/>
            </p:cNvSpPr>
            <p:nvPr/>
          </p:nvSpPr>
          <p:spPr bwMode="auto">
            <a:xfrm>
              <a:off x="2944" y="1946"/>
              <a:ext cx="24" cy="21"/>
            </a:xfrm>
            <a:custGeom>
              <a:avLst/>
              <a:gdLst>
                <a:gd name="T0" fmla="*/ 24 w 24"/>
                <a:gd name="T1" fmla="*/ 10 h 21"/>
                <a:gd name="T2" fmla="*/ 24 w 24"/>
                <a:gd name="T3" fmla="*/ 21 h 21"/>
                <a:gd name="T4" fmla="*/ 0 w 24"/>
                <a:gd name="T5" fmla="*/ 12 h 21"/>
                <a:gd name="T6" fmla="*/ 0 w 24"/>
                <a:gd name="T7" fmla="*/ 0 h 21"/>
                <a:gd name="T8" fmla="*/ 24 w 24"/>
                <a:gd name="T9" fmla="*/ 10 h 21"/>
                <a:gd name="T10" fmla="*/ 0 60000 65536"/>
                <a:gd name="T11" fmla="*/ 0 60000 65536"/>
                <a:gd name="T12" fmla="*/ 0 60000 65536"/>
                <a:gd name="T13" fmla="*/ 0 60000 65536"/>
                <a:gd name="T14" fmla="*/ 0 60000 65536"/>
                <a:gd name="T15" fmla="*/ 0 w 24"/>
                <a:gd name="T16" fmla="*/ 0 h 21"/>
                <a:gd name="T17" fmla="*/ 24 w 24"/>
                <a:gd name="T18" fmla="*/ 21 h 21"/>
              </a:gdLst>
              <a:ahLst/>
              <a:cxnLst>
                <a:cxn ang="T10">
                  <a:pos x="T0" y="T1"/>
                </a:cxn>
                <a:cxn ang="T11">
                  <a:pos x="T2" y="T3"/>
                </a:cxn>
                <a:cxn ang="T12">
                  <a:pos x="T4" y="T5"/>
                </a:cxn>
                <a:cxn ang="T13">
                  <a:pos x="T6" y="T7"/>
                </a:cxn>
                <a:cxn ang="T14">
                  <a:pos x="T8" y="T9"/>
                </a:cxn>
              </a:cxnLst>
              <a:rect l="T15" t="T16" r="T17" b="T18"/>
              <a:pathLst>
                <a:path w="24" h="21">
                  <a:moveTo>
                    <a:pt x="24" y="10"/>
                  </a:moveTo>
                  <a:lnTo>
                    <a:pt x="24" y="21"/>
                  </a:lnTo>
                  <a:lnTo>
                    <a:pt x="0" y="12"/>
                  </a:lnTo>
                  <a:lnTo>
                    <a:pt x="0" y="0"/>
                  </a:lnTo>
                  <a:lnTo>
                    <a:pt x="24" y="10"/>
                  </a:lnTo>
                  <a:close/>
                </a:path>
              </a:pathLst>
            </a:custGeom>
            <a:solidFill>
              <a:srgbClr val="800000"/>
            </a:solidFill>
            <a:ln w="9525">
              <a:noFill/>
              <a:round/>
              <a:headEnd/>
              <a:tailEnd/>
            </a:ln>
          </p:spPr>
          <p:txBody>
            <a:bodyPr/>
            <a:lstStyle/>
            <a:p>
              <a:endParaRPr lang="zh-CN" altLang="en-US"/>
            </a:p>
          </p:txBody>
        </p:sp>
        <p:sp>
          <p:nvSpPr>
            <p:cNvPr id="40145" name="Freeform 260"/>
            <p:cNvSpPr>
              <a:spLocks/>
            </p:cNvSpPr>
            <p:nvPr/>
          </p:nvSpPr>
          <p:spPr bwMode="auto">
            <a:xfrm>
              <a:off x="2923" y="1937"/>
              <a:ext cx="19" cy="19"/>
            </a:xfrm>
            <a:custGeom>
              <a:avLst/>
              <a:gdLst>
                <a:gd name="T0" fmla="*/ 19 w 19"/>
                <a:gd name="T1" fmla="*/ 9 h 19"/>
                <a:gd name="T2" fmla="*/ 19 w 19"/>
                <a:gd name="T3" fmla="*/ 19 h 19"/>
                <a:gd name="T4" fmla="*/ 0 w 19"/>
                <a:gd name="T5" fmla="*/ 11 h 19"/>
                <a:gd name="T6" fmla="*/ 0 w 19"/>
                <a:gd name="T7" fmla="*/ 0 h 19"/>
                <a:gd name="T8" fmla="*/ 19 w 19"/>
                <a:gd name="T9" fmla="*/ 9 h 19"/>
                <a:gd name="T10" fmla="*/ 0 60000 65536"/>
                <a:gd name="T11" fmla="*/ 0 60000 65536"/>
                <a:gd name="T12" fmla="*/ 0 60000 65536"/>
                <a:gd name="T13" fmla="*/ 0 60000 65536"/>
                <a:gd name="T14" fmla="*/ 0 60000 65536"/>
                <a:gd name="T15" fmla="*/ 0 w 19"/>
                <a:gd name="T16" fmla="*/ 0 h 19"/>
                <a:gd name="T17" fmla="*/ 19 w 19"/>
                <a:gd name="T18" fmla="*/ 19 h 19"/>
              </a:gdLst>
              <a:ahLst/>
              <a:cxnLst>
                <a:cxn ang="T10">
                  <a:pos x="T0" y="T1"/>
                </a:cxn>
                <a:cxn ang="T11">
                  <a:pos x="T2" y="T3"/>
                </a:cxn>
                <a:cxn ang="T12">
                  <a:pos x="T4" y="T5"/>
                </a:cxn>
                <a:cxn ang="T13">
                  <a:pos x="T6" y="T7"/>
                </a:cxn>
                <a:cxn ang="T14">
                  <a:pos x="T8" y="T9"/>
                </a:cxn>
              </a:cxnLst>
              <a:rect l="T15" t="T16" r="T17" b="T18"/>
              <a:pathLst>
                <a:path w="19" h="19">
                  <a:moveTo>
                    <a:pt x="19" y="9"/>
                  </a:moveTo>
                  <a:lnTo>
                    <a:pt x="19" y="19"/>
                  </a:lnTo>
                  <a:lnTo>
                    <a:pt x="0" y="11"/>
                  </a:lnTo>
                  <a:lnTo>
                    <a:pt x="0" y="0"/>
                  </a:lnTo>
                  <a:lnTo>
                    <a:pt x="19" y="9"/>
                  </a:lnTo>
                  <a:close/>
                </a:path>
              </a:pathLst>
            </a:custGeom>
            <a:solidFill>
              <a:srgbClr val="800000"/>
            </a:solidFill>
            <a:ln w="9525">
              <a:noFill/>
              <a:round/>
              <a:headEnd/>
              <a:tailEnd/>
            </a:ln>
          </p:spPr>
          <p:txBody>
            <a:bodyPr/>
            <a:lstStyle/>
            <a:p>
              <a:endParaRPr lang="zh-CN" altLang="en-US"/>
            </a:p>
          </p:txBody>
        </p:sp>
        <p:sp>
          <p:nvSpPr>
            <p:cNvPr id="40146" name="Freeform 261"/>
            <p:cNvSpPr>
              <a:spLocks/>
            </p:cNvSpPr>
            <p:nvPr/>
          </p:nvSpPr>
          <p:spPr bwMode="auto">
            <a:xfrm>
              <a:off x="2899" y="1929"/>
              <a:ext cx="21" cy="19"/>
            </a:xfrm>
            <a:custGeom>
              <a:avLst/>
              <a:gdLst>
                <a:gd name="T0" fmla="*/ 21 w 21"/>
                <a:gd name="T1" fmla="*/ 8 h 19"/>
                <a:gd name="T2" fmla="*/ 21 w 21"/>
                <a:gd name="T3" fmla="*/ 19 h 19"/>
                <a:gd name="T4" fmla="*/ 0 w 21"/>
                <a:gd name="T5" fmla="*/ 10 h 19"/>
                <a:gd name="T6" fmla="*/ 0 w 21"/>
                <a:gd name="T7" fmla="*/ 0 h 19"/>
                <a:gd name="T8" fmla="*/ 21 w 21"/>
                <a:gd name="T9" fmla="*/ 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21" y="8"/>
                  </a:moveTo>
                  <a:lnTo>
                    <a:pt x="21" y="19"/>
                  </a:lnTo>
                  <a:lnTo>
                    <a:pt x="0" y="10"/>
                  </a:lnTo>
                  <a:lnTo>
                    <a:pt x="0" y="0"/>
                  </a:lnTo>
                  <a:lnTo>
                    <a:pt x="21" y="8"/>
                  </a:lnTo>
                  <a:close/>
                </a:path>
              </a:pathLst>
            </a:custGeom>
            <a:solidFill>
              <a:srgbClr val="800000"/>
            </a:solidFill>
            <a:ln w="9525">
              <a:noFill/>
              <a:round/>
              <a:headEnd/>
              <a:tailEnd/>
            </a:ln>
          </p:spPr>
          <p:txBody>
            <a:bodyPr/>
            <a:lstStyle/>
            <a:p>
              <a:endParaRPr lang="zh-CN" altLang="en-US"/>
            </a:p>
          </p:txBody>
        </p:sp>
        <p:sp>
          <p:nvSpPr>
            <p:cNvPr id="40147" name="Freeform 262"/>
            <p:cNvSpPr>
              <a:spLocks/>
            </p:cNvSpPr>
            <p:nvPr/>
          </p:nvSpPr>
          <p:spPr bwMode="auto">
            <a:xfrm>
              <a:off x="2879" y="1946"/>
              <a:ext cx="20" cy="19"/>
            </a:xfrm>
            <a:custGeom>
              <a:avLst/>
              <a:gdLst>
                <a:gd name="T0" fmla="*/ 20 w 20"/>
                <a:gd name="T1" fmla="*/ 8 h 19"/>
                <a:gd name="T2" fmla="*/ 20 w 20"/>
                <a:gd name="T3" fmla="*/ 19 h 19"/>
                <a:gd name="T4" fmla="*/ 0 w 20"/>
                <a:gd name="T5" fmla="*/ 8 h 19"/>
                <a:gd name="T6" fmla="*/ 0 w 20"/>
                <a:gd name="T7" fmla="*/ 0 h 19"/>
                <a:gd name="T8" fmla="*/ 20 w 20"/>
                <a:gd name="T9" fmla="*/ 8 h 19"/>
                <a:gd name="T10" fmla="*/ 0 60000 65536"/>
                <a:gd name="T11" fmla="*/ 0 60000 65536"/>
                <a:gd name="T12" fmla="*/ 0 60000 65536"/>
                <a:gd name="T13" fmla="*/ 0 60000 65536"/>
                <a:gd name="T14" fmla="*/ 0 60000 65536"/>
                <a:gd name="T15" fmla="*/ 0 w 20"/>
                <a:gd name="T16" fmla="*/ 0 h 19"/>
                <a:gd name="T17" fmla="*/ 20 w 20"/>
                <a:gd name="T18" fmla="*/ 19 h 19"/>
              </a:gdLst>
              <a:ahLst/>
              <a:cxnLst>
                <a:cxn ang="T10">
                  <a:pos x="T0" y="T1"/>
                </a:cxn>
                <a:cxn ang="T11">
                  <a:pos x="T2" y="T3"/>
                </a:cxn>
                <a:cxn ang="T12">
                  <a:pos x="T4" y="T5"/>
                </a:cxn>
                <a:cxn ang="T13">
                  <a:pos x="T6" y="T7"/>
                </a:cxn>
                <a:cxn ang="T14">
                  <a:pos x="T8" y="T9"/>
                </a:cxn>
              </a:cxnLst>
              <a:rect l="T15" t="T16" r="T17" b="T18"/>
              <a:pathLst>
                <a:path w="20" h="19">
                  <a:moveTo>
                    <a:pt x="20" y="8"/>
                  </a:moveTo>
                  <a:lnTo>
                    <a:pt x="20" y="19"/>
                  </a:lnTo>
                  <a:lnTo>
                    <a:pt x="0" y="8"/>
                  </a:lnTo>
                  <a:lnTo>
                    <a:pt x="0" y="0"/>
                  </a:lnTo>
                  <a:lnTo>
                    <a:pt x="20" y="8"/>
                  </a:lnTo>
                  <a:close/>
                </a:path>
              </a:pathLst>
            </a:custGeom>
            <a:solidFill>
              <a:srgbClr val="800000"/>
            </a:solidFill>
            <a:ln w="9525">
              <a:noFill/>
              <a:round/>
              <a:headEnd/>
              <a:tailEnd/>
            </a:ln>
          </p:spPr>
          <p:txBody>
            <a:bodyPr/>
            <a:lstStyle/>
            <a:p>
              <a:endParaRPr lang="zh-CN" altLang="en-US"/>
            </a:p>
          </p:txBody>
        </p:sp>
        <p:sp>
          <p:nvSpPr>
            <p:cNvPr id="40148" name="Freeform 263"/>
            <p:cNvSpPr>
              <a:spLocks/>
            </p:cNvSpPr>
            <p:nvPr/>
          </p:nvSpPr>
          <p:spPr bwMode="auto">
            <a:xfrm>
              <a:off x="2923" y="1965"/>
              <a:ext cx="19" cy="18"/>
            </a:xfrm>
            <a:custGeom>
              <a:avLst/>
              <a:gdLst>
                <a:gd name="T0" fmla="*/ 19 w 19"/>
                <a:gd name="T1" fmla="*/ 8 h 18"/>
                <a:gd name="T2" fmla="*/ 19 w 19"/>
                <a:gd name="T3" fmla="*/ 18 h 18"/>
                <a:gd name="T4" fmla="*/ 0 w 19"/>
                <a:gd name="T5" fmla="*/ 10 h 18"/>
                <a:gd name="T6" fmla="*/ 0 w 19"/>
                <a:gd name="T7" fmla="*/ 0 h 18"/>
                <a:gd name="T8" fmla="*/ 19 w 19"/>
                <a:gd name="T9" fmla="*/ 8 h 18"/>
                <a:gd name="T10" fmla="*/ 0 60000 65536"/>
                <a:gd name="T11" fmla="*/ 0 60000 65536"/>
                <a:gd name="T12" fmla="*/ 0 60000 65536"/>
                <a:gd name="T13" fmla="*/ 0 60000 65536"/>
                <a:gd name="T14" fmla="*/ 0 60000 65536"/>
                <a:gd name="T15" fmla="*/ 0 w 19"/>
                <a:gd name="T16" fmla="*/ 0 h 18"/>
                <a:gd name="T17" fmla="*/ 19 w 19"/>
                <a:gd name="T18" fmla="*/ 18 h 18"/>
              </a:gdLst>
              <a:ahLst/>
              <a:cxnLst>
                <a:cxn ang="T10">
                  <a:pos x="T0" y="T1"/>
                </a:cxn>
                <a:cxn ang="T11">
                  <a:pos x="T2" y="T3"/>
                </a:cxn>
                <a:cxn ang="T12">
                  <a:pos x="T4" y="T5"/>
                </a:cxn>
                <a:cxn ang="T13">
                  <a:pos x="T6" y="T7"/>
                </a:cxn>
                <a:cxn ang="T14">
                  <a:pos x="T8" y="T9"/>
                </a:cxn>
              </a:cxnLst>
              <a:rect l="T15" t="T16" r="T17" b="T18"/>
              <a:pathLst>
                <a:path w="19" h="18">
                  <a:moveTo>
                    <a:pt x="19" y="8"/>
                  </a:moveTo>
                  <a:lnTo>
                    <a:pt x="19" y="18"/>
                  </a:lnTo>
                  <a:lnTo>
                    <a:pt x="0" y="10"/>
                  </a:lnTo>
                  <a:lnTo>
                    <a:pt x="0" y="0"/>
                  </a:lnTo>
                  <a:lnTo>
                    <a:pt x="19" y="8"/>
                  </a:lnTo>
                  <a:close/>
                </a:path>
              </a:pathLst>
            </a:custGeom>
            <a:solidFill>
              <a:srgbClr val="800000"/>
            </a:solidFill>
            <a:ln w="9525">
              <a:noFill/>
              <a:round/>
              <a:headEnd/>
              <a:tailEnd/>
            </a:ln>
          </p:spPr>
          <p:txBody>
            <a:bodyPr/>
            <a:lstStyle/>
            <a:p>
              <a:endParaRPr lang="zh-CN" altLang="en-US"/>
            </a:p>
          </p:txBody>
        </p:sp>
        <p:sp>
          <p:nvSpPr>
            <p:cNvPr id="40149" name="Freeform 264"/>
            <p:cNvSpPr>
              <a:spLocks/>
            </p:cNvSpPr>
            <p:nvPr/>
          </p:nvSpPr>
          <p:spPr bwMode="auto">
            <a:xfrm>
              <a:off x="2899" y="1954"/>
              <a:ext cx="21" cy="21"/>
            </a:xfrm>
            <a:custGeom>
              <a:avLst/>
              <a:gdLst>
                <a:gd name="T0" fmla="*/ 21 w 21"/>
                <a:gd name="T1" fmla="*/ 8 h 21"/>
                <a:gd name="T2" fmla="*/ 21 w 21"/>
                <a:gd name="T3" fmla="*/ 21 h 21"/>
                <a:gd name="T4" fmla="*/ 0 w 21"/>
                <a:gd name="T5" fmla="*/ 11 h 21"/>
                <a:gd name="T6" fmla="*/ 0 w 21"/>
                <a:gd name="T7" fmla="*/ 0 h 21"/>
                <a:gd name="T8" fmla="*/ 21 w 21"/>
                <a:gd name="T9" fmla="*/ 8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21" y="8"/>
                  </a:moveTo>
                  <a:lnTo>
                    <a:pt x="21" y="21"/>
                  </a:lnTo>
                  <a:lnTo>
                    <a:pt x="0" y="11"/>
                  </a:lnTo>
                  <a:lnTo>
                    <a:pt x="0" y="0"/>
                  </a:lnTo>
                  <a:lnTo>
                    <a:pt x="21" y="8"/>
                  </a:lnTo>
                  <a:close/>
                </a:path>
              </a:pathLst>
            </a:custGeom>
            <a:solidFill>
              <a:srgbClr val="800000"/>
            </a:solidFill>
            <a:ln w="9525">
              <a:noFill/>
              <a:round/>
              <a:headEnd/>
              <a:tailEnd/>
            </a:ln>
          </p:spPr>
          <p:txBody>
            <a:bodyPr/>
            <a:lstStyle/>
            <a:p>
              <a:endParaRPr lang="zh-CN" altLang="en-US"/>
            </a:p>
          </p:txBody>
        </p:sp>
        <p:sp>
          <p:nvSpPr>
            <p:cNvPr id="40150" name="Freeform 265"/>
            <p:cNvSpPr>
              <a:spLocks/>
            </p:cNvSpPr>
            <p:nvPr/>
          </p:nvSpPr>
          <p:spPr bwMode="auto">
            <a:xfrm>
              <a:off x="2879" y="1969"/>
              <a:ext cx="18" cy="19"/>
            </a:xfrm>
            <a:custGeom>
              <a:avLst/>
              <a:gdLst>
                <a:gd name="T0" fmla="*/ 18 w 18"/>
                <a:gd name="T1" fmla="*/ 8 h 19"/>
                <a:gd name="T2" fmla="*/ 18 w 18"/>
                <a:gd name="T3" fmla="*/ 19 h 19"/>
                <a:gd name="T4" fmla="*/ 0 w 18"/>
                <a:gd name="T5" fmla="*/ 10 h 19"/>
                <a:gd name="T6" fmla="*/ 0 w 18"/>
                <a:gd name="T7" fmla="*/ 0 h 19"/>
                <a:gd name="T8" fmla="*/ 18 w 18"/>
                <a:gd name="T9" fmla="*/ 8 h 19"/>
                <a:gd name="T10" fmla="*/ 0 60000 65536"/>
                <a:gd name="T11" fmla="*/ 0 60000 65536"/>
                <a:gd name="T12" fmla="*/ 0 60000 65536"/>
                <a:gd name="T13" fmla="*/ 0 60000 65536"/>
                <a:gd name="T14" fmla="*/ 0 60000 65536"/>
                <a:gd name="T15" fmla="*/ 0 w 18"/>
                <a:gd name="T16" fmla="*/ 0 h 19"/>
                <a:gd name="T17" fmla="*/ 18 w 18"/>
                <a:gd name="T18" fmla="*/ 19 h 19"/>
              </a:gdLst>
              <a:ahLst/>
              <a:cxnLst>
                <a:cxn ang="T10">
                  <a:pos x="T0" y="T1"/>
                </a:cxn>
                <a:cxn ang="T11">
                  <a:pos x="T2" y="T3"/>
                </a:cxn>
                <a:cxn ang="T12">
                  <a:pos x="T4" y="T5"/>
                </a:cxn>
                <a:cxn ang="T13">
                  <a:pos x="T6" y="T7"/>
                </a:cxn>
                <a:cxn ang="T14">
                  <a:pos x="T8" y="T9"/>
                </a:cxn>
              </a:cxnLst>
              <a:rect l="T15" t="T16" r="T17" b="T18"/>
              <a:pathLst>
                <a:path w="18" h="19">
                  <a:moveTo>
                    <a:pt x="18" y="8"/>
                  </a:moveTo>
                  <a:lnTo>
                    <a:pt x="18" y="19"/>
                  </a:lnTo>
                  <a:lnTo>
                    <a:pt x="0" y="10"/>
                  </a:lnTo>
                  <a:lnTo>
                    <a:pt x="0" y="0"/>
                  </a:lnTo>
                  <a:lnTo>
                    <a:pt x="18" y="8"/>
                  </a:lnTo>
                  <a:close/>
                </a:path>
              </a:pathLst>
            </a:custGeom>
            <a:solidFill>
              <a:srgbClr val="800000"/>
            </a:solidFill>
            <a:ln w="9525">
              <a:noFill/>
              <a:round/>
              <a:headEnd/>
              <a:tailEnd/>
            </a:ln>
          </p:spPr>
          <p:txBody>
            <a:bodyPr/>
            <a:lstStyle/>
            <a:p>
              <a:endParaRPr lang="zh-CN" altLang="en-US"/>
            </a:p>
          </p:txBody>
        </p:sp>
        <p:sp>
          <p:nvSpPr>
            <p:cNvPr id="40151" name="Freeform 266"/>
            <p:cNvSpPr>
              <a:spLocks/>
            </p:cNvSpPr>
            <p:nvPr/>
          </p:nvSpPr>
          <p:spPr bwMode="auto">
            <a:xfrm>
              <a:off x="2942" y="2000"/>
              <a:ext cx="26" cy="23"/>
            </a:xfrm>
            <a:custGeom>
              <a:avLst/>
              <a:gdLst>
                <a:gd name="T0" fmla="*/ 26 w 26"/>
                <a:gd name="T1" fmla="*/ 13 h 23"/>
                <a:gd name="T2" fmla="*/ 26 w 26"/>
                <a:gd name="T3" fmla="*/ 23 h 23"/>
                <a:gd name="T4" fmla="*/ 0 w 26"/>
                <a:gd name="T5" fmla="*/ 11 h 23"/>
                <a:gd name="T6" fmla="*/ 0 w 26"/>
                <a:gd name="T7" fmla="*/ 0 h 23"/>
                <a:gd name="T8" fmla="*/ 26 w 26"/>
                <a:gd name="T9" fmla="*/ 13 h 23"/>
                <a:gd name="T10" fmla="*/ 0 60000 65536"/>
                <a:gd name="T11" fmla="*/ 0 60000 65536"/>
                <a:gd name="T12" fmla="*/ 0 60000 65536"/>
                <a:gd name="T13" fmla="*/ 0 60000 65536"/>
                <a:gd name="T14" fmla="*/ 0 60000 65536"/>
                <a:gd name="T15" fmla="*/ 0 w 26"/>
                <a:gd name="T16" fmla="*/ 0 h 23"/>
                <a:gd name="T17" fmla="*/ 26 w 26"/>
                <a:gd name="T18" fmla="*/ 23 h 23"/>
              </a:gdLst>
              <a:ahLst/>
              <a:cxnLst>
                <a:cxn ang="T10">
                  <a:pos x="T0" y="T1"/>
                </a:cxn>
                <a:cxn ang="T11">
                  <a:pos x="T2" y="T3"/>
                </a:cxn>
                <a:cxn ang="T12">
                  <a:pos x="T4" y="T5"/>
                </a:cxn>
                <a:cxn ang="T13">
                  <a:pos x="T6" y="T7"/>
                </a:cxn>
                <a:cxn ang="T14">
                  <a:pos x="T8" y="T9"/>
                </a:cxn>
              </a:cxnLst>
              <a:rect l="T15" t="T16" r="T17" b="T18"/>
              <a:pathLst>
                <a:path w="26" h="23">
                  <a:moveTo>
                    <a:pt x="26" y="13"/>
                  </a:moveTo>
                  <a:lnTo>
                    <a:pt x="26" y="23"/>
                  </a:lnTo>
                  <a:lnTo>
                    <a:pt x="0" y="11"/>
                  </a:lnTo>
                  <a:lnTo>
                    <a:pt x="0" y="0"/>
                  </a:lnTo>
                  <a:lnTo>
                    <a:pt x="26" y="13"/>
                  </a:lnTo>
                  <a:close/>
                </a:path>
              </a:pathLst>
            </a:custGeom>
            <a:solidFill>
              <a:srgbClr val="400000"/>
            </a:solidFill>
            <a:ln w="9525">
              <a:noFill/>
              <a:round/>
              <a:headEnd/>
              <a:tailEnd/>
            </a:ln>
          </p:spPr>
          <p:txBody>
            <a:bodyPr/>
            <a:lstStyle/>
            <a:p>
              <a:endParaRPr lang="zh-CN" altLang="en-US"/>
            </a:p>
          </p:txBody>
        </p:sp>
        <p:sp>
          <p:nvSpPr>
            <p:cNvPr id="40152" name="Freeform 267"/>
            <p:cNvSpPr>
              <a:spLocks/>
            </p:cNvSpPr>
            <p:nvPr/>
          </p:nvSpPr>
          <p:spPr bwMode="auto">
            <a:xfrm>
              <a:off x="2920" y="1990"/>
              <a:ext cx="22" cy="21"/>
            </a:xfrm>
            <a:custGeom>
              <a:avLst/>
              <a:gdLst>
                <a:gd name="T0" fmla="*/ 22 w 22"/>
                <a:gd name="T1" fmla="*/ 10 h 21"/>
                <a:gd name="T2" fmla="*/ 22 w 22"/>
                <a:gd name="T3" fmla="*/ 21 h 21"/>
                <a:gd name="T4" fmla="*/ 0 w 22"/>
                <a:gd name="T5" fmla="*/ 10 h 21"/>
                <a:gd name="T6" fmla="*/ 0 w 22"/>
                <a:gd name="T7" fmla="*/ 0 h 21"/>
                <a:gd name="T8" fmla="*/ 22 w 22"/>
                <a:gd name="T9" fmla="*/ 10 h 21"/>
                <a:gd name="T10" fmla="*/ 0 60000 65536"/>
                <a:gd name="T11" fmla="*/ 0 60000 65536"/>
                <a:gd name="T12" fmla="*/ 0 60000 65536"/>
                <a:gd name="T13" fmla="*/ 0 60000 65536"/>
                <a:gd name="T14" fmla="*/ 0 60000 65536"/>
                <a:gd name="T15" fmla="*/ 0 w 22"/>
                <a:gd name="T16" fmla="*/ 0 h 21"/>
                <a:gd name="T17" fmla="*/ 22 w 22"/>
                <a:gd name="T18" fmla="*/ 21 h 21"/>
              </a:gdLst>
              <a:ahLst/>
              <a:cxnLst>
                <a:cxn ang="T10">
                  <a:pos x="T0" y="T1"/>
                </a:cxn>
                <a:cxn ang="T11">
                  <a:pos x="T2" y="T3"/>
                </a:cxn>
                <a:cxn ang="T12">
                  <a:pos x="T4" y="T5"/>
                </a:cxn>
                <a:cxn ang="T13">
                  <a:pos x="T6" y="T7"/>
                </a:cxn>
                <a:cxn ang="T14">
                  <a:pos x="T8" y="T9"/>
                </a:cxn>
              </a:cxnLst>
              <a:rect l="T15" t="T16" r="T17" b="T18"/>
              <a:pathLst>
                <a:path w="22" h="21">
                  <a:moveTo>
                    <a:pt x="22" y="10"/>
                  </a:moveTo>
                  <a:lnTo>
                    <a:pt x="22" y="21"/>
                  </a:lnTo>
                  <a:lnTo>
                    <a:pt x="0" y="10"/>
                  </a:lnTo>
                  <a:lnTo>
                    <a:pt x="0" y="0"/>
                  </a:lnTo>
                  <a:lnTo>
                    <a:pt x="22" y="10"/>
                  </a:lnTo>
                  <a:close/>
                </a:path>
              </a:pathLst>
            </a:custGeom>
            <a:solidFill>
              <a:srgbClr val="800000"/>
            </a:solidFill>
            <a:ln w="9525">
              <a:noFill/>
              <a:round/>
              <a:headEnd/>
              <a:tailEnd/>
            </a:ln>
          </p:spPr>
          <p:txBody>
            <a:bodyPr/>
            <a:lstStyle/>
            <a:p>
              <a:endParaRPr lang="zh-CN" altLang="en-US"/>
            </a:p>
          </p:txBody>
        </p:sp>
        <p:sp>
          <p:nvSpPr>
            <p:cNvPr id="40153" name="Freeform 268"/>
            <p:cNvSpPr>
              <a:spLocks/>
            </p:cNvSpPr>
            <p:nvPr/>
          </p:nvSpPr>
          <p:spPr bwMode="auto">
            <a:xfrm>
              <a:off x="2899" y="1979"/>
              <a:ext cx="21" cy="21"/>
            </a:xfrm>
            <a:custGeom>
              <a:avLst/>
              <a:gdLst>
                <a:gd name="T0" fmla="*/ 21 w 21"/>
                <a:gd name="T1" fmla="*/ 11 h 21"/>
                <a:gd name="T2" fmla="*/ 21 w 21"/>
                <a:gd name="T3" fmla="*/ 21 h 21"/>
                <a:gd name="T4" fmla="*/ 0 w 21"/>
                <a:gd name="T5" fmla="*/ 11 h 21"/>
                <a:gd name="T6" fmla="*/ 0 w 21"/>
                <a:gd name="T7" fmla="*/ 0 h 21"/>
                <a:gd name="T8" fmla="*/ 21 w 21"/>
                <a:gd name="T9" fmla="*/ 11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21" y="11"/>
                  </a:moveTo>
                  <a:lnTo>
                    <a:pt x="21" y="21"/>
                  </a:lnTo>
                  <a:lnTo>
                    <a:pt x="0" y="11"/>
                  </a:lnTo>
                  <a:lnTo>
                    <a:pt x="0" y="0"/>
                  </a:lnTo>
                  <a:lnTo>
                    <a:pt x="21" y="11"/>
                  </a:lnTo>
                  <a:close/>
                </a:path>
              </a:pathLst>
            </a:custGeom>
            <a:solidFill>
              <a:srgbClr val="600000"/>
            </a:solidFill>
            <a:ln w="9525">
              <a:noFill/>
              <a:round/>
              <a:headEnd/>
              <a:tailEnd/>
            </a:ln>
          </p:spPr>
          <p:txBody>
            <a:bodyPr/>
            <a:lstStyle/>
            <a:p>
              <a:endParaRPr lang="zh-CN" altLang="en-US"/>
            </a:p>
          </p:txBody>
        </p:sp>
        <p:sp>
          <p:nvSpPr>
            <p:cNvPr id="40154" name="Freeform 269"/>
            <p:cNvSpPr>
              <a:spLocks/>
            </p:cNvSpPr>
            <p:nvPr/>
          </p:nvSpPr>
          <p:spPr bwMode="auto">
            <a:xfrm>
              <a:off x="2879" y="1994"/>
              <a:ext cx="18" cy="19"/>
            </a:xfrm>
            <a:custGeom>
              <a:avLst/>
              <a:gdLst>
                <a:gd name="T0" fmla="*/ 18 w 18"/>
                <a:gd name="T1" fmla="*/ 8 h 19"/>
                <a:gd name="T2" fmla="*/ 18 w 18"/>
                <a:gd name="T3" fmla="*/ 19 h 19"/>
                <a:gd name="T4" fmla="*/ 0 w 18"/>
                <a:gd name="T5" fmla="*/ 10 h 19"/>
                <a:gd name="T6" fmla="*/ 0 w 18"/>
                <a:gd name="T7" fmla="*/ 0 h 19"/>
                <a:gd name="T8" fmla="*/ 18 w 18"/>
                <a:gd name="T9" fmla="*/ 8 h 19"/>
                <a:gd name="T10" fmla="*/ 0 60000 65536"/>
                <a:gd name="T11" fmla="*/ 0 60000 65536"/>
                <a:gd name="T12" fmla="*/ 0 60000 65536"/>
                <a:gd name="T13" fmla="*/ 0 60000 65536"/>
                <a:gd name="T14" fmla="*/ 0 60000 65536"/>
                <a:gd name="T15" fmla="*/ 0 w 18"/>
                <a:gd name="T16" fmla="*/ 0 h 19"/>
                <a:gd name="T17" fmla="*/ 18 w 18"/>
                <a:gd name="T18" fmla="*/ 19 h 19"/>
              </a:gdLst>
              <a:ahLst/>
              <a:cxnLst>
                <a:cxn ang="T10">
                  <a:pos x="T0" y="T1"/>
                </a:cxn>
                <a:cxn ang="T11">
                  <a:pos x="T2" y="T3"/>
                </a:cxn>
                <a:cxn ang="T12">
                  <a:pos x="T4" y="T5"/>
                </a:cxn>
                <a:cxn ang="T13">
                  <a:pos x="T6" y="T7"/>
                </a:cxn>
                <a:cxn ang="T14">
                  <a:pos x="T8" y="T9"/>
                </a:cxn>
              </a:cxnLst>
              <a:rect l="T15" t="T16" r="T17" b="T18"/>
              <a:pathLst>
                <a:path w="18" h="19">
                  <a:moveTo>
                    <a:pt x="18" y="8"/>
                  </a:moveTo>
                  <a:lnTo>
                    <a:pt x="18" y="19"/>
                  </a:lnTo>
                  <a:lnTo>
                    <a:pt x="0" y="10"/>
                  </a:lnTo>
                  <a:lnTo>
                    <a:pt x="0" y="0"/>
                  </a:lnTo>
                  <a:lnTo>
                    <a:pt x="18" y="8"/>
                  </a:lnTo>
                  <a:close/>
                </a:path>
              </a:pathLst>
            </a:custGeom>
            <a:solidFill>
              <a:srgbClr val="800000"/>
            </a:solidFill>
            <a:ln w="9525">
              <a:noFill/>
              <a:round/>
              <a:headEnd/>
              <a:tailEnd/>
            </a:ln>
          </p:spPr>
          <p:txBody>
            <a:bodyPr/>
            <a:lstStyle/>
            <a:p>
              <a:endParaRPr lang="zh-CN" altLang="en-US"/>
            </a:p>
          </p:txBody>
        </p:sp>
        <p:sp>
          <p:nvSpPr>
            <p:cNvPr id="40155" name="Freeform 270"/>
            <p:cNvSpPr>
              <a:spLocks/>
            </p:cNvSpPr>
            <p:nvPr/>
          </p:nvSpPr>
          <p:spPr bwMode="auto">
            <a:xfrm>
              <a:off x="2942" y="2028"/>
              <a:ext cx="26" cy="25"/>
            </a:xfrm>
            <a:custGeom>
              <a:avLst/>
              <a:gdLst>
                <a:gd name="T0" fmla="*/ 26 w 26"/>
                <a:gd name="T1" fmla="*/ 12 h 25"/>
                <a:gd name="T2" fmla="*/ 26 w 26"/>
                <a:gd name="T3" fmla="*/ 25 h 25"/>
                <a:gd name="T4" fmla="*/ 0 w 26"/>
                <a:gd name="T5" fmla="*/ 10 h 25"/>
                <a:gd name="T6" fmla="*/ 0 w 26"/>
                <a:gd name="T7" fmla="*/ 0 h 25"/>
                <a:gd name="T8" fmla="*/ 26 w 26"/>
                <a:gd name="T9" fmla="*/ 12 h 25"/>
                <a:gd name="T10" fmla="*/ 0 60000 65536"/>
                <a:gd name="T11" fmla="*/ 0 60000 65536"/>
                <a:gd name="T12" fmla="*/ 0 60000 65536"/>
                <a:gd name="T13" fmla="*/ 0 60000 65536"/>
                <a:gd name="T14" fmla="*/ 0 60000 65536"/>
                <a:gd name="T15" fmla="*/ 0 w 26"/>
                <a:gd name="T16" fmla="*/ 0 h 25"/>
                <a:gd name="T17" fmla="*/ 26 w 26"/>
                <a:gd name="T18" fmla="*/ 25 h 25"/>
              </a:gdLst>
              <a:ahLst/>
              <a:cxnLst>
                <a:cxn ang="T10">
                  <a:pos x="T0" y="T1"/>
                </a:cxn>
                <a:cxn ang="T11">
                  <a:pos x="T2" y="T3"/>
                </a:cxn>
                <a:cxn ang="T12">
                  <a:pos x="T4" y="T5"/>
                </a:cxn>
                <a:cxn ang="T13">
                  <a:pos x="T6" y="T7"/>
                </a:cxn>
                <a:cxn ang="T14">
                  <a:pos x="T8" y="T9"/>
                </a:cxn>
              </a:cxnLst>
              <a:rect l="T15" t="T16" r="T17" b="T18"/>
              <a:pathLst>
                <a:path w="26" h="25">
                  <a:moveTo>
                    <a:pt x="26" y="12"/>
                  </a:moveTo>
                  <a:lnTo>
                    <a:pt x="26" y="25"/>
                  </a:lnTo>
                  <a:lnTo>
                    <a:pt x="0" y="10"/>
                  </a:lnTo>
                  <a:lnTo>
                    <a:pt x="0" y="0"/>
                  </a:lnTo>
                  <a:lnTo>
                    <a:pt x="26" y="12"/>
                  </a:lnTo>
                  <a:close/>
                </a:path>
              </a:pathLst>
            </a:custGeom>
            <a:solidFill>
              <a:srgbClr val="800000"/>
            </a:solidFill>
            <a:ln w="9525">
              <a:noFill/>
              <a:round/>
              <a:headEnd/>
              <a:tailEnd/>
            </a:ln>
          </p:spPr>
          <p:txBody>
            <a:bodyPr/>
            <a:lstStyle/>
            <a:p>
              <a:endParaRPr lang="zh-CN" altLang="en-US"/>
            </a:p>
          </p:txBody>
        </p:sp>
        <p:sp>
          <p:nvSpPr>
            <p:cNvPr id="40156" name="Freeform 271"/>
            <p:cNvSpPr>
              <a:spLocks/>
            </p:cNvSpPr>
            <p:nvPr/>
          </p:nvSpPr>
          <p:spPr bwMode="auto">
            <a:xfrm>
              <a:off x="2920" y="2015"/>
              <a:ext cx="22" cy="23"/>
            </a:xfrm>
            <a:custGeom>
              <a:avLst/>
              <a:gdLst>
                <a:gd name="T0" fmla="*/ 22 w 22"/>
                <a:gd name="T1" fmla="*/ 13 h 23"/>
                <a:gd name="T2" fmla="*/ 22 w 22"/>
                <a:gd name="T3" fmla="*/ 23 h 23"/>
                <a:gd name="T4" fmla="*/ 0 w 22"/>
                <a:gd name="T5" fmla="*/ 13 h 23"/>
                <a:gd name="T6" fmla="*/ 0 w 22"/>
                <a:gd name="T7" fmla="*/ 0 h 23"/>
                <a:gd name="T8" fmla="*/ 22 w 22"/>
                <a:gd name="T9" fmla="*/ 13 h 23"/>
                <a:gd name="T10" fmla="*/ 0 60000 65536"/>
                <a:gd name="T11" fmla="*/ 0 60000 65536"/>
                <a:gd name="T12" fmla="*/ 0 60000 65536"/>
                <a:gd name="T13" fmla="*/ 0 60000 65536"/>
                <a:gd name="T14" fmla="*/ 0 60000 65536"/>
                <a:gd name="T15" fmla="*/ 0 w 22"/>
                <a:gd name="T16" fmla="*/ 0 h 23"/>
                <a:gd name="T17" fmla="*/ 22 w 22"/>
                <a:gd name="T18" fmla="*/ 23 h 23"/>
              </a:gdLst>
              <a:ahLst/>
              <a:cxnLst>
                <a:cxn ang="T10">
                  <a:pos x="T0" y="T1"/>
                </a:cxn>
                <a:cxn ang="T11">
                  <a:pos x="T2" y="T3"/>
                </a:cxn>
                <a:cxn ang="T12">
                  <a:pos x="T4" y="T5"/>
                </a:cxn>
                <a:cxn ang="T13">
                  <a:pos x="T6" y="T7"/>
                </a:cxn>
                <a:cxn ang="T14">
                  <a:pos x="T8" y="T9"/>
                </a:cxn>
              </a:cxnLst>
              <a:rect l="T15" t="T16" r="T17" b="T18"/>
              <a:pathLst>
                <a:path w="22" h="23">
                  <a:moveTo>
                    <a:pt x="22" y="13"/>
                  </a:moveTo>
                  <a:lnTo>
                    <a:pt x="22" y="23"/>
                  </a:lnTo>
                  <a:lnTo>
                    <a:pt x="0" y="13"/>
                  </a:lnTo>
                  <a:lnTo>
                    <a:pt x="0" y="0"/>
                  </a:lnTo>
                  <a:lnTo>
                    <a:pt x="22" y="13"/>
                  </a:lnTo>
                  <a:close/>
                </a:path>
              </a:pathLst>
            </a:custGeom>
            <a:solidFill>
              <a:srgbClr val="600000"/>
            </a:solidFill>
            <a:ln w="9525">
              <a:noFill/>
              <a:round/>
              <a:headEnd/>
              <a:tailEnd/>
            </a:ln>
          </p:spPr>
          <p:txBody>
            <a:bodyPr/>
            <a:lstStyle/>
            <a:p>
              <a:endParaRPr lang="zh-CN" altLang="en-US"/>
            </a:p>
          </p:txBody>
        </p:sp>
        <p:sp>
          <p:nvSpPr>
            <p:cNvPr id="40157" name="Freeform 272"/>
            <p:cNvSpPr>
              <a:spLocks/>
            </p:cNvSpPr>
            <p:nvPr/>
          </p:nvSpPr>
          <p:spPr bwMode="auto">
            <a:xfrm>
              <a:off x="2899" y="2004"/>
              <a:ext cx="21" cy="21"/>
            </a:xfrm>
            <a:custGeom>
              <a:avLst/>
              <a:gdLst>
                <a:gd name="T0" fmla="*/ 21 w 21"/>
                <a:gd name="T1" fmla="*/ 11 h 21"/>
                <a:gd name="T2" fmla="*/ 21 w 21"/>
                <a:gd name="T3" fmla="*/ 21 h 21"/>
                <a:gd name="T4" fmla="*/ 0 w 21"/>
                <a:gd name="T5" fmla="*/ 11 h 21"/>
                <a:gd name="T6" fmla="*/ 0 w 21"/>
                <a:gd name="T7" fmla="*/ 0 h 21"/>
                <a:gd name="T8" fmla="*/ 21 w 21"/>
                <a:gd name="T9" fmla="*/ 11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21" y="11"/>
                  </a:moveTo>
                  <a:lnTo>
                    <a:pt x="21" y="21"/>
                  </a:lnTo>
                  <a:lnTo>
                    <a:pt x="0" y="11"/>
                  </a:lnTo>
                  <a:lnTo>
                    <a:pt x="0" y="0"/>
                  </a:lnTo>
                  <a:lnTo>
                    <a:pt x="21" y="11"/>
                  </a:lnTo>
                  <a:close/>
                </a:path>
              </a:pathLst>
            </a:custGeom>
            <a:solidFill>
              <a:srgbClr val="800000"/>
            </a:solidFill>
            <a:ln w="9525">
              <a:noFill/>
              <a:round/>
              <a:headEnd/>
              <a:tailEnd/>
            </a:ln>
          </p:spPr>
          <p:txBody>
            <a:bodyPr/>
            <a:lstStyle/>
            <a:p>
              <a:endParaRPr lang="zh-CN" altLang="en-US"/>
            </a:p>
          </p:txBody>
        </p:sp>
        <p:sp>
          <p:nvSpPr>
            <p:cNvPr id="40158" name="Freeform 273"/>
            <p:cNvSpPr>
              <a:spLocks/>
            </p:cNvSpPr>
            <p:nvPr/>
          </p:nvSpPr>
          <p:spPr bwMode="auto">
            <a:xfrm>
              <a:off x="2879" y="2017"/>
              <a:ext cx="18" cy="23"/>
            </a:xfrm>
            <a:custGeom>
              <a:avLst/>
              <a:gdLst>
                <a:gd name="T0" fmla="*/ 18 w 18"/>
                <a:gd name="T1" fmla="*/ 13 h 23"/>
                <a:gd name="T2" fmla="*/ 18 w 18"/>
                <a:gd name="T3" fmla="*/ 23 h 23"/>
                <a:gd name="T4" fmla="*/ 0 w 18"/>
                <a:gd name="T5" fmla="*/ 11 h 23"/>
                <a:gd name="T6" fmla="*/ 0 w 18"/>
                <a:gd name="T7" fmla="*/ 0 h 23"/>
                <a:gd name="T8" fmla="*/ 18 w 18"/>
                <a:gd name="T9" fmla="*/ 13 h 23"/>
                <a:gd name="T10" fmla="*/ 0 60000 65536"/>
                <a:gd name="T11" fmla="*/ 0 60000 65536"/>
                <a:gd name="T12" fmla="*/ 0 60000 65536"/>
                <a:gd name="T13" fmla="*/ 0 60000 65536"/>
                <a:gd name="T14" fmla="*/ 0 60000 65536"/>
                <a:gd name="T15" fmla="*/ 0 w 18"/>
                <a:gd name="T16" fmla="*/ 0 h 23"/>
                <a:gd name="T17" fmla="*/ 18 w 18"/>
                <a:gd name="T18" fmla="*/ 23 h 23"/>
              </a:gdLst>
              <a:ahLst/>
              <a:cxnLst>
                <a:cxn ang="T10">
                  <a:pos x="T0" y="T1"/>
                </a:cxn>
                <a:cxn ang="T11">
                  <a:pos x="T2" y="T3"/>
                </a:cxn>
                <a:cxn ang="T12">
                  <a:pos x="T4" y="T5"/>
                </a:cxn>
                <a:cxn ang="T13">
                  <a:pos x="T6" y="T7"/>
                </a:cxn>
                <a:cxn ang="T14">
                  <a:pos x="T8" y="T9"/>
                </a:cxn>
              </a:cxnLst>
              <a:rect l="T15" t="T16" r="T17" b="T18"/>
              <a:pathLst>
                <a:path w="18" h="23">
                  <a:moveTo>
                    <a:pt x="18" y="13"/>
                  </a:moveTo>
                  <a:lnTo>
                    <a:pt x="18" y="23"/>
                  </a:lnTo>
                  <a:lnTo>
                    <a:pt x="0" y="11"/>
                  </a:lnTo>
                  <a:lnTo>
                    <a:pt x="0" y="0"/>
                  </a:lnTo>
                  <a:lnTo>
                    <a:pt x="18" y="13"/>
                  </a:lnTo>
                  <a:close/>
                </a:path>
              </a:pathLst>
            </a:custGeom>
            <a:solidFill>
              <a:srgbClr val="800000"/>
            </a:solidFill>
            <a:ln w="9525">
              <a:noFill/>
              <a:round/>
              <a:headEnd/>
              <a:tailEnd/>
            </a:ln>
          </p:spPr>
          <p:txBody>
            <a:bodyPr/>
            <a:lstStyle/>
            <a:p>
              <a:endParaRPr lang="zh-CN" altLang="en-US"/>
            </a:p>
          </p:txBody>
        </p:sp>
        <p:sp>
          <p:nvSpPr>
            <p:cNvPr id="40159" name="Freeform 274"/>
            <p:cNvSpPr>
              <a:spLocks/>
            </p:cNvSpPr>
            <p:nvPr/>
          </p:nvSpPr>
          <p:spPr bwMode="auto">
            <a:xfrm>
              <a:off x="2942" y="2055"/>
              <a:ext cx="26" cy="25"/>
            </a:xfrm>
            <a:custGeom>
              <a:avLst/>
              <a:gdLst>
                <a:gd name="T0" fmla="*/ 26 w 26"/>
                <a:gd name="T1" fmla="*/ 15 h 25"/>
                <a:gd name="T2" fmla="*/ 26 w 26"/>
                <a:gd name="T3" fmla="*/ 25 h 25"/>
                <a:gd name="T4" fmla="*/ 0 w 26"/>
                <a:gd name="T5" fmla="*/ 10 h 25"/>
                <a:gd name="T6" fmla="*/ 0 w 26"/>
                <a:gd name="T7" fmla="*/ 0 h 25"/>
                <a:gd name="T8" fmla="*/ 26 w 26"/>
                <a:gd name="T9" fmla="*/ 15 h 25"/>
                <a:gd name="T10" fmla="*/ 0 60000 65536"/>
                <a:gd name="T11" fmla="*/ 0 60000 65536"/>
                <a:gd name="T12" fmla="*/ 0 60000 65536"/>
                <a:gd name="T13" fmla="*/ 0 60000 65536"/>
                <a:gd name="T14" fmla="*/ 0 60000 65536"/>
                <a:gd name="T15" fmla="*/ 0 w 26"/>
                <a:gd name="T16" fmla="*/ 0 h 25"/>
                <a:gd name="T17" fmla="*/ 26 w 26"/>
                <a:gd name="T18" fmla="*/ 25 h 25"/>
              </a:gdLst>
              <a:ahLst/>
              <a:cxnLst>
                <a:cxn ang="T10">
                  <a:pos x="T0" y="T1"/>
                </a:cxn>
                <a:cxn ang="T11">
                  <a:pos x="T2" y="T3"/>
                </a:cxn>
                <a:cxn ang="T12">
                  <a:pos x="T4" y="T5"/>
                </a:cxn>
                <a:cxn ang="T13">
                  <a:pos x="T6" y="T7"/>
                </a:cxn>
                <a:cxn ang="T14">
                  <a:pos x="T8" y="T9"/>
                </a:cxn>
              </a:cxnLst>
              <a:rect l="T15" t="T16" r="T17" b="T18"/>
              <a:pathLst>
                <a:path w="26" h="25">
                  <a:moveTo>
                    <a:pt x="26" y="15"/>
                  </a:moveTo>
                  <a:lnTo>
                    <a:pt x="26" y="25"/>
                  </a:lnTo>
                  <a:lnTo>
                    <a:pt x="0" y="10"/>
                  </a:lnTo>
                  <a:lnTo>
                    <a:pt x="0" y="0"/>
                  </a:lnTo>
                  <a:lnTo>
                    <a:pt x="26" y="15"/>
                  </a:lnTo>
                  <a:close/>
                </a:path>
              </a:pathLst>
            </a:custGeom>
            <a:solidFill>
              <a:srgbClr val="800000"/>
            </a:solidFill>
            <a:ln w="9525">
              <a:noFill/>
              <a:round/>
              <a:headEnd/>
              <a:tailEnd/>
            </a:ln>
          </p:spPr>
          <p:txBody>
            <a:bodyPr/>
            <a:lstStyle/>
            <a:p>
              <a:endParaRPr lang="zh-CN" altLang="en-US"/>
            </a:p>
          </p:txBody>
        </p:sp>
        <p:sp>
          <p:nvSpPr>
            <p:cNvPr id="40160" name="Freeform 275"/>
            <p:cNvSpPr>
              <a:spLocks/>
            </p:cNvSpPr>
            <p:nvPr/>
          </p:nvSpPr>
          <p:spPr bwMode="auto">
            <a:xfrm>
              <a:off x="2920" y="2042"/>
              <a:ext cx="22" cy="23"/>
            </a:xfrm>
            <a:custGeom>
              <a:avLst/>
              <a:gdLst>
                <a:gd name="T0" fmla="*/ 22 w 22"/>
                <a:gd name="T1" fmla="*/ 13 h 23"/>
                <a:gd name="T2" fmla="*/ 22 w 22"/>
                <a:gd name="T3" fmla="*/ 23 h 23"/>
                <a:gd name="T4" fmla="*/ 0 w 22"/>
                <a:gd name="T5" fmla="*/ 11 h 23"/>
                <a:gd name="T6" fmla="*/ 0 w 22"/>
                <a:gd name="T7" fmla="*/ 0 h 23"/>
                <a:gd name="T8" fmla="*/ 22 w 22"/>
                <a:gd name="T9" fmla="*/ 13 h 23"/>
                <a:gd name="T10" fmla="*/ 0 60000 65536"/>
                <a:gd name="T11" fmla="*/ 0 60000 65536"/>
                <a:gd name="T12" fmla="*/ 0 60000 65536"/>
                <a:gd name="T13" fmla="*/ 0 60000 65536"/>
                <a:gd name="T14" fmla="*/ 0 60000 65536"/>
                <a:gd name="T15" fmla="*/ 0 w 22"/>
                <a:gd name="T16" fmla="*/ 0 h 23"/>
                <a:gd name="T17" fmla="*/ 22 w 22"/>
                <a:gd name="T18" fmla="*/ 23 h 23"/>
              </a:gdLst>
              <a:ahLst/>
              <a:cxnLst>
                <a:cxn ang="T10">
                  <a:pos x="T0" y="T1"/>
                </a:cxn>
                <a:cxn ang="T11">
                  <a:pos x="T2" y="T3"/>
                </a:cxn>
                <a:cxn ang="T12">
                  <a:pos x="T4" y="T5"/>
                </a:cxn>
                <a:cxn ang="T13">
                  <a:pos x="T6" y="T7"/>
                </a:cxn>
                <a:cxn ang="T14">
                  <a:pos x="T8" y="T9"/>
                </a:cxn>
              </a:cxnLst>
              <a:rect l="T15" t="T16" r="T17" b="T18"/>
              <a:pathLst>
                <a:path w="22" h="23">
                  <a:moveTo>
                    <a:pt x="22" y="13"/>
                  </a:moveTo>
                  <a:lnTo>
                    <a:pt x="22" y="23"/>
                  </a:lnTo>
                  <a:lnTo>
                    <a:pt x="0" y="11"/>
                  </a:lnTo>
                  <a:lnTo>
                    <a:pt x="0" y="0"/>
                  </a:lnTo>
                  <a:lnTo>
                    <a:pt x="22" y="13"/>
                  </a:lnTo>
                  <a:close/>
                </a:path>
              </a:pathLst>
            </a:custGeom>
            <a:solidFill>
              <a:srgbClr val="600000"/>
            </a:solidFill>
            <a:ln w="9525">
              <a:noFill/>
              <a:round/>
              <a:headEnd/>
              <a:tailEnd/>
            </a:ln>
          </p:spPr>
          <p:txBody>
            <a:bodyPr/>
            <a:lstStyle/>
            <a:p>
              <a:endParaRPr lang="zh-CN" altLang="en-US"/>
            </a:p>
          </p:txBody>
        </p:sp>
        <p:sp>
          <p:nvSpPr>
            <p:cNvPr id="40161" name="Freeform 276"/>
            <p:cNvSpPr>
              <a:spLocks/>
            </p:cNvSpPr>
            <p:nvPr/>
          </p:nvSpPr>
          <p:spPr bwMode="auto">
            <a:xfrm>
              <a:off x="2899" y="2030"/>
              <a:ext cx="21" cy="23"/>
            </a:xfrm>
            <a:custGeom>
              <a:avLst/>
              <a:gdLst>
                <a:gd name="T0" fmla="*/ 21 w 21"/>
                <a:gd name="T1" fmla="*/ 12 h 23"/>
                <a:gd name="T2" fmla="*/ 21 w 21"/>
                <a:gd name="T3" fmla="*/ 23 h 23"/>
                <a:gd name="T4" fmla="*/ 0 w 21"/>
                <a:gd name="T5" fmla="*/ 10 h 23"/>
                <a:gd name="T6" fmla="*/ 0 w 21"/>
                <a:gd name="T7" fmla="*/ 0 h 23"/>
                <a:gd name="T8" fmla="*/ 21 w 21"/>
                <a:gd name="T9" fmla="*/ 12 h 23"/>
                <a:gd name="T10" fmla="*/ 0 60000 65536"/>
                <a:gd name="T11" fmla="*/ 0 60000 65536"/>
                <a:gd name="T12" fmla="*/ 0 60000 65536"/>
                <a:gd name="T13" fmla="*/ 0 60000 65536"/>
                <a:gd name="T14" fmla="*/ 0 60000 65536"/>
                <a:gd name="T15" fmla="*/ 0 w 21"/>
                <a:gd name="T16" fmla="*/ 0 h 23"/>
                <a:gd name="T17" fmla="*/ 21 w 21"/>
                <a:gd name="T18" fmla="*/ 23 h 23"/>
              </a:gdLst>
              <a:ahLst/>
              <a:cxnLst>
                <a:cxn ang="T10">
                  <a:pos x="T0" y="T1"/>
                </a:cxn>
                <a:cxn ang="T11">
                  <a:pos x="T2" y="T3"/>
                </a:cxn>
                <a:cxn ang="T12">
                  <a:pos x="T4" y="T5"/>
                </a:cxn>
                <a:cxn ang="T13">
                  <a:pos x="T6" y="T7"/>
                </a:cxn>
                <a:cxn ang="T14">
                  <a:pos x="T8" y="T9"/>
                </a:cxn>
              </a:cxnLst>
              <a:rect l="T15" t="T16" r="T17" b="T18"/>
              <a:pathLst>
                <a:path w="21" h="23">
                  <a:moveTo>
                    <a:pt x="21" y="12"/>
                  </a:moveTo>
                  <a:lnTo>
                    <a:pt x="21" y="23"/>
                  </a:lnTo>
                  <a:lnTo>
                    <a:pt x="0" y="10"/>
                  </a:lnTo>
                  <a:lnTo>
                    <a:pt x="0" y="0"/>
                  </a:lnTo>
                  <a:lnTo>
                    <a:pt x="21" y="12"/>
                  </a:lnTo>
                  <a:close/>
                </a:path>
              </a:pathLst>
            </a:custGeom>
            <a:solidFill>
              <a:srgbClr val="800000"/>
            </a:solidFill>
            <a:ln w="9525">
              <a:noFill/>
              <a:round/>
              <a:headEnd/>
              <a:tailEnd/>
            </a:ln>
          </p:spPr>
          <p:txBody>
            <a:bodyPr/>
            <a:lstStyle/>
            <a:p>
              <a:endParaRPr lang="zh-CN" altLang="en-US"/>
            </a:p>
          </p:txBody>
        </p:sp>
        <p:sp>
          <p:nvSpPr>
            <p:cNvPr id="40162" name="Freeform 277"/>
            <p:cNvSpPr>
              <a:spLocks/>
            </p:cNvSpPr>
            <p:nvPr/>
          </p:nvSpPr>
          <p:spPr bwMode="auto">
            <a:xfrm>
              <a:off x="2944" y="1918"/>
              <a:ext cx="24" cy="21"/>
            </a:xfrm>
            <a:custGeom>
              <a:avLst/>
              <a:gdLst>
                <a:gd name="T0" fmla="*/ 24 w 24"/>
                <a:gd name="T1" fmla="*/ 9 h 21"/>
                <a:gd name="T2" fmla="*/ 24 w 24"/>
                <a:gd name="T3" fmla="*/ 21 h 21"/>
                <a:gd name="T4" fmla="*/ 0 w 24"/>
                <a:gd name="T5" fmla="*/ 13 h 21"/>
                <a:gd name="T6" fmla="*/ 0 w 24"/>
                <a:gd name="T7" fmla="*/ 0 h 21"/>
                <a:gd name="T8" fmla="*/ 24 w 24"/>
                <a:gd name="T9" fmla="*/ 9 h 21"/>
                <a:gd name="T10" fmla="*/ 0 60000 65536"/>
                <a:gd name="T11" fmla="*/ 0 60000 65536"/>
                <a:gd name="T12" fmla="*/ 0 60000 65536"/>
                <a:gd name="T13" fmla="*/ 0 60000 65536"/>
                <a:gd name="T14" fmla="*/ 0 60000 65536"/>
                <a:gd name="T15" fmla="*/ 0 w 24"/>
                <a:gd name="T16" fmla="*/ 0 h 21"/>
                <a:gd name="T17" fmla="*/ 24 w 24"/>
                <a:gd name="T18" fmla="*/ 21 h 21"/>
              </a:gdLst>
              <a:ahLst/>
              <a:cxnLst>
                <a:cxn ang="T10">
                  <a:pos x="T0" y="T1"/>
                </a:cxn>
                <a:cxn ang="T11">
                  <a:pos x="T2" y="T3"/>
                </a:cxn>
                <a:cxn ang="T12">
                  <a:pos x="T4" y="T5"/>
                </a:cxn>
                <a:cxn ang="T13">
                  <a:pos x="T6" y="T7"/>
                </a:cxn>
                <a:cxn ang="T14">
                  <a:pos x="T8" y="T9"/>
                </a:cxn>
              </a:cxnLst>
              <a:rect l="T15" t="T16" r="T17" b="T18"/>
              <a:pathLst>
                <a:path w="24" h="21">
                  <a:moveTo>
                    <a:pt x="24" y="9"/>
                  </a:moveTo>
                  <a:lnTo>
                    <a:pt x="24" y="21"/>
                  </a:lnTo>
                  <a:lnTo>
                    <a:pt x="0" y="13"/>
                  </a:lnTo>
                  <a:lnTo>
                    <a:pt x="0" y="0"/>
                  </a:lnTo>
                  <a:lnTo>
                    <a:pt x="24" y="9"/>
                  </a:lnTo>
                  <a:close/>
                </a:path>
              </a:pathLst>
            </a:custGeom>
            <a:solidFill>
              <a:srgbClr val="800000"/>
            </a:solidFill>
            <a:ln w="9525">
              <a:noFill/>
              <a:round/>
              <a:headEnd/>
              <a:tailEnd/>
            </a:ln>
          </p:spPr>
          <p:txBody>
            <a:bodyPr/>
            <a:lstStyle/>
            <a:p>
              <a:endParaRPr lang="zh-CN" altLang="en-US"/>
            </a:p>
          </p:txBody>
        </p:sp>
        <p:sp>
          <p:nvSpPr>
            <p:cNvPr id="40163" name="Freeform 278"/>
            <p:cNvSpPr>
              <a:spLocks/>
            </p:cNvSpPr>
            <p:nvPr/>
          </p:nvSpPr>
          <p:spPr bwMode="auto">
            <a:xfrm>
              <a:off x="2959" y="1939"/>
              <a:ext cx="9" cy="15"/>
            </a:xfrm>
            <a:custGeom>
              <a:avLst/>
              <a:gdLst>
                <a:gd name="T0" fmla="*/ 9 w 9"/>
                <a:gd name="T1" fmla="*/ 2 h 15"/>
                <a:gd name="T2" fmla="*/ 9 w 9"/>
                <a:gd name="T3" fmla="*/ 15 h 15"/>
                <a:gd name="T4" fmla="*/ 0 w 9"/>
                <a:gd name="T5" fmla="*/ 11 h 15"/>
                <a:gd name="T6" fmla="*/ 0 w 9"/>
                <a:gd name="T7" fmla="*/ 0 h 15"/>
                <a:gd name="T8" fmla="*/ 9 w 9"/>
                <a:gd name="T9" fmla="*/ 2 h 15"/>
                <a:gd name="T10" fmla="*/ 0 60000 65536"/>
                <a:gd name="T11" fmla="*/ 0 60000 65536"/>
                <a:gd name="T12" fmla="*/ 0 60000 65536"/>
                <a:gd name="T13" fmla="*/ 0 60000 65536"/>
                <a:gd name="T14" fmla="*/ 0 60000 65536"/>
                <a:gd name="T15" fmla="*/ 0 w 9"/>
                <a:gd name="T16" fmla="*/ 0 h 15"/>
                <a:gd name="T17" fmla="*/ 9 w 9"/>
                <a:gd name="T18" fmla="*/ 15 h 15"/>
              </a:gdLst>
              <a:ahLst/>
              <a:cxnLst>
                <a:cxn ang="T10">
                  <a:pos x="T0" y="T1"/>
                </a:cxn>
                <a:cxn ang="T11">
                  <a:pos x="T2" y="T3"/>
                </a:cxn>
                <a:cxn ang="T12">
                  <a:pos x="T4" y="T5"/>
                </a:cxn>
                <a:cxn ang="T13">
                  <a:pos x="T6" y="T7"/>
                </a:cxn>
                <a:cxn ang="T14">
                  <a:pos x="T8" y="T9"/>
                </a:cxn>
              </a:cxnLst>
              <a:rect l="T15" t="T16" r="T17" b="T18"/>
              <a:pathLst>
                <a:path w="9" h="15">
                  <a:moveTo>
                    <a:pt x="9" y="2"/>
                  </a:moveTo>
                  <a:lnTo>
                    <a:pt x="9" y="15"/>
                  </a:lnTo>
                  <a:lnTo>
                    <a:pt x="0" y="11"/>
                  </a:lnTo>
                  <a:lnTo>
                    <a:pt x="0" y="0"/>
                  </a:lnTo>
                  <a:lnTo>
                    <a:pt x="9" y="2"/>
                  </a:lnTo>
                  <a:close/>
                </a:path>
              </a:pathLst>
            </a:custGeom>
            <a:solidFill>
              <a:srgbClr val="800000"/>
            </a:solidFill>
            <a:ln w="9525">
              <a:noFill/>
              <a:round/>
              <a:headEnd/>
              <a:tailEnd/>
            </a:ln>
          </p:spPr>
          <p:txBody>
            <a:bodyPr/>
            <a:lstStyle/>
            <a:p>
              <a:endParaRPr lang="zh-CN" altLang="en-US"/>
            </a:p>
          </p:txBody>
        </p:sp>
        <p:sp>
          <p:nvSpPr>
            <p:cNvPr id="40164" name="Freeform 279"/>
            <p:cNvSpPr>
              <a:spLocks/>
            </p:cNvSpPr>
            <p:nvPr/>
          </p:nvSpPr>
          <p:spPr bwMode="auto">
            <a:xfrm>
              <a:off x="2944" y="1973"/>
              <a:ext cx="24" cy="23"/>
            </a:xfrm>
            <a:custGeom>
              <a:avLst/>
              <a:gdLst>
                <a:gd name="T0" fmla="*/ 24 w 24"/>
                <a:gd name="T1" fmla="*/ 10 h 23"/>
                <a:gd name="T2" fmla="*/ 24 w 24"/>
                <a:gd name="T3" fmla="*/ 23 h 23"/>
                <a:gd name="T4" fmla="*/ 0 w 24"/>
                <a:gd name="T5" fmla="*/ 13 h 23"/>
                <a:gd name="T6" fmla="*/ 0 w 24"/>
                <a:gd name="T7" fmla="*/ 0 h 23"/>
                <a:gd name="T8" fmla="*/ 24 w 24"/>
                <a:gd name="T9" fmla="*/ 10 h 23"/>
                <a:gd name="T10" fmla="*/ 0 60000 65536"/>
                <a:gd name="T11" fmla="*/ 0 60000 65536"/>
                <a:gd name="T12" fmla="*/ 0 60000 65536"/>
                <a:gd name="T13" fmla="*/ 0 60000 65536"/>
                <a:gd name="T14" fmla="*/ 0 60000 65536"/>
                <a:gd name="T15" fmla="*/ 0 w 24"/>
                <a:gd name="T16" fmla="*/ 0 h 23"/>
                <a:gd name="T17" fmla="*/ 24 w 24"/>
                <a:gd name="T18" fmla="*/ 23 h 23"/>
              </a:gdLst>
              <a:ahLst/>
              <a:cxnLst>
                <a:cxn ang="T10">
                  <a:pos x="T0" y="T1"/>
                </a:cxn>
                <a:cxn ang="T11">
                  <a:pos x="T2" y="T3"/>
                </a:cxn>
                <a:cxn ang="T12">
                  <a:pos x="T4" y="T5"/>
                </a:cxn>
                <a:cxn ang="T13">
                  <a:pos x="T6" y="T7"/>
                </a:cxn>
                <a:cxn ang="T14">
                  <a:pos x="T8" y="T9"/>
                </a:cxn>
              </a:cxnLst>
              <a:rect l="T15" t="T16" r="T17" b="T18"/>
              <a:pathLst>
                <a:path w="24" h="23">
                  <a:moveTo>
                    <a:pt x="24" y="10"/>
                  </a:moveTo>
                  <a:lnTo>
                    <a:pt x="24" y="23"/>
                  </a:lnTo>
                  <a:lnTo>
                    <a:pt x="0" y="13"/>
                  </a:lnTo>
                  <a:lnTo>
                    <a:pt x="0" y="0"/>
                  </a:lnTo>
                  <a:lnTo>
                    <a:pt x="24" y="10"/>
                  </a:lnTo>
                  <a:close/>
                </a:path>
              </a:pathLst>
            </a:custGeom>
            <a:solidFill>
              <a:srgbClr val="800000"/>
            </a:solidFill>
            <a:ln w="9525">
              <a:noFill/>
              <a:round/>
              <a:headEnd/>
              <a:tailEnd/>
            </a:ln>
          </p:spPr>
          <p:txBody>
            <a:bodyPr/>
            <a:lstStyle/>
            <a:p>
              <a:endParaRPr lang="zh-CN" altLang="en-US"/>
            </a:p>
          </p:txBody>
        </p:sp>
        <p:sp>
          <p:nvSpPr>
            <p:cNvPr id="40165" name="Rectangle 280"/>
            <p:cNvSpPr>
              <a:spLocks noChangeArrowheads="1"/>
            </p:cNvSpPr>
            <p:nvPr/>
          </p:nvSpPr>
          <p:spPr bwMode="auto">
            <a:xfrm>
              <a:off x="2968" y="2040"/>
              <a:ext cx="11" cy="13"/>
            </a:xfrm>
            <a:prstGeom prst="rect">
              <a:avLst/>
            </a:prstGeom>
            <a:solidFill>
              <a:srgbClr val="600000"/>
            </a:solidFill>
            <a:ln w="9525">
              <a:noFill/>
              <a:miter lim="800000"/>
              <a:headEnd/>
              <a:tailEnd/>
            </a:ln>
          </p:spPr>
          <p:txBody>
            <a:bodyPr/>
            <a:lstStyle/>
            <a:p>
              <a:endParaRPr lang="zh-CN" altLang="en-US"/>
            </a:p>
          </p:txBody>
        </p:sp>
        <p:sp>
          <p:nvSpPr>
            <p:cNvPr id="40166" name="Freeform 281"/>
            <p:cNvSpPr>
              <a:spLocks/>
            </p:cNvSpPr>
            <p:nvPr/>
          </p:nvSpPr>
          <p:spPr bwMode="auto">
            <a:xfrm>
              <a:off x="2862" y="1864"/>
              <a:ext cx="177" cy="29"/>
            </a:xfrm>
            <a:custGeom>
              <a:avLst/>
              <a:gdLst>
                <a:gd name="T0" fmla="*/ 0 w 177"/>
                <a:gd name="T1" fmla="*/ 0 h 29"/>
                <a:gd name="T2" fmla="*/ 76 w 177"/>
                <a:gd name="T3" fmla="*/ 2 h 29"/>
                <a:gd name="T4" fmla="*/ 177 w 177"/>
                <a:gd name="T5" fmla="*/ 27 h 29"/>
                <a:gd name="T6" fmla="*/ 106 w 177"/>
                <a:gd name="T7" fmla="*/ 29 h 29"/>
                <a:gd name="T8" fmla="*/ 0 w 177"/>
                <a:gd name="T9" fmla="*/ 0 h 29"/>
                <a:gd name="T10" fmla="*/ 0 60000 65536"/>
                <a:gd name="T11" fmla="*/ 0 60000 65536"/>
                <a:gd name="T12" fmla="*/ 0 60000 65536"/>
                <a:gd name="T13" fmla="*/ 0 60000 65536"/>
                <a:gd name="T14" fmla="*/ 0 60000 65536"/>
                <a:gd name="T15" fmla="*/ 0 w 177"/>
                <a:gd name="T16" fmla="*/ 0 h 29"/>
                <a:gd name="T17" fmla="*/ 177 w 177"/>
                <a:gd name="T18" fmla="*/ 29 h 29"/>
              </a:gdLst>
              <a:ahLst/>
              <a:cxnLst>
                <a:cxn ang="T10">
                  <a:pos x="T0" y="T1"/>
                </a:cxn>
                <a:cxn ang="T11">
                  <a:pos x="T2" y="T3"/>
                </a:cxn>
                <a:cxn ang="T12">
                  <a:pos x="T4" y="T5"/>
                </a:cxn>
                <a:cxn ang="T13">
                  <a:pos x="T6" y="T7"/>
                </a:cxn>
                <a:cxn ang="T14">
                  <a:pos x="T8" y="T9"/>
                </a:cxn>
              </a:cxnLst>
              <a:rect l="T15" t="T16" r="T17" b="T18"/>
              <a:pathLst>
                <a:path w="177" h="29">
                  <a:moveTo>
                    <a:pt x="0" y="0"/>
                  </a:moveTo>
                  <a:lnTo>
                    <a:pt x="76" y="2"/>
                  </a:lnTo>
                  <a:lnTo>
                    <a:pt x="177" y="27"/>
                  </a:lnTo>
                  <a:lnTo>
                    <a:pt x="106" y="29"/>
                  </a:lnTo>
                  <a:lnTo>
                    <a:pt x="0" y="0"/>
                  </a:lnTo>
                  <a:close/>
                </a:path>
              </a:pathLst>
            </a:custGeom>
            <a:solidFill>
              <a:srgbClr val="C0C0C0"/>
            </a:solidFill>
            <a:ln w="9525">
              <a:noFill/>
              <a:round/>
              <a:headEnd/>
              <a:tailEnd/>
            </a:ln>
          </p:spPr>
          <p:txBody>
            <a:bodyPr/>
            <a:lstStyle/>
            <a:p>
              <a:endParaRPr lang="zh-CN" altLang="en-US"/>
            </a:p>
          </p:txBody>
        </p:sp>
        <p:sp>
          <p:nvSpPr>
            <p:cNvPr id="40167" name="Rectangle 282"/>
            <p:cNvSpPr>
              <a:spLocks noChangeArrowheads="1"/>
            </p:cNvSpPr>
            <p:nvPr/>
          </p:nvSpPr>
          <p:spPr bwMode="auto">
            <a:xfrm>
              <a:off x="2970" y="1891"/>
              <a:ext cx="67" cy="23"/>
            </a:xfrm>
            <a:prstGeom prst="rect">
              <a:avLst/>
            </a:prstGeom>
            <a:solidFill>
              <a:srgbClr val="E0E0E0"/>
            </a:solidFill>
            <a:ln w="9525">
              <a:noFill/>
              <a:miter lim="800000"/>
              <a:headEnd/>
              <a:tailEnd/>
            </a:ln>
          </p:spPr>
          <p:txBody>
            <a:bodyPr/>
            <a:lstStyle/>
            <a:p>
              <a:endParaRPr lang="zh-CN" altLang="en-US"/>
            </a:p>
          </p:txBody>
        </p:sp>
        <p:sp>
          <p:nvSpPr>
            <p:cNvPr id="40168" name="Freeform 283"/>
            <p:cNvSpPr>
              <a:spLocks/>
            </p:cNvSpPr>
            <p:nvPr/>
          </p:nvSpPr>
          <p:spPr bwMode="auto">
            <a:xfrm>
              <a:off x="2864" y="1864"/>
              <a:ext cx="108" cy="50"/>
            </a:xfrm>
            <a:custGeom>
              <a:avLst/>
              <a:gdLst>
                <a:gd name="T0" fmla="*/ 0 w 108"/>
                <a:gd name="T1" fmla="*/ 0 h 50"/>
                <a:gd name="T2" fmla="*/ 0 w 108"/>
                <a:gd name="T3" fmla="*/ 16 h 50"/>
                <a:gd name="T4" fmla="*/ 108 w 108"/>
                <a:gd name="T5" fmla="*/ 50 h 50"/>
                <a:gd name="T6" fmla="*/ 108 w 108"/>
                <a:gd name="T7" fmla="*/ 27 h 50"/>
                <a:gd name="T8" fmla="*/ 0 w 108"/>
                <a:gd name="T9" fmla="*/ 0 h 50"/>
                <a:gd name="T10" fmla="*/ 0 60000 65536"/>
                <a:gd name="T11" fmla="*/ 0 60000 65536"/>
                <a:gd name="T12" fmla="*/ 0 60000 65536"/>
                <a:gd name="T13" fmla="*/ 0 60000 65536"/>
                <a:gd name="T14" fmla="*/ 0 60000 65536"/>
                <a:gd name="T15" fmla="*/ 0 w 108"/>
                <a:gd name="T16" fmla="*/ 0 h 50"/>
                <a:gd name="T17" fmla="*/ 108 w 108"/>
                <a:gd name="T18" fmla="*/ 50 h 50"/>
              </a:gdLst>
              <a:ahLst/>
              <a:cxnLst>
                <a:cxn ang="T10">
                  <a:pos x="T0" y="T1"/>
                </a:cxn>
                <a:cxn ang="T11">
                  <a:pos x="T2" y="T3"/>
                </a:cxn>
                <a:cxn ang="T12">
                  <a:pos x="T4" y="T5"/>
                </a:cxn>
                <a:cxn ang="T13">
                  <a:pos x="T6" y="T7"/>
                </a:cxn>
                <a:cxn ang="T14">
                  <a:pos x="T8" y="T9"/>
                </a:cxn>
              </a:cxnLst>
              <a:rect l="T15" t="T16" r="T17" b="T18"/>
              <a:pathLst>
                <a:path w="108" h="50">
                  <a:moveTo>
                    <a:pt x="0" y="0"/>
                  </a:moveTo>
                  <a:lnTo>
                    <a:pt x="0" y="16"/>
                  </a:lnTo>
                  <a:lnTo>
                    <a:pt x="108" y="50"/>
                  </a:lnTo>
                  <a:lnTo>
                    <a:pt x="108" y="27"/>
                  </a:lnTo>
                  <a:lnTo>
                    <a:pt x="0" y="0"/>
                  </a:lnTo>
                  <a:close/>
                </a:path>
              </a:pathLst>
            </a:custGeom>
            <a:solidFill>
              <a:srgbClr val="A0A0A0"/>
            </a:solidFill>
            <a:ln w="9525">
              <a:noFill/>
              <a:round/>
              <a:headEnd/>
              <a:tailEnd/>
            </a:ln>
          </p:spPr>
          <p:txBody>
            <a:bodyPr/>
            <a:lstStyle/>
            <a:p>
              <a:endParaRPr lang="zh-CN" altLang="en-US"/>
            </a:p>
          </p:txBody>
        </p:sp>
      </p:grpSp>
      <p:grpSp>
        <p:nvGrpSpPr>
          <p:cNvPr id="5" name="Group 284"/>
          <p:cNvGrpSpPr>
            <a:grpSpLocks/>
          </p:cNvGrpSpPr>
          <p:nvPr/>
        </p:nvGrpSpPr>
        <p:grpSpPr bwMode="auto">
          <a:xfrm>
            <a:off x="3262313" y="4676775"/>
            <a:ext cx="877887" cy="254000"/>
            <a:chOff x="576" y="2592"/>
            <a:chExt cx="553" cy="160"/>
          </a:xfrm>
        </p:grpSpPr>
        <p:sp>
          <p:nvSpPr>
            <p:cNvPr id="40054" name="Line 285"/>
            <p:cNvSpPr>
              <a:spLocks noChangeShapeType="1"/>
            </p:cNvSpPr>
            <p:nvPr/>
          </p:nvSpPr>
          <p:spPr bwMode="auto">
            <a:xfrm>
              <a:off x="576" y="2592"/>
              <a:ext cx="0" cy="160"/>
            </a:xfrm>
            <a:prstGeom prst="line">
              <a:avLst/>
            </a:prstGeom>
            <a:noFill/>
            <a:ln w="6350">
              <a:solidFill>
                <a:schemeClr val="tx1"/>
              </a:solidFill>
              <a:round/>
              <a:headEnd type="none" w="sm" len="sm"/>
              <a:tailEnd type="none" w="sm" len="sm"/>
            </a:ln>
          </p:spPr>
          <p:txBody>
            <a:bodyPr/>
            <a:lstStyle/>
            <a:p>
              <a:endParaRPr lang="zh-CN" altLang="en-US"/>
            </a:p>
          </p:txBody>
        </p:sp>
        <p:sp>
          <p:nvSpPr>
            <p:cNvPr id="40055" name="Line 286"/>
            <p:cNvSpPr>
              <a:spLocks noChangeShapeType="1"/>
            </p:cNvSpPr>
            <p:nvPr/>
          </p:nvSpPr>
          <p:spPr bwMode="auto">
            <a:xfrm>
              <a:off x="1129" y="2592"/>
              <a:ext cx="0" cy="160"/>
            </a:xfrm>
            <a:prstGeom prst="line">
              <a:avLst/>
            </a:prstGeom>
            <a:noFill/>
            <a:ln w="6350">
              <a:solidFill>
                <a:schemeClr val="tx1"/>
              </a:solidFill>
              <a:round/>
              <a:headEnd type="none" w="sm" len="sm"/>
              <a:tailEnd type="none" w="sm" len="sm"/>
            </a:ln>
          </p:spPr>
          <p:txBody>
            <a:bodyPr/>
            <a:lstStyle/>
            <a:p>
              <a:endParaRPr lang="zh-CN" altLang="en-US"/>
            </a:p>
          </p:txBody>
        </p:sp>
        <p:sp>
          <p:nvSpPr>
            <p:cNvPr id="40056" name="Line 287"/>
            <p:cNvSpPr>
              <a:spLocks noChangeShapeType="1"/>
            </p:cNvSpPr>
            <p:nvPr/>
          </p:nvSpPr>
          <p:spPr bwMode="auto">
            <a:xfrm>
              <a:off x="576" y="2592"/>
              <a:ext cx="553" cy="160"/>
            </a:xfrm>
            <a:prstGeom prst="line">
              <a:avLst/>
            </a:prstGeom>
            <a:noFill/>
            <a:ln w="6350">
              <a:solidFill>
                <a:schemeClr val="tx1"/>
              </a:solidFill>
              <a:round/>
              <a:headEnd type="none" w="sm" len="sm"/>
              <a:tailEnd type="none" w="sm" len="sm"/>
            </a:ln>
          </p:spPr>
          <p:txBody>
            <a:bodyPr/>
            <a:lstStyle/>
            <a:p>
              <a:endParaRPr lang="zh-CN" altLang="en-US"/>
            </a:p>
          </p:txBody>
        </p:sp>
        <p:sp>
          <p:nvSpPr>
            <p:cNvPr id="40057" name="Line 288"/>
            <p:cNvSpPr>
              <a:spLocks noChangeShapeType="1"/>
            </p:cNvSpPr>
            <p:nvPr/>
          </p:nvSpPr>
          <p:spPr bwMode="auto">
            <a:xfrm flipH="1">
              <a:off x="576" y="2592"/>
              <a:ext cx="553" cy="160"/>
            </a:xfrm>
            <a:prstGeom prst="line">
              <a:avLst/>
            </a:prstGeom>
            <a:noFill/>
            <a:ln w="6350">
              <a:solidFill>
                <a:schemeClr val="tx1"/>
              </a:solidFill>
              <a:round/>
              <a:headEnd type="none" w="sm" len="sm"/>
              <a:tailEnd type="none" w="sm" len="sm"/>
            </a:ln>
          </p:spPr>
          <p:txBody>
            <a:bodyPr/>
            <a:lstStyle/>
            <a:p>
              <a:endParaRPr lang="zh-CN" altLang="en-US"/>
            </a:p>
          </p:txBody>
        </p:sp>
      </p:grpSp>
      <p:sp>
        <p:nvSpPr>
          <p:cNvPr id="39993" name="Rectangle 289"/>
          <p:cNvSpPr>
            <a:spLocks noChangeArrowheads="1"/>
          </p:cNvSpPr>
          <p:nvPr/>
        </p:nvSpPr>
        <p:spPr bwMode="auto">
          <a:xfrm>
            <a:off x="3490913" y="4219575"/>
            <a:ext cx="341312" cy="214313"/>
          </a:xfrm>
          <a:prstGeom prst="rect">
            <a:avLst/>
          </a:prstGeom>
          <a:noFill/>
          <a:ln w="9525">
            <a:noFill/>
            <a:miter lim="800000"/>
            <a:headEnd/>
            <a:tailEnd/>
          </a:ln>
        </p:spPr>
        <p:txBody>
          <a:bodyPr wrap="none">
            <a:spAutoFit/>
          </a:bodyPr>
          <a:lstStyle/>
          <a:p>
            <a:r>
              <a:rPr lang="en-US" altLang="zh-CN" sz="800" b="1"/>
              <a:t>FW</a:t>
            </a:r>
          </a:p>
        </p:txBody>
      </p:sp>
      <p:sp>
        <p:nvSpPr>
          <p:cNvPr id="39994" name="Line 290"/>
          <p:cNvSpPr>
            <a:spLocks noChangeShapeType="1"/>
          </p:cNvSpPr>
          <p:nvPr/>
        </p:nvSpPr>
        <p:spPr bwMode="auto">
          <a:xfrm flipH="1">
            <a:off x="3262313" y="3228975"/>
            <a:ext cx="914400" cy="990600"/>
          </a:xfrm>
          <a:prstGeom prst="line">
            <a:avLst/>
          </a:prstGeom>
          <a:noFill/>
          <a:ln w="12700">
            <a:solidFill>
              <a:schemeClr val="tx1"/>
            </a:solidFill>
            <a:round/>
            <a:headEnd type="none" w="sm" len="sm"/>
            <a:tailEnd type="none" w="sm" len="sm"/>
          </a:ln>
        </p:spPr>
        <p:txBody>
          <a:bodyPr/>
          <a:lstStyle/>
          <a:p>
            <a:endParaRPr lang="zh-CN" altLang="en-US"/>
          </a:p>
        </p:txBody>
      </p:sp>
      <p:sp>
        <p:nvSpPr>
          <p:cNvPr id="39995" name="Line 291"/>
          <p:cNvSpPr>
            <a:spLocks noChangeShapeType="1"/>
          </p:cNvSpPr>
          <p:nvPr/>
        </p:nvSpPr>
        <p:spPr bwMode="auto">
          <a:xfrm flipH="1">
            <a:off x="4176713" y="3228975"/>
            <a:ext cx="914400" cy="990600"/>
          </a:xfrm>
          <a:prstGeom prst="line">
            <a:avLst/>
          </a:prstGeom>
          <a:noFill/>
          <a:ln w="12700">
            <a:solidFill>
              <a:schemeClr val="tx1"/>
            </a:solidFill>
            <a:round/>
            <a:headEnd type="none" w="sm" len="sm"/>
            <a:tailEnd type="none" w="sm" len="sm"/>
          </a:ln>
        </p:spPr>
        <p:txBody>
          <a:bodyPr/>
          <a:lstStyle/>
          <a:p>
            <a:endParaRPr lang="zh-CN" altLang="en-US"/>
          </a:p>
        </p:txBody>
      </p:sp>
      <p:sp>
        <p:nvSpPr>
          <p:cNvPr id="39996" name="Line 292"/>
          <p:cNvSpPr>
            <a:spLocks noChangeShapeType="1"/>
          </p:cNvSpPr>
          <p:nvPr/>
        </p:nvSpPr>
        <p:spPr bwMode="auto">
          <a:xfrm flipH="1">
            <a:off x="4176713" y="3228975"/>
            <a:ext cx="0" cy="990600"/>
          </a:xfrm>
          <a:prstGeom prst="line">
            <a:avLst/>
          </a:prstGeom>
          <a:noFill/>
          <a:ln w="12700">
            <a:solidFill>
              <a:schemeClr val="tx1"/>
            </a:solidFill>
            <a:round/>
            <a:headEnd type="none" w="sm" len="sm"/>
            <a:tailEnd type="none" w="sm" len="sm"/>
          </a:ln>
        </p:spPr>
        <p:txBody>
          <a:bodyPr/>
          <a:lstStyle/>
          <a:p>
            <a:endParaRPr lang="zh-CN" altLang="en-US"/>
          </a:p>
        </p:txBody>
      </p:sp>
      <p:sp>
        <p:nvSpPr>
          <p:cNvPr id="39997" name="Line 293"/>
          <p:cNvSpPr>
            <a:spLocks noChangeShapeType="1"/>
          </p:cNvSpPr>
          <p:nvPr/>
        </p:nvSpPr>
        <p:spPr bwMode="auto">
          <a:xfrm flipH="1">
            <a:off x="3262313" y="3228975"/>
            <a:ext cx="1828800" cy="990600"/>
          </a:xfrm>
          <a:prstGeom prst="line">
            <a:avLst/>
          </a:prstGeom>
          <a:noFill/>
          <a:ln w="12700">
            <a:solidFill>
              <a:schemeClr val="tx1"/>
            </a:solidFill>
            <a:round/>
            <a:headEnd type="none" w="sm" len="sm"/>
            <a:tailEnd type="none" w="sm" len="sm"/>
          </a:ln>
        </p:spPr>
        <p:txBody>
          <a:bodyPr/>
          <a:lstStyle/>
          <a:p>
            <a:endParaRPr lang="zh-CN" altLang="en-US"/>
          </a:p>
        </p:txBody>
      </p:sp>
      <p:sp>
        <p:nvSpPr>
          <p:cNvPr id="39998" name="Line 294"/>
          <p:cNvSpPr>
            <a:spLocks noChangeShapeType="1"/>
          </p:cNvSpPr>
          <p:nvPr/>
        </p:nvSpPr>
        <p:spPr bwMode="auto">
          <a:xfrm>
            <a:off x="4176713" y="2695575"/>
            <a:ext cx="914400" cy="152400"/>
          </a:xfrm>
          <a:prstGeom prst="line">
            <a:avLst/>
          </a:prstGeom>
          <a:noFill/>
          <a:ln w="6350">
            <a:solidFill>
              <a:schemeClr val="tx1"/>
            </a:solidFill>
            <a:round/>
            <a:headEnd type="none" w="sm" len="sm"/>
            <a:tailEnd type="none" w="sm" len="sm"/>
          </a:ln>
        </p:spPr>
        <p:txBody>
          <a:bodyPr/>
          <a:lstStyle/>
          <a:p>
            <a:endParaRPr lang="zh-CN" altLang="en-US"/>
          </a:p>
        </p:txBody>
      </p:sp>
      <p:sp>
        <p:nvSpPr>
          <p:cNvPr id="39999" name="Line 295"/>
          <p:cNvSpPr>
            <a:spLocks noChangeShapeType="1"/>
          </p:cNvSpPr>
          <p:nvPr/>
        </p:nvSpPr>
        <p:spPr bwMode="auto">
          <a:xfrm flipV="1">
            <a:off x="4176713" y="2724150"/>
            <a:ext cx="914400" cy="152400"/>
          </a:xfrm>
          <a:prstGeom prst="line">
            <a:avLst/>
          </a:prstGeom>
          <a:noFill/>
          <a:ln w="6350">
            <a:solidFill>
              <a:schemeClr val="tx1"/>
            </a:solidFill>
            <a:round/>
            <a:headEnd type="none" w="sm" len="sm"/>
            <a:tailEnd type="none" w="sm" len="sm"/>
          </a:ln>
        </p:spPr>
        <p:txBody>
          <a:bodyPr/>
          <a:lstStyle/>
          <a:p>
            <a:endParaRPr lang="zh-CN" altLang="en-US"/>
          </a:p>
        </p:txBody>
      </p:sp>
      <p:pic>
        <p:nvPicPr>
          <p:cNvPr id="40000" name="Picture 296"/>
          <p:cNvPicPr>
            <a:picLocks noChangeAspect="1" noChangeArrowheads="1"/>
          </p:cNvPicPr>
          <p:nvPr/>
        </p:nvPicPr>
        <p:blipFill>
          <a:blip r:embed="rId9" cstate="print"/>
          <a:srcRect/>
          <a:stretch>
            <a:fillRect/>
          </a:stretch>
        </p:blipFill>
        <p:spPr bwMode="auto">
          <a:xfrm>
            <a:off x="2957513" y="4914900"/>
            <a:ext cx="609600" cy="395288"/>
          </a:xfrm>
          <a:prstGeom prst="rect">
            <a:avLst/>
          </a:prstGeom>
          <a:noFill/>
          <a:ln w="9525">
            <a:noFill/>
            <a:miter lim="800000"/>
            <a:headEnd/>
            <a:tailEnd/>
          </a:ln>
        </p:spPr>
      </p:pic>
      <p:pic>
        <p:nvPicPr>
          <p:cNvPr id="40001" name="Picture 297"/>
          <p:cNvPicPr>
            <a:picLocks noChangeAspect="1" noChangeArrowheads="1"/>
          </p:cNvPicPr>
          <p:nvPr/>
        </p:nvPicPr>
        <p:blipFill>
          <a:blip r:embed="rId9" cstate="print"/>
          <a:srcRect/>
          <a:stretch>
            <a:fillRect/>
          </a:stretch>
        </p:blipFill>
        <p:spPr bwMode="auto">
          <a:xfrm>
            <a:off x="3871913" y="4905375"/>
            <a:ext cx="609600" cy="395288"/>
          </a:xfrm>
          <a:prstGeom prst="rect">
            <a:avLst/>
          </a:prstGeom>
          <a:noFill/>
          <a:ln w="9525">
            <a:noFill/>
            <a:miter lim="800000"/>
            <a:headEnd/>
            <a:tailEnd/>
          </a:ln>
        </p:spPr>
      </p:pic>
      <p:sp>
        <p:nvSpPr>
          <p:cNvPr id="40002" name="Line 298"/>
          <p:cNvSpPr>
            <a:spLocks noChangeShapeType="1"/>
          </p:cNvSpPr>
          <p:nvPr/>
        </p:nvSpPr>
        <p:spPr bwMode="auto">
          <a:xfrm flipV="1">
            <a:off x="3643313" y="5276850"/>
            <a:ext cx="533400" cy="390525"/>
          </a:xfrm>
          <a:prstGeom prst="line">
            <a:avLst/>
          </a:prstGeom>
          <a:noFill/>
          <a:ln w="12700">
            <a:solidFill>
              <a:schemeClr val="tx1"/>
            </a:solidFill>
            <a:round/>
            <a:headEnd type="none" w="sm" len="sm"/>
            <a:tailEnd type="none" w="sm" len="sm"/>
          </a:ln>
        </p:spPr>
        <p:txBody>
          <a:bodyPr/>
          <a:lstStyle/>
          <a:p>
            <a:endParaRPr lang="zh-CN" altLang="en-US"/>
          </a:p>
        </p:txBody>
      </p:sp>
      <p:sp>
        <p:nvSpPr>
          <p:cNvPr id="40003" name="Line 299"/>
          <p:cNvSpPr>
            <a:spLocks noChangeShapeType="1"/>
          </p:cNvSpPr>
          <p:nvPr/>
        </p:nvSpPr>
        <p:spPr bwMode="auto">
          <a:xfrm flipH="1">
            <a:off x="4024313" y="5276850"/>
            <a:ext cx="152400" cy="390525"/>
          </a:xfrm>
          <a:prstGeom prst="line">
            <a:avLst/>
          </a:prstGeom>
          <a:noFill/>
          <a:ln w="12700">
            <a:solidFill>
              <a:schemeClr val="tx1"/>
            </a:solidFill>
            <a:round/>
            <a:headEnd type="none" w="sm" len="sm"/>
            <a:tailEnd type="none" w="sm" len="sm"/>
          </a:ln>
        </p:spPr>
        <p:txBody>
          <a:bodyPr/>
          <a:lstStyle/>
          <a:p>
            <a:endParaRPr lang="zh-CN" altLang="en-US"/>
          </a:p>
        </p:txBody>
      </p:sp>
      <p:sp>
        <p:nvSpPr>
          <p:cNvPr id="40004" name="Line 300"/>
          <p:cNvSpPr>
            <a:spLocks noChangeShapeType="1"/>
          </p:cNvSpPr>
          <p:nvPr/>
        </p:nvSpPr>
        <p:spPr bwMode="auto">
          <a:xfrm flipH="1">
            <a:off x="3262313" y="5276850"/>
            <a:ext cx="914400" cy="390525"/>
          </a:xfrm>
          <a:prstGeom prst="line">
            <a:avLst/>
          </a:prstGeom>
          <a:noFill/>
          <a:ln w="12700">
            <a:solidFill>
              <a:schemeClr val="tx1"/>
            </a:solidFill>
            <a:round/>
            <a:headEnd type="none" w="sm" len="sm"/>
            <a:tailEnd type="none" w="sm" len="sm"/>
          </a:ln>
        </p:spPr>
        <p:txBody>
          <a:bodyPr/>
          <a:lstStyle/>
          <a:p>
            <a:endParaRPr lang="zh-CN" altLang="en-US"/>
          </a:p>
        </p:txBody>
      </p:sp>
      <p:sp>
        <p:nvSpPr>
          <p:cNvPr id="40005" name="Line 301"/>
          <p:cNvSpPr>
            <a:spLocks noChangeShapeType="1"/>
          </p:cNvSpPr>
          <p:nvPr/>
        </p:nvSpPr>
        <p:spPr bwMode="auto">
          <a:xfrm>
            <a:off x="4176713" y="5276850"/>
            <a:ext cx="152400" cy="390525"/>
          </a:xfrm>
          <a:prstGeom prst="line">
            <a:avLst/>
          </a:prstGeom>
          <a:noFill/>
          <a:ln w="12700">
            <a:solidFill>
              <a:schemeClr val="tx1"/>
            </a:solidFill>
            <a:round/>
            <a:headEnd type="none" w="sm" len="sm"/>
            <a:tailEnd type="none" w="sm" len="sm"/>
          </a:ln>
        </p:spPr>
        <p:txBody>
          <a:bodyPr/>
          <a:lstStyle/>
          <a:p>
            <a:endParaRPr lang="zh-CN" altLang="en-US"/>
          </a:p>
        </p:txBody>
      </p:sp>
      <p:sp>
        <p:nvSpPr>
          <p:cNvPr id="40006" name="Line 302"/>
          <p:cNvSpPr>
            <a:spLocks noChangeShapeType="1"/>
          </p:cNvSpPr>
          <p:nvPr/>
        </p:nvSpPr>
        <p:spPr bwMode="auto">
          <a:xfrm>
            <a:off x="3262313" y="5286375"/>
            <a:ext cx="381000" cy="390525"/>
          </a:xfrm>
          <a:prstGeom prst="line">
            <a:avLst/>
          </a:prstGeom>
          <a:noFill/>
          <a:ln w="12700">
            <a:solidFill>
              <a:schemeClr val="tx1"/>
            </a:solidFill>
            <a:round/>
            <a:headEnd type="none" w="sm" len="sm"/>
            <a:tailEnd type="none" w="sm" len="sm"/>
          </a:ln>
        </p:spPr>
        <p:txBody>
          <a:bodyPr/>
          <a:lstStyle/>
          <a:p>
            <a:endParaRPr lang="zh-CN" altLang="en-US"/>
          </a:p>
        </p:txBody>
      </p:sp>
      <p:sp>
        <p:nvSpPr>
          <p:cNvPr id="40007" name="Line 303"/>
          <p:cNvSpPr>
            <a:spLocks noChangeShapeType="1"/>
          </p:cNvSpPr>
          <p:nvPr/>
        </p:nvSpPr>
        <p:spPr bwMode="auto">
          <a:xfrm>
            <a:off x="3262313" y="5276850"/>
            <a:ext cx="1066800" cy="390525"/>
          </a:xfrm>
          <a:prstGeom prst="line">
            <a:avLst/>
          </a:prstGeom>
          <a:noFill/>
          <a:ln w="12700">
            <a:solidFill>
              <a:schemeClr val="tx1"/>
            </a:solidFill>
            <a:round/>
            <a:headEnd type="none" w="sm" len="sm"/>
            <a:tailEnd type="none" w="sm" len="sm"/>
          </a:ln>
        </p:spPr>
        <p:txBody>
          <a:bodyPr/>
          <a:lstStyle/>
          <a:p>
            <a:endParaRPr lang="zh-CN" altLang="en-US"/>
          </a:p>
        </p:txBody>
      </p:sp>
      <p:sp>
        <p:nvSpPr>
          <p:cNvPr id="40008" name="Line 304"/>
          <p:cNvSpPr>
            <a:spLocks noChangeShapeType="1"/>
          </p:cNvSpPr>
          <p:nvPr/>
        </p:nvSpPr>
        <p:spPr bwMode="auto">
          <a:xfrm>
            <a:off x="3262313" y="5286375"/>
            <a:ext cx="762000" cy="390525"/>
          </a:xfrm>
          <a:prstGeom prst="line">
            <a:avLst/>
          </a:prstGeom>
          <a:noFill/>
          <a:ln w="12700">
            <a:solidFill>
              <a:schemeClr val="tx1"/>
            </a:solidFill>
            <a:round/>
            <a:headEnd type="none" w="sm" len="sm"/>
            <a:tailEnd type="none" w="sm" len="sm"/>
          </a:ln>
        </p:spPr>
        <p:txBody>
          <a:bodyPr/>
          <a:lstStyle/>
          <a:p>
            <a:endParaRPr lang="zh-CN" altLang="en-US"/>
          </a:p>
        </p:txBody>
      </p:sp>
      <p:sp>
        <p:nvSpPr>
          <p:cNvPr id="40009" name="Line 305"/>
          <p:cNvSpPr>
            <a:spLocks noChangeShapeType="1"/>
          </p:cNvSpPr>
          <p:nvPr/>
        </p:nvSpPr>
        <p:spPr bwMode="auto">
          <a:xfrm>
            <a:off x="3281363" y="5286375"/>
            <a:ext cx="0" cy="390525"/>
          </a:xfrm>
          <a:prstGeom prst="line">
            <a:avLst/>
          </a:prstGeom>
          <a:noFill/>
          <a:ln w="12700">
            <a:solidFill>
              <a:schemeClr val="tx1"/>
            </a:solidFill>
            <a:round/>
            <a:headEnd type="none" w="sm" len="sm"/>
            <a:tailEnd type="none" w="sm" len="sm"/>
          </a:ln>
        </p:spPr>
        <p:txBody>
          <a:bodyPr/>
          <a:lstStyle/>
          <a:p>
            <a:endParaRPr lang="zh-CN" altLang="en-US"/>
          </a:p>
        </p:txBody>
      </p:sp>
      <p:pic>
        <p:nvPicPr>
          <p:cNvPr id="5432" name="Picture 312"/>
          <p:cNvPicPr>
            <a:picLocks noChangeAspect="1" noChangeArrowheads="1"/>
          </p:cNvPicPr>
          <p:nvPr/>
        </p:nvPicPr>
        <p:blipFill>
          <a:blip r:embed="rId10" cstate="print"/>
          <a:srcRect/>
          <a:stretch>
            <a:fillRect/>
          </a:stretch>
        </p:blipFill>
        <p:spPr bwMode="auto">
          <a:xfrm>
            <a:off x="3900488" y="5667375"/>
            <a:ext cx="219075" cy="381000"/>
          </a:xfrm>
          <a:prstGeom prst="rect">
            <a:avLst/>
          </a:prstGeom>
          <a:noFill/>
          <a:effectLst>
            <a:outerShdw dist="35921" dir="2700000" algn="ctr" rotWithShape="0">
              <a:srgbClr val="808080"/>
            </a:outerShdw>
          </a:effectLst>
        </p:spPr>
      </p:pic>
      <p:pic>
        <p:nvPicPr>
          <p:cNvPr id="5433" name="Picture 313"/>
          <p:cNvPicPr>
            <a:picLocks noChangeAspect="1" noChangeArrowheads="1"/>
          </p:cNvPicPr>
          <p:nvPr/>
        </p:nvPicPr>
        <p:blipFill>
          <a:blip r:embed="rId10" cstate="print"/>
          <a:srcRect/>
          <a:stretch>
            <a:fillRect/>
          </a:stretch>
        </p:blipFill>
        <p:spPr bwMode="auto">
          <a:xfrm>
            <a:off x="4252913" y="5667375"/>
            <a:ext cx="219075" cy="381000"/>
          </a:xfrm>
          <a:prstGeom prst="rect">
            <a:avLst/>
          </a:prstGeom>
          <a:noFill/>
          <a:effectLst>
            <a:outerShdw dist="35921" dir="2700000" algn="ctr" rotWithShape="0">
              <a:srgbClr val="808080"/>
            </a:outerShdw>
          </a:effectLst>
        </p:spPr>
      </p:pic>
      <p:pic>
        <p:nvPicPr>
          <p:cNvPr id="5434" name="Picture 314"/>
          <p:cNvPicPr>
            <a:picLocks noChangeAspect="1" noChangeArrowheads="1"/>
          </p:cNvPicPr>
          <p:nvPr/>
        </p:nvPicPr>
        <p:blipFill>
          <a:blip r:embed="rId3" cstate="print"/>
          <a:srcRect/>
          <a:stretch>
            <a:fillRect/>
          </a:stretch>
        </p:blipFill>
        <p:spPr bwMode="auto">
          <a:xfrm>
            <a:off x="3157538" y="5676900"/>
            <a:ext cx="222250" cy="381000"/>
          </a:xfrm>
          <a:prstGeom prst="rect">
            <a:avLst/>
          </a:prstGeom>
          <a:noFill/>
          <a:effectLst>
            <a:outerShdw dist="35921" dir="2700000" algn="ctr" rotWithShape="0">
              <a:srgbClr val="808080"/>
            </a:outerShdw>
          </a:effectLst>
        </p:spPr>
      </p:pic>
      <p:pic>
        <p:nvPicPr>
          <p:cNvPr id="5435" name="Picture 315"/>
          <p:cNvPicPr>
            <a:picLocks noChangeAspect="1" noChangeArrowheads="1"/>
          </p:cNvPicPr>
          <p:nvPr/>
        </p:nvPicPr>
        <p:blipFill>
          <a:blip r:embed="rId10" cstate="print"/>
          <a:srcRect/>
          <a:stretch>
            <a:fillRect/>
          </a:stretch>
        </p:blipFill>
        <p:spPr bwMode="auto">
          <a:xfrm>
            <a:off x="3529013" y="5667375"/>
            <a:ext cx="219075" cy="381000"/>
          </a:xfrm>
          <a:prstGeom prst="rect">
            <a:avLst/>
          </a:prstGeom>
          <a:noFill/>
          <a:effectLst>
            <a:outerShdw dist="35921" dir="2700000" algn="ctr" rotWithShape="0">
              <a:srgbClr val="808080"/>
            </a:outerShdw>
          </a:effectLst>
        </p:spPr>
      </p:pic>
      <p:pic>
        <p:nvPicPr>
          <p:cNvPr id="40014" name="Picture 316"/>
          <p:cNvPicPr>
            <a:picLocks noChangeAspect="1" noChangeArrowheads="1"/>
          </p:cNvPicPr>
          <p:nvPr/>
        </p:nvPicPr>
        <p:blipFill>
          <a:blip r:embed="rId13" cstate="print"/>
          <a:srcRect/>
          <a:stretch>
            <a:fillRect/>
          </a:stretch>
        </p:blipFill>
        <p:spPr bwMode="auto">
          <a:xfrm>
            <a:off x="3338513" y="6142038"/>
            <a:ext cx="298450" cy="225425"/>
          </a:xfrm>
          <a:prstGeom prst="rect">
            <a:avLst/>
          </a:prstGeom>
          <a:noFill/>
          <a:ln w="9525">
            <a:noFill/>
            <a:miter lim="800000"/>
            <a:headEnd/>
            <a:tailEnd/>
          </a:ln>
        </p:spPr>
      </p:pic>
      <p:sp>
        <p:nvSpPr>
          <p:cNvPr id="40015" name="Line 317"/>
          <p:cNvSpPr>
            <a:spLocks noChangeShapeType="1"/>
          </p:cNvSpPr>
          <p:nvPr/>
        </p:nvSpPr>
        <p:spPr bwMode="auto">
          <a:xfrm>
            <a:off x="3332163" y="6065838"/>
            <a:ext cx="152400" cy="76200"/>
          </a:xfrm>
          <a:prstGeom prst="line">
            <a:avLst/>
          </a:prstGeom>
          <a:noFill/>
          <a:ln w="12700">
            <a:solidFill>
              <a:schemeClr val="tx1"/>
            </a:solidFill>
            <a:round/>
            <a:headEnd type="none" w="sm" len="sm"/>
            <a:tailEnd type="none" w="sm" len="sm"/>
          </a:ln>
        </p:spPr>
        <p:txBody>
          <a:bodyPr/>
          <a:lstStyle/>
          <a:p>
            <a:endParaRPr lang="zh-CN" altLang="en-US"/>
          </a:p>
        </p:txBody>
      </p:sp>
      <p:sp>
        <p:nvSpPr>
          <p:cNvPr id="40016" name="Line 318"/>
          <p:cNvSpPr>
            <a:spLocks noChangeShapeType="1"/>
          </p:cNvSpPr>
          <p:nvPr/>
        </p:nvSpPr>
        <p:spPr bwMode="auto">
          <a:xfrm flipV="1">
            <a:off x="3484563" y="6065838"/>
            <a:ext cx="152400" cy="76200"/>
          </a:xfrm>
          <a:prstGeom prst="line">
            <a:avLst/>
          </a:prstGeom>
          <a:noFill/>
          <a:ln w="12700">
            <a:solidFill>
              <a:schemeClr val="tx1"/>
            </a:solidFill>
            <a:round/>
            <a:headEnd type="none" w="sm" len="sm"/>
            <a:tailEnd type="none" w="sm" len="sm"/>
          </a:ln>
        </p:spPr>
        <p:txBody>
          <a:bodyPr/>
          <a:lstStyle/>
          <a:p>
            <a:endParaRPr lang="zh-CN" altLang="en-US"/>
          </a:p>
        </p:txBody>
      </p:sp>
      <p:sp>
        <p:nvSpPr>
          <p:cNvPr id="40017" name="Text Box 319"/>
          <p:cNvSpPr txBox="1">
            <a:spLocks noChangeArrowheads="1"/>
          </p:cNvSpPr>
          <p:nvPr/>
        </p:nvSpPr>
        <p:spPr bwMode="auto">
          <a:xfrm>
            <a:off x="2957513" y="6353175"/>
            <a:ext cx="1219200" cy="214313"/>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lang="zh-CN" altLang="en-US" sz="800">
                <a:latin typeface="Times New Roman" pitchFamily="18" charset="0"/>
              </a:rPr>
              <a:t>数据库</a:t>
            </a:r>
            <a:r>
              <a:rPr lang="en-US" altLang="zh-CN" sz="800">
                <a:latin typeface="Times New Roman" pitchFamily="18" charset="0"/>
              </a:rPr>
              <a:t>/</a:t>
            </a:r>
            <a:r>
              <a:rPr lang="zh-CN" altLang="en-US" sz="800">
                <a:latin typeface="Times New Roman" pitchFamily="18" charset="0"/>
              </a:rPr>
              <a:t>应用服务器</a:t>
            </a:r>
          </a:p>
        </p:txBody>
      </p:sp>
      <p:sp>
        <p:nvSpPr>
          <p:cNvPr id="40018" name="Text Box 320"/>
          <p:cNvSpPr txBox="1">
            <a:spLocks noChangeArrowheads="1"/>
          </p:cNvSpPr>
          <p:nvPr/>
        </p:nvSpPr>
        <p:spPr bwMode="auto">
          <a:xfrm>
            <a:off x="3719513" y="6048375"/>
            <a:ext cx="1219200" cy="214313"/>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lang="zh-CN" altLang="en-US" sz="800">
                <a:latin typeface="Times New Roman" pitchFamily="18" charset="0"/>
              </a:rPr>
              <a:t>前置服务器</a:t>
            </a:r>
          </a:p>
        </p:txBody>
      </p:sp>
      <p:sp>
        <p:nvSpPr>
          <p:cNvPr id="40019" name="Line 321"/>
          <p:cNvSpPr>
            <a:spLocks noChangeShapeType="1"/>
          </p:cNvSpPr>
          <p:nvPr/>
        </p:nvSpPr>
        <p:spPr bwMode="auto">
          <a:xfrm>
            <a:off x="854075" y="1981200"/>
            <a:ext cx="7543800" cy="0"/>
          </a:xfrm>
          <a:prstGeom prst="line">
            <a:avLst/>
          </a:prstGeom>
          <a:noFill/>
          <a:ln w="12700">
            <a:solidFill>
              <a:schemeClr val="tx1"/>
            </a:solidFill>
            <a:prstDash val="lgDash"/>
            <a:round/>
            <a:headEnd type="none" w="sm" len="sm"/>
            <a:tailEnd type="none" w="sm" len="sm"/>
          </a:ln>
        </p:spPr>
        <p:txBody>
          <a:bodyPr/>
          <a:lstStyle/>
          <a:p>
            <a:endParaRPr lang="zh-CN" altLang="en-US"/>
          </a:p>
        </p:txBody>
      </p:sp>
      <p:pic>
        <p:nvPicPr>
          <p:cNvPr id="40020" name="Picture 322"/>
          <p:cNvPicPr>
            <a:picLocks noChangeAspect="1" noChangeArrowheads="1"/>
          </p:cNvPicPr>
          <p:nvPr/>
        </p:nvPicPr>
        <p:blipFill>
          <a:blip r:embed="rId14" cstate="print"/>
          <a:srcRect/>
          <a:stretch>
            <a:fillRect/>
          </a:stretch>
        </p:blipFill>
        <p:spPr bwMode="auto">
          <a:xfrm>
            <a:off x="3929063" y="1704975"/>
            <a:ext cx="457200" cy="152400"/>
          </a:xfrm>
          <a:prstGeom prst="rect">
            <a:avLst/>
          </a:prstGeom>
          <a:noFill/>
          <a:ln w="9525">
            <a:noFill/>
            <a:miter lim="800000"/>
            <a:headEnd/>
            <a:tailEnd/>
          </a:ln>
        </p:spPr>
      </p:pic>
      <p:pic>
        <p:nvPicPr>
          <p:cNvPr id="40021" name="Picture 323"/>
          <p:cNvPicPr>
            <a:picLocks noChangeAspect="1" noChangeArrowheads="1"/>
          </p:cNvPicPr>
          <p:nvPr/>
        </p:nvPicPr>
        <p:blipFill>
          <a:blip r:embed="rId14" cstate="print"/>
          <a:srcRect/>
          <a:stretch>
            <a:fillRect/>
          </a:stretch>
        </p:blipFill>
        <p:spPr bwMode="auto">
          <a:xfrm>
            <a:off x="4814888" y="1704975"/>
            <a:ext cx="457200" cy="152400"/>
          </a:xfrm>
          <a:prstGeom prst="rect">
            <a:avLst/>
          </a:prstGeom>
          <a:noFill/>
          <a:ln w="9525">
            <a:noFill/>
            <a:miter lim="800000"/>
            <a:headEnd/>
            <a:tailEnd/>
          </a:ln>
        </p:spPr>
      </p:pic>
      <p:sp>
        <p:nvSpPr>
          <p:cNvPr id="40022" name="Line 324"/>
          <p:cNvSpPr>
            <a:spLocks noChangeShapeType="1"/>
          </p:cNvSpPr>
          <p:nvPr/>
        </p:nvSpPr>
        <p:spPr bwMode="auto">
          <a:xfrm>
            <a:off x="4167188" y="1457325"/>
            <a:ext cx="0" cy="254000"/>
          </a:xfrm>
          <a:prstGeom prst="line">
            <a:avLst/>
          </a:prstGeom>
          <a:noFill/>
          <a:ln w="19050">
            <a:solidFill>
              <a:srgbClr val="FFFF00"/>
            </a:solidFill>
            <a:round/>
            <a:headEnd type="none" w="sm" len="sm"/>
            <a:tailEnd type="none" w="sm" len="sm"/>
          </a:ln>
        </p:spPr>
        <p:txBody>
          <a:bodyPr/>
          <a:lstStyle/>
          <a:p>
            <a:endParaRPr lang="zh-CN" altLang="en-US"/>
          </a:p>
        </p:txBody>
      </p:sp>
      <p:sp>
        <p:nvSpPr>
          <p:cNvPr id="40023" name="Line 325"/>
          <p:cNvSpPr>
            <a:spLocks noChangeShapeType="1"/>
          </p:cNvSpPr>
          <p:nvPr/>
        </p:nvSpPr>
        <p:spPr bwMode="auto">
          <a:xfrm>
            <a:off x="5053013" y="1476375"/>
            <a:ext cx="0" cy="254000"/>
          </a:xfrm>
          <a:prstGeom prst="line">
            <a:avLst/>
          </a:prstGeom>
          <a:noFill/>
          <a:ln w="19050">
            <a:solidFill>
              <a:srgbClr val="FF0000"/>
            </a:solidFill>
            <a:round/>
            <a:headEnd type="none" w="sm" len="sm"/>
            <a:tailEnd type="none" w="sm" len="sm"/>
          </a:ln>
        </p:spPr>
        <p:txBody>
          <a:bodyPr/>
          <a:lstStyle/>
          <a:p>
            <a:endParaRPr lang="zh-CN" altLang="en-US"/>
          </a:p>
        </p:txBody>
      </p:sp>
      <p:sp>
        <p:nvSpPr>
          <p:cNvPr id="40024" name="Line 326"/>
          <p:cNvSpPr>
            <a:spLocks noChangeShapeType="1"/>
          </p:cNvSpPr>
          <p:nvPr/>
        </p:nvSpPr>
        <p:spPr bwMode="auto">
          <a:xfrm flipH="1">
            <a:off x="3719513" y="2847975"/>
            <a:ext cx="228600" cy="228600"/>
          </a:xfrm>
          <a:prstGeom prst="line">
            <a:avLst/>
          </a:prstGeom>
          <a:noFill/>
          <a:ln w="12700">
            <a:solidFill>
              <a:schemeClr val="hlink"/>
            </a:solidFill>
            <a:round/>
            <a:headEnd type="none" w="sm" len="sm"/>
            <a:tailEnd type="triangle" w="sm" len="sm"/>
          </a:ln>
        </p:spPr>
        <p:txBody>
          <a:bodyPr/>
          <a:lstStyle/>
          <a:p>
            <a:endParaRPr lang="zh-CN" altLang="en-US"/>
          </a:p>
        </p:txBody>
      </p:sp>
      <p:sp>
        <p:nvSpPr>
          <p:cNvPr id="40025" name="Line 327"/>
          <p:cNvSpPr>
            <a:spLocks noChangeShapeType="1"/>
          </p:cNvSpPr>
          <p:nvPr/>
        </p:nvSpPr>
        <p:spPr bwMode="auto">
          <a:xfrm>
            <a:off x="5319713" y="2847975"/>
            <a:ext cx="228600" cy="152400"/>
          </a:xfrm>
          <a:prstGeom prst="line">
            <a:avLst/>
          </a:prstGeom>
          <a:noFill/>
          <a:ln w="12700">
            <a:solidFill>
              <a:schemeClr val="hlink"/>
            </a:solidFill>
            <a:round/>
            <a:headEnd type="none" w="sm" len="sm"/>
            <a:tailEnd type="triangle" w="sm" len="sm"/>
          </a:ln>
        </p:spPr>
        <p:txBody>
          <a:bodyPr/>
          <a:lstStyle/>
          <a:p>
            <a:endParaRPr lang="zh-CN" altLang="en-US"/>
          </a:p>
        </p:txBody>
      </p:sp>
      <p:sp>
        <p:nvSpPr>
          <p:cNvPr id="40026" name="Line 332"/>
          <p:cNvSpPr>
            <a:spLocks noChangeShapeType="1"/>
          </p:cNvSpPr>
          <p:nvPr/>
        </p:nvSpPr>
        <p:spPr bwMode="auto">
          <a:xfrm>
            <a:off x="7940675" y="3048000"/>
            <a:ext cx="457200" cy="0"/>
          </a:xfrm>
          <a:prstGeom prst="line">
            <a:avLst/>
          </a:prstGeom>
          <a:noFill/>
          <a:ln w="12700">
            <a:solidFill>
              <a:srgbClr val="330099"/>
            </a:solidFill>
            <a:round/>
            <a:headEnd type="none" w="sm" len="sm"/>
            <a:tailEnd type="triangle" w="sm" len="sm"/>
          </a:ln>
        </p:spPr>
        <p:txBody>
          <a:bodyPr/>
          <a:lstStyle/>
          <a:p>
            <a:endParaRPr lang="zh-CN" altLang="en-US"/>
          </a:p>
        </p:txBody>
      </p:sp>
      <p:sp>
        <p:nvSpPr>
          <p:cNvPr id="40027" name="Line 335"/>
          <p:cNvSpPr>
            <a:spLocks noChangeShapeType="1"/>
          </p:cNvSpPr>
          <p:nvPr/>
        </p:nvSpPr>
        <p:spPr bwMode="auto">
          <a:xfrm>
            <a:off x="7940675" y="762000"/>
            <a:ext cx="457200" cy="0"/>
          </a:xfrm>
          <a:prstGeom prst="line">
            <a:avLst/>
          </a:prstGeom>
          <a:noFill/>
          <a:ln w="19050">
            <a:solidFill>
              <a:srgbClr val="FFFF00"/>
            </a:solidFill>
            <a:round/>
            <a:headEnd type="none" w="sm" len="sm"/>
            <a:tailEnd type="none" w="sm" len="sm"/>
          </a:ln>
        </p:spPr>
        <p:txBody>
          <a:bodyPr/>
          <a:lstStyle/>
          <a:p>
            <a:endParaRPr lang="zh-CN" altLang="en-US"/>
          </a:p>
        </p:txBody>
      </p:sp>
      <p:sp>
        <p:nvSpPr>
          <p:cNvPr id="40028" name="Line 336"/>
          <p:cNvSpPr>
            <a:spLocks noChangeShapeType="1"/>
          </p:cNvSpPr>
          <p:nvPr/>
        </p:nvSpPr>
        <p:spPr bwMode="auto">
          <a:xfrm>
            <a:off x="7940675" y="990600"/>
            <a:ext cx="457200" cy="0"/>
          </a:xfrm>
          <a:prstGeom prst="line">
            <a:avLst/>
          </a:prstGeom>
          <a:noFill/>
          <a:ln w="19050">
            <a:solidFill>
              <a:srgbClr val="FF0000"/>
            </a:solidFill>
            <a:round/>
            <a:headEnd type="none" w="sm" len="sm"/>
            <a:tailEnd type="none" w="sm" len="sm"/>
          </a:ln>
        </p:spPr>
        <p:txBody>
          <a:bodyPr/>
          <a:lstStyle/>
          <a:p>
            <a:endParaRPr lang="zh-CN" altLang="en-US"/>
          </a:p>
        </p:txBody>
      </p:sp>
      <p:sp>
        <p:nvSpPr>
          <p:cNvPr id="40029" name="Rectangle 337"/>
          <p:cNvSpPr>
            <a:spLocks noChangeArrowheads="1"/>
          </p:cNvSpPr>
          <p:nvPr/>
        </p:nvSpPr>
        <p:spPr bwMode="auto">
          <a:xfrm>
            <a:off x="1857375" y="3143250"/>
            <a:ext cx="987425" cy="215900"/>
          </a:xfrm>
          <a:prstGeom prst="rect">
            <a:avLst/>
          </a:prstGeom>
          <a:noFill/>
          <a:ln w="9525">
            <a:noFill/>
            <a:miter lim="800000"/>
            <a:headEnd/>
            <a:tailEnd/>
          </a:ln>
        </p:spPr>
        <p:txBody>
          <a:bodyPr wrap="none">
            <a:spAutoFit/>
          </a:bodyPr>
          <a:lstStyle/>
          <a:p>
            <a:r>
              <a:rPr lang="en-US" altLang="zh-CN" sz="800"/>
              <a:t>Big-IP  6900 LTM</a:t>
            </a:r>
          </a:p>
        </p:txBody>
      </p:sp>
      <p:sp>
        <p:nvSpPr>
          <p:cNvPr id="40030" name="Rectangle 338"/>
          <p:cNvSpPr>
            <a:spLocks noChangeArrowheads="1"/>
          </p:cNvSpPr>
          <p:nvPr/>
        </p:nvSpPr>
        <p:spPr bwMode="auto">
          <a:xfrm>
            <a:off x="6286500" y="3143250"/>
            <a:ext cx="987425" cy="215900"/>
          </a:xfrm>
          <a:prstGeom prst="rect">
            <a:avLst/>
          </a:prstGeom>
          <a:noFill/>
          <a:ln w="9525">
            <a:noFill/>
            <a:miter lim="800000"/>
            <a:headEnd/>
            <a:tailEnd/>
          </a:ln>
        </p:spPr>
        <p:txBody>
          <a:bodyPr wrap="none">
            <a:spAutoFit/>
          </a:bodyPr>
          <a:lstStyle/>
          <a:p>
            <a:r>
              <a:rPr lang="en-US" altLang="zh-CN" sz="800"/>
              <a:t>Big-IP  6900 LTM</a:t>
            </a:r>
          </a:p>
        </p:txBody>
      </p:sp>
      <p:sp>
        <p:nvSpPr>
          <p:cNvPr id="40031" name="Line 341"/>
          <p:cNvSpPr>
            <a:spLocks noChangeShapeType="1"/>
          </p:cNvSpPr>
          <p:nvPr/>
        </p:nvSpPr>
        <p:spPr bwMode="auto">
          <a:xfrm>
            <a:off x="747713" y="4448175"/>
            <a:ext cx="7162800" cy="0"/>
          </a:xfrm>
          <a:prstGeom prst="line">
            <a:avLst/>
          </a:prstGeom>
          <a:noFill/>
          <a:ln w="12700">
            <a:solidFill>
              <a:schemeClr val="tx1"/>
            </a:solidFill>
            <a:prstDash val="lgDash"/>
            <a:round/>
            <a:headEnd type="none" w="sm" len="sm"/>
            <a:tailEnd type="none" w="sm" len="sm"/>
          </a:ln>
        </p:spPr>
        <p:txBody>
          <a:bodyPr/>
          <a:lstStyle/>
          <a:p>
            <a:endParaRPr lang="zh-CN" altLang="en-US"/>
          </a:p>
        </p:txBody>
      </p:sp>
      <p:sp>
        <p:nvSpPr>
          <p:cNvPr id="40032" name="Text Box 342"/>
          <p:cNvSpPr txBox="1">
            <a:spLocks noChangeArrowheads="1"/>
          </p:cNvSpPr>
          <p:nvPr/>
        </p:nvSpPr>
        <p:spPr bwMode="auto">
          <a:xfrm>
            <a:off x="655638" y="2271713"/>
            <a:ext cx="862012" cy="274637"/>
          </a:xfrm>
          <a:prstGeom prst="rect">
            <a:avLst/>
          </a:prstGeom>
          <a:noFill/>
          <a:ln w="9525">
            <a:noFill/>
            <a:miter lim="800000"/>
            <a:headEnd/>
            <a:tailEnd/>
          </a:ln>
        </p:spPr>
        <p:txBody>
          <a:bodyPr wrap="none">
            <a:spAutoFit/>
          </a:bodyPr>
          <a:lstStyle/>
          <a:p>
            <a:r>
              <a:rPr lang="en-US" altLang="zh-CN" sz="1200" b="1"/>
              <a:t>OUTSIDE</a:t>
            </a:r>
          </a:p>
        </p:txBody>
      </p:sp>
      <p:sp>
        <p:nvSpPr>
          <p:cNvPr id="40033" name="Text Box 343"/>
          <p:cNvSpPr txBox="1">
            <a:spLocks noChangeArrowheads="1"/>
          </p:cNvSpPr>
          <p:nvPr/>
        </p:nvSpPr>
        <p:spPr bwMode="auto">
          <a:xfrm>
            <a:off x="655638" y="2576513"/>
            <a:ext cx="514350" cy="274637"/>
          </a:xfrm>
          <a:prstGeom prst="rect">
            <a:avLst/>
          </a:prstGeom>
          <a:noFill/>
          <a:ln w="9525">
            <a:noFill/>
            <a:miter lim="800000"/>
            <a:headEnd/>
            <a:tailEnd/>
          </a:ln>
        </p:spPr>
        <p:txBody>
          <a:bodyPr wrap="none">
            <a:spAutoFit/>
          </a:bodyPr>
          <a:lstStyle/>
          <a:p>
            <a:r>
              <a:rPr lang="en-US" altLang="zh-CN" sz="1200" b="1"/>
              <a:t>DMZ</a:t>
            </a:r>
          </a:p>
        </p:txBody>
      </p:sp>
      <p:sp>
        <p:nvSpPr>
          <p:cNvPr id="40034" name="Rectangle 344"/>
          <p:cNvSpPr>
            <a:spLocks noChangeArrowheads="1"/>
          </p:cNvSpPr>
          <p:nvPr/>
        </p:nvSpPr>
        <p:spPr bwMode="auto">
          <a:xfrm>
            <a:off x="671513" y="4219575"/>
            <a:ext cx="514350" cy="274638"/>
          </a:xfrm>
          <a:prstGeom prst="rect">
            <a:avLst/>
          </a:prstGeom>
          <a:noFill/>
          <a:ln w="9525">
            <a:noFill/>
            <a:miter lim="800000"/>
            <a:headEnd/>
            <a:tailEnd/>
          </a:ln>
        </p:spPr>
        <p:txBody>
          <a:bodyPr wrap="none">
            <a:spAutoFit/>
          </a:bodyPr>
          <a:lstStyle/>
          <a:p>
            <a:r>
              <a:rPr lang="en-US" altLang="zh-CN" sz="1200" b="1"/>
              <a:t>DMZ</a:t>
            </a:r>
          </a:p>
        </p:txBody>
      </p:sp>
      <p:sp>
        <p:nvSpPr>
          <p:cNvPr id="40035" name="Text Box 345"/>
          <p:cNvSpPr txBox="1">
            <a:spLocks noChangeArrowheads="1"/>
          </p:cNvSpPr>
          <p:nvPr/>
        </p:nvSpPr>
        <p:spPr bwMode="auto">
          <a:xfrm>
            <a:off x="655638" y="4481513"/>
            <a:ext cx="954087" cy="274637"/>
          </a:xfrm>
          <a:prstGeom prst="rect">
            <a:avLst/>
          </a:prstGeom>
          <a:noFill/>
          <a:ln w="9525">
            <a:noFill/>
            <a:miter lim="800000"/>
            <a:headEnd/>
            <a:tailEnd/>
          </a:ln>
        </p:spPr>
        <p:txBody>
          <a:bodyPr wrap="none">
            <a:spAutoFit/>
          </a:bodyPr>
          <a:lstStyle/>
          <a:p>
            <a:r>
              <a:rPr lang="en-US" altLang="zh-CN" sz="1200" b="1"/>
              <a:t>INTERNAL</a:t>
            </a:r>
          </a:p>
        </p:txBody>
      </p:sp>
      <p:sp>
        <p:nvSpPr>
          <p:cNvPr id="40036" name="Text Box 347"/>
          <p:cNvSpPr txBox="1">
            <a:spLocks noChangeArrowheads="1"/>
          </p:cNvSpPr>
          <p:nvPr/>
        </p:nvSpPr>
        <p:spPr bwMode="auto">
          <a:xfrm>
            <a:off x="5532438" y="3990975"/>
            <a:ext cx="762000" cy="214313"/>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lang="en-US" altLang="zh-CN" sz="800">
                <a:latin typeface="Times New Roman" pitchFamily="18" charset="0"/>
              </a:rPr>
              <a:t>WEB</a:t>
            </a:r>
            <a:r>
              <a:rPr lang="zh-CN" altLang="en-US" sz="800">
                <a:latin typeface="Times New Roman" pitchFamily="18" charset="0"/>
              </a:rPr>
              <a:t>服务器</a:t>
            </a:r>
          </a:p>
        </p:txBody>
      </p:sp>
      <p:sp>
        <p:nvSpPr>
          <p:cNvPr id="40037" name="Line 348"/>
          <p:cNvSpPr>
            <a:spLocks noChangeShapeType="1"/>
          </p:cNvSpPr>
          <p:nvPr/>
        </p:nvSpPr>
        <p:spPr bwMode="auto">
          <a:xfrm>
            <a:off x="3779838" y="3228975"/>
            <a:ext cx="533400" cy="228600"/>
          </a:xfrm>
          <a:prstGeom prst="line">
            <a:avLst/>
          </a:prstGeom>
          <a:noFill/>
          <a:ln w="12700">
            <a:solidFill>
              <a:schemeClr val="hlink"/>
            </a:solidFill>
            <a:round/>
            <a:headEnd type="none" w="sm" len="sm"/>
            <a:tailEnd type="triangle" w="sm" len="sm"/>
          </a:ln>
        </p:spPr>
        <p:txBody>
          <a:bodyPr/>
          <a:lstStyle/>
          <a:p>
            <a:endParaRPr lang="zh-CN" altLang="en-US"/>
          </a:p>
        </p:txBody>
      </p:sp>
      <p:sp>
        <p:nvSpPr>
          <p:cNvPr id="40038" name="Line 349"/>
          <p:cNvSpPr>
            <a:spLocks noChangeShapeType="1"/>
          </p:cNvSpPr>
          <p:nvPr/>
        </p:nvSpPr>
        <p:spPr bwMode="auto">
          <a:xfrm flipH="1">
            <a:off x="5227638" y="3228975"/>
            <a:ext cx="381000" cy="228600"/>
          </a:xfrm>
          <a:prstGeom prst="line">
            <a:avLst/>
          </a:prstGeom>
          <a:noFill/>
          <a:ln w="12700">
            <a:solidFill>
              <a:schemeClr val="hlink"/>
            </a:solidFill>
            <a:round/>
            <a:headEnd type="none" w="sm" len="sm"/>
            <a:tailEnd type="triangle" w="sm" len="sm"/>
          </a:ln>
        </p:spPr>
        <p:txBody>
          <a:bodyPr/>
          <a:lstStyle/>
          <a:p>
            <a:endParaRPr lang="zh-CN" altLang="en-US"/>
          </a:p>
        </p:txBody>
      </p:sp>
      <p:sp>
        <p:nvSpPr>
          <p:cNvPr id="40039" name="Line 350"/>
          <p:cNvSpPr>
            <a:spLocks noChangeShapeType="1"/>
          </p:cNvSpPr>
          <p:nvPr/>
        </p:nvSpPr>
        <p:spPr bwMode="auto">
          <a:xfrm flipH="1" flipV="1">
            <a:off x="3551238" y="3228975"/>
            <a:ext cx="1066800" cy="457200"/>
          </a:xfrm>
          <a:prstGeom prst="line">
            <a:avLst/>
          </a:prstGeom>
          <a:noFill/>
          <a:ln w="19050">
            <a:solidFill>
              <a:srgbClr val="330099"/>
            </a:solidFill>
            <a:round/>
            <a:headEnd type="none" w="sm" len="sm"/>
            <a:tailEnd type="triangle" w="sm" len="sm"/>
          </a:ln>
        </p:spPr>
        <p:txBody>
          <a:bodyPr/>
          <a:lstStyle/>
          <a:p>
            <a:endParaRPr lang="zh-CN" altLang="en-US"/>
          </a:p>
        </p:txBody>
      </p:sp>
      <p:sp>
        <p:nvSpPr>
          <p:cNvPr id="40040" name="Line 351"/>
          <p:cNvSpPr>
            <a:spLocks noChangeShapeType="1"/>
          </p:cNvSpPr>
          <p:nvPr/>
        </p:nvSpPr>
        <p:spPr bwMode="auto">
          <a:xfrm flipV="1">
            <a:off x="5151438" y="3228975"/>
            <a:ext cx="609600" cy="457200"/>
          </a:xfrm>
          <a:prstGeom prst="line">
            <a:avLst/>
          </a:prstGeom>
          <a:noFill/>
          <a:ln w="19050">
            <a:solidFill>
              <a:srgbClr val="330099"/>
            </a:solidFill>
            <a:round/>
            <a:headEnd type="none" w="sm" len="sm"/>
            <a:tailEnd type="triangle" w="sm" len="sm"/>
          </a:ln>
        </p:spPr>
        <p:txBody>
          <a:bodyPr/>
          <a:lstStyle/>
          <a:p>
            <a:endParaRPr lang="zh-CN" altLang="en-US"/>
          </a:p>
        </p:txBody>
      </p:sp>
      <p:sp>
        <p:nvSpPr>
          <p:cNvPr id="40041" name="Line 352"/>
          <p:cNvSpPr>
            <a:spLocks noChangeShapeType="1"/>
          </p:cNvSpPr>
          <p:nvPr/>
        </p:nvSpPr>
        <p:spPr bwMode="auto">
          <a:xfrm>
            <a:off x="3779838" y="3152775"/>
            <a:ext cx="1447800" cy="381000"/>
          </a:xfrm>
          <a:prstGeom prst="line">
            <a:avLst/>
          </a:prstGeom>
          <a:noFill/>
          <a:ln w="12700">
            <a:solidFill>
              <a:srgbClr val="330099"/>
            </a:solidFill>
            <a:round/>
            <a:headEnd type="none" w="sm" len="sm"/>
            <a:tailEnd type="triangle" w="sm" len="sm"/>
          </a:ln>
        </p:spPr>
        <p:txBody>
          <a:bodyPr/>
          <a:lstStyle/>
          <a:p>
            <a:endParaRPr lang="zh-CN" altLang="en-US"/>
          </a:p>
        </p:txBody>
      </p:sp>
      <p:sp>
        <p:nvSpPr>
          <p:cNvPr id="40043" name="Rectangle 72"/>
          <p:cNvSpPr>
            <a:spLocks noChangeArrowheads="1"/>
          </p:cNvSpPr>
          <p:nvPr/>
        </p:nvSpPr>
        <p:spPr bwMode="auto">
          <a:xfrm>
            <a:off x="337225" y="450937"/>
            <a:ext cx="7772400" cy="914400"/>
          </a:xfrm>
          <a:prstGeom prst="rect">
            <a:avLst/>
          </a:prstGeom>
          <a:noFill/>
          <a:ln w="9525">
            <a:noFill/>
            <a:miter lim="800000"/>
            <a:headEnd/>
            <a:tailEnd/>
          </a:ln>
        </p:spPr>
        <p:txBody>
          <a:bodyPr anchor="ctr"/>
          <a:lstStyle/>
          <a:p>
            <a:r>
              <a:rPr lang="zh-CN" altLang="en-US" sz="3100" dirty="0" smtClean="0">
                <a:solidFill>
                  <a:schemeClr val="tx2"/>
                </a:solidFill>
              </a:rPr>
              <a:t>单一数据中心</a:t>
            </a:r>
            <a:r>
              <a:rPr lang="en-US" altLang="zh-CN" sz="3100" dirty="0" smtClean="0">
                <a:solidFill>
                  <a:schemeClr val="tx2"/>
                </a:solidFill>
              </a:rPr>
              <a:t>F5</a:t>
            </a:r>
            <a:r>
              <a:rPr lang="zh-CN" altLang="en-US" sz="3100" dirty="0" smtClean="0">
                <a:solidFill>
                  <a:schemeClr val="tx2"/>
                </a:solidFill>
              </a:rPr>
              <a:t>部署经典案例</a:t>
            </a:r>
            <a:endParaRPr lang="zh-CN" sz="3100" dirty="0">
              <a:solidFill>
                <a:schemeClr val="tx2"/>
              </a:solidFill>
            </a:endParaRPr>
          </a:p>
        </p:txBody>
      </p:sp>
      <p:sp>
        <p:nvSpPr>
          <p:cNvPr id="40044" name="Rectangle 337"/>
          <p:cNvSpPr>
            <a:spLocks noChangeArrowheads="1"/>
          </p:cNvSpPr>
          <p:nvPr/>
        </p:nvSpPr>
        <p:spPr bwMode="auto">
          <a:xfrm>
            <a:off x="2500313" y="3286125"/>
            <a:ext cx="1187450" cy="215900"/>
          </a:xfrm>
          <a:prstGeom prst="rect">
            <a:avLst/>
          </a:prstGeom>
          <a:noFill/>
          <a:ln w="9525">
            <a:noFill/>
            <a:miter lim="800000"/>
            <a:headEnd/>
            <a:tailEnd/>
          </a:ln>
        </p:spPr>
        <p:txBody>
          <a:bodyPr wrap="none">
            <a:spAutoFit/>
          </a:bodyPr>
          <a:lstStyle/>
          <a:p>
            <a:r>
              <a:rPr lang="zh-CN" altLang="en-US" sz="800"/>
              <a:t>加载了</a:t>
            </a:r>
            <a:r>
              <a:rPr lang="en-US" altLang="zh-CN" sz="800"/>
              <a:t>WA</a:t>
            </a:r>
            <a:r>
              <a:rPr lang="zh-CN" altLang="en-US" sz="800"/>
              <a:t>与</a:t>
            </a:r>
            <a:r>
              <a:rPr lang="en-US" altLang="zh-CN" sz="800"/>
              <a:t>ASM</a:t>
            </a:r>
            <a:r>
              <a:rPr lang="zh-CN" altLang="en-US" sz="800"/>
              <a:t>模块</a:t>
            </a:r>
            <a:endParaRPr lang="en-US" altLang="zh-CN" sz="800"/>
          </a:p>
        </p:txBody>
      </p:sp>
      <p:sp>
        <p:nvSpPr>
          <p:cNvPr id="40045" name="Rectangle 337"/>
          <p:cNvSpPr>
            <a:spLocks noChangeArrowheads="1"/>
          </p:cNvSpPr>
          <p:nvPr/>
        </p:nvSpPr>
        <p:spPr bwMode="auto">
          <a:xfrm>
            <a:off x="5786438" y="3286125"/>
            <a:ext cx="1187450" cy="215900"/>
          </a:xfrm>
          <a:prstGeom prst="rect">
            <a:avLst/>
          </a:prstGeom>
          <a:noFill/>
          <a:ln w="9525">
            <a:noFill/>
            <a:miter lim="800000"/>
            <a:headEnd/>
            <a:tailEnd/>
          </a:ln>
        </p:spPr>
        <p:txBody>
          <a:bodyPr wrap="none">
            <a:spAutoFit/>
          </a:bodyPr>
          <a:lstStyle/>
          <a:p>
            <a:r>
              <a:rPr lang="zh-CN" altLang="en-US" sz="800"/>
              <a:t>加载了</a:t>
            </a:r>
            <a:r>
              <a:rPr lang="en-US" altLang="zh-CN" sz="800"/>
              <a:t>WA</a:t>
            </a:r>
            <a:r>
              <a:rPr lang="zh-CN" altLang="en-US" sz="800"/>
              <a:t>与</a:t>
            </a:r>
            <a:r>
              <a:rPr lang="en-US" altLang="zh-CN" sz="800"/>
              <a:t>ASM</a:t>
            </a:r>
            <a:r>
              <a:rPr lang="zh-CN" altLang="en-US" sz="800"/>
              <a:t>模块</a:t>
            </a:r>
            <a:endParaRPr lang="en-US" altLang="zh-CN" sz="800"/>
          </a:p>
        </p:txBody>
      </p:sp>
      <p:pic>
        <p:nvPicPr>
          <p:cNvPr id="40046" name="Picture 54"/>
          <p:cNvPicPr>
            <a:picLocks noChangeAspect="1" noChangeArrowheads="1"/>
          </p:cNvPicPr>
          <p:nvPr/>
        </p:nvPicPr>
        <p:blipFill>
          <a:blip r:embed="rId11" cstate="print"/>
          <a:srcRect/>
          <a:stretch>
            <a:fillRect/>
          </a:stretch>
        </p:blipFill>
        <p:spPr bwMode="auto">
          <a:xfrm>
            <a:off x="1714500" y="5072063"/>
            <a:ext cx="1104900" cy="223837"/>
          </a:xfrm>
          <a:prstGeom prst="rect">
            <a:avLst/>
          </a:prstGeom>
          <a:noFill/>
          <a:ln w="9525">
            <a:noFill/>
            <a:miter lim="800000"/>
            <a:headEnd/>
            <a:tailEnd/>
          </a:ln>
        </p:spPr>
      </p:pic>
      <p:sp>
        <p:nvSpPr>
          <p:cNvPr id="40047" name="Line 56"/>
          <p:cNvSpPr>
            <a:spLocks noChangeShapeType="1"/>
          </p:cNvSpPr>
          <p:nvPr/>
        </p:nvSpPr>
        <p:spPr bwMode="auto">
          <a:xfrm flipH="1" flipV="1">
            <a:off x="2833688" y="5148263"/>
            <a:ext cx="228600" cy="0"/>
          </a:xfrm>
          <a:prstGeom prst="line">
            <a:avLst/>
          </a:prstGeom>
          <a:noFill/>
          <a:ln w="12700">
            <a:solidFill>
              <a:schemeClr val="tx1"/>
            </a:solidFill>
            <a:round/>
            <a:headEnd type="none" w="sm" len="sm"/>
            <a:tailEnd type="none" w="sm" len="sm"/>
          </a:ln>
        </p:spPr>
        <p:txBody>
          <a:bodyPr/>
          <a:lstStyle/>
          <a:p>
            <a:endParaRPr lang="zh-CN" altLang="en-US"/>
          </a:p>
        </p:txBody>
      </p:sp>
      <p:sp>
        <p:nvSpPr>
          <p:cNvPr id="40048" name="Line 59"/>
          <p:cNvSpPr>
            <a:spLocks noChangeShapeType="1"/>
          </p:cNvSpPr>
          <p:nvPr/>
        </p:nvSpPr>
        <p:spPr bwMode="auto">
          <a:xfrm flipH="1" flipV="1">
            <a:off x="2824163" y="5186363"/>
            <a:ext cx="228600" cy="0"/>
          </a:xfrm>
          <a:prstGeom prst="line">
            <a:avLst/>
          </a:prstGeom>
          <a:noFill/>
          <a:ln w="12700">
            <a:solidFill>
              <a:schemeClr val="tx1"/>
            </a:solidFill>
            <a:round/>
            <a:headEnd type="none" w="sm" len="sm"/>
            <a:tailEnd type="none" w="sm" len="sm"/>
          </a:ln>
        </p:spPr>
        <p:txBody>
          <a:bodyPr/>
          <a:lstStyle/>
          <a:p>
            <a:endParaRPr lang="zh-CN" altLang="en-US"/>
          </a:p>
        </p:txBody>
      </p:sp>
      <p:pic>
        <p:nvPicPr>
          <p:cNvPr id="40049" name="Picture 54"/>
          <p:cNvPicPr>
            <a:picLocks noChangeAspect="1" noChangeArrowheads="1"/>
          </p:cNvPicPr>
          <p:nvPr/>
        </p:nvPicPr>
        <p:blipFill>
          <a:blip r:embed="rId11" cstate="print"/>
          <a:srcRect/>
          <a:stretch>
            <a:fillRect/>
          </a:stretch>
        </p:blipFill>
        <p:spPr bwMode="auto">
          <a:xfrm>
            <a:off x="4643438" y="5072063"/>
            <a:ext cx="1104900" cy="223837"/>
          </a:xfrm>
          <a:prstGeom prst="rect">
            <a:avLst/>
          </a:prstGeom>
          <a:noFill/>
          <a:ln w="9525">
            <a:noFill/>
            <a:miter lim="800000"/>
            <a:headEnd/>
            <a:tailEnd/>
          </a:ln>
        </p:spPr>
      </p:pic>
      <p:sp>
        <p:nvSpPr>
          <p:cNvPr id="40050" name="Line 56"/>
          <p:cNvSpPr>
            <a:spLocks noChangeShapeType="1"/>
          </p:cNvSpPr>
          <p:nvPr/>
        </p:nvSpPr>
        <p:spPr bwMode="auto">
          <a:xfrm flipH="1" flipV="1">
            <a:off x="4429125" y="5143500"/>
            <a:ext cx="228600" cy="0"/>
          </a:xfrm>
          <a:prstGeom prst="line">
            <a:avLst/>
          </a:prstGeom>
          <a:noFill/>
          <a:ln w="12700">
            <a:solidFill>
              <a:schemeClr val="tx1"/>
            </a:solidFill>
            <a:round/>
            <a:headEnd type="none" w="sm" len="sm"/>
            <a:tailEnd type="none" w="sm" len="sm"/>
          </a:ln>
        </p:spPr>
        <p:txBody>
          <a:bodyPr/>
          <a:lstStyle/>
          <a:p>
            <a:endParaRPr lang="zh-CN" altLang="en-US"/>
          </a:p>
        </p:txBody>
      </p:sp>
      <p:sp>
        <p:nvSpPr>
          <p:cNvPr id="40051" name="Line 59"/>
          <p:cNvSpPr>
            <a:spLocks noChangeShapeType="1"/>
          </p:cNvSpPr>
          <p:nvPr/>
        </p:nvSpPr>
        <p:spPr bwMode="auto">
          <a:xfrm flipH="1" flipV="1">
            <a:off x="4419600" y="5181600"/>
            <a:ext cx="228600" cy="0"/>
          </a:xfrm>
          <a:prstGeom prst="line">
            <a:avLst/>
          </a:prstGeom>
          <a:noFill/>
          <a:ln w="12700">
            <a:solidFill>
              <a:schemeClr val="tx1"/>
            </a:solidFill>
            <a:round/>
            <a:headEnd type="none" w="sm" len="sm"/>
            <a:tailEnd type="none" w="sm" len="sm"/>
          </a:ln>
        </p:spPr>
        <p:txBody>
          <a:bodyPr/>
          <a:lstStyle/>
          <a:p>
            <a:endParaRPr lang="zh-CN" altLang="en-US"/>
          </a:p>
        </p:txBody>
      </p:sp>
      <p:sp>
        <p:nvSpPr>
          <p:cNvPr id="40052" name="Text Box 10"/>
          <p:cNvSpPr txBox="1">
            <a:spLocks noChangeArrowheads="1"/>
          </p:cNvSpPr>
          <p:nvPr/>
        </p:nvSpPr>
        <p:spPr bwMode="auto">
          <a:xfrm>
            <a:off x="1000125" y="5286375"/>
            <a:ext cx="1676400" cy="214313"/>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lang="en-US" altLang="zh-CN" sz="800">
                <a:latin typeface="Times New Roman" pitchFamily="18" charset="0"/>
              </a:rPr>
              <a:t>BigIP  LTM 1600 </a:t>
            </a:r>
          </a:p>
        </p:txBody>
      </p:sp>
      <p:sp>
        <p:nvSpPr>
          <p:cNvPr id="40053" name="Text Box 10"/>
          <p:cNvSpPr txBox="1">
            <a:spLocks noChangeArrowheads="1"/>
          </p:cNvSpPr>
          <p:nvPr/>
        </p:nvSpPr>
        <p:spPr bwMode="auto">
          <a:xfrm>
            <a:off x="5000625" y="5286375"/>
            <a:ext cx="1676400" cy="214313"/>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lang="en-US" altLang="zh-CN" sz="800">
                <a:latin typeface="Times New Roman" pitchFamily="18" charset="0"/>
              </a:rPr>
              <a:t>BigIP  LTM 1600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altLang="zh-CN" dirty="0" smtClean="0"/>
              <a:t>X</a:t>
            </a:r>
            <a:r>
              <a:rPr lang="zh-CN" altLang="en-US" dirty="0" smtClean="0"/>
              <a:t>电集团服务器负载均衡</a:t>
            </a:r>
            <a:endParaRPr lang="zh-CN" altLang="en-US" dirty="0"/>
          </a:p>
        </p:txBody>
      </p:sp>
      <p:grpSp>
        <p:nvGrpSpPr>
          <p:cNvPr id="2" name="Group 4"/>
          <p:cNvGrpSpPr>
            <a:grpSpLocks/>
          </p:cNvGrpSpPr>
          <p:nvPr/>
        </p:nvGrpSpPr>
        <p:grpSpPr bwMode="auto">
          <a:xfrm>
            <a:off x="993531" y="1409701"/>
            <a:ext cx="6582508" cy="4684713"/>
            <a:chOff x="678" y="888"/>
            <a:chExt cx="4492" cy="2951"/>
          </a:xfrm>
        </p:grpSpPr>
        <p:sp>
          <p:nvSpPr>
            <p:cNvPr id="454662" name="Line 6"/>
            <p:cNvSpPr>
              <a:spLocks noChangeShapeType="1"/>
            </p:cNvSpPr>
            <p:nvPr/>
          </p:nvSpPr>
          <p:spPr bwMode="auto">
            <a:xfrm>
              <a:off x="2671" y="1060"/>
              <a:ext cx="363" cy="0"/>
            </a:xfrm>
            <a:prstGeom prst="line">
              <a:avLst/>
            </a:prstGeom>
            <a:noFill/>
            <a:ln w="38100">
              <a:solidFill>
                <a:schemeClr val="tx1"/>
              </a:solidFill>
              <a:round/>
              <a:headEnd/>
              <a:tailEnd/>
            </a:ln>
            <a:effectLst/>
          </p:spPr>
          <p:txBody>
            <a:bodyPr/>
            <a:lstStyle/>
            <a:p>
              <a:endParaRPr lang="zh-CN" altLang="en-US"/>
            </a:p>
          </p:txBody>
        </p:sp>
        <p:sp>
          <p:nvSpPr>
            <p:cNvPr id="454664" name="Line 8"/>
            <p:cNvSpPr>
              <a:spLocks noChangeShapeType="1"/>
            </p:cNvSpPr>
            <p:nvPr/>
          </p:nvSpPr>
          <p:spPr bwMode="auto">
            <a:xfrm>
              <a:off x="2049" y="1002"/>
              <a:ext cx="321" cy="0"/>
            </a:xfrm>
            <a:prstGeom prst="line">
              <a:avLst/>
            </a:prstGeom>
            <a:noFill/>
            <a:ln w="38100" cmpd="dbl">
              <a:solidFill>
                <a:schemeClr val="tx1"/>
              </a:solidFill>
              <a:round/>
              <a:headEnd/>
              <a:tailEnd/>
            </a:ln>
            <a:effectLst/>
          </p:spPr>
          <p:txBody>
            <a:bodyPr/>
            <a:lstStyle/>
            <a:p>
              <a:endParaRPr lang="zh-CN" altLang="en-US"/>
            </a:p>
          </p:txBody>
        </p:sp>
        <p:sp>
          <p:nvSpPr>
            <p:cNvPr id="454665" name="Line 9"/>
            <p:cNvSpPr>
              <a:spLocks noChangeShapeType="1"/>
            </p:cNvSpPr>
            <p:nvPr/>
          </p:nvSpPr>
          <p:spPr bwMode="auto">
            <a:xfrm>
              <a:off x="3323" y="981"/>
              <a:ext cx="375" cy="0"/>
            </a:xfrm>
            <a:prstGeom prst="line">
              <a:avLst/>
            </a:prstGeom>
            <a:noFill/>
            <a:ln w="38100" cmpd="dbl">
              <a:solidFill>
                <a:schemeClr val="tx1"/>
              </a:solidFill>
              <a:round/>
              <a:headEnd/>
              <a:tailEnd/>
            </a:ln>
            <a:effectLst/>
          </p:spPr>
          <p:txBody>
            <a:bodyPr/>
            <a:lstStyle/>
            <a:p>
              <a:endParaRPr lang="zh-CN" altLang="en-US"/>
            </a:p>
          </p:txBody>
        </p:sp>
        <p:pic>
          <p:nvPicPr>
            <p:cNvPr id="454666" name="Picture 10"/>
            <p:cNvPicPr>
              <a:picLocks noChangeArrowheads="1"/>
            </p:cNvPicPr>
            <p:nvPr/>
          </p:nvPicPr>
          <p:blipFill>
            <a:blip r:embed="rId2" cstate="print"/>
            <a:srcRect/>
            <a:stretch>
              <a:fillRect/>
            </a:stretch>
          </p:blipFill>
          <p:spPr bwMode="auto">
            <a:xfrm>
              <a:off x="3046" y="892"/>
              <a:ext cx="360" cy="534"/>
            </a:xfrm>
            <a:prstGeom prst="rect">
              <a:avLst/>
            </a:prstGeom>
            <a:noFill/>
            <a:ln w="9525">
              <a:noFill/>
              <a:miter lim="800000"/>
              <a:headEnd/>
              <a:tailEnd/>
            </a:ln>
            <a:effectLst/>
          </p:spPr>
        </p:pic>
        <p:pic>
          <p:nvPicPr>
            <p:cNvPr id="454667" name="Picture 11"/>
            <p:cNvPicPr>
              <a:picLocks noChangeArrowheads="1"/>
            </p:cNvPicPr>
            <p:nvPr/>
          </p:nvPicPr>
          <p:blipFill>
            <a:blip r:embed="rId2" cstate="print"/>
            <a:srcRect/>
            <a:stretch>
              <a:fillRect/>
            </a:stretch>
          </p:blipFill>
          <p:spPr bwMode="auto">
            <a:xfrm>
              <a:off x="2337" y="888"/>
              <a:ext cx="348" cy="534"/>
            </a:xfrm>
            <a:prstGeom prst="rect">
              <a:avLst/>
            </a:prstGeom>
            <a:noFill/>
            <a:ln w="9525">
              <a:noFill/>
              <a:miter lim="800000"/>
              <a:headEnd/>
              <a:tailEnd/>
            </a:ln>
            <a:effectLst/>
          </p:spPr>
        </p:pic>
        <p:pic>
          <p:nvPicPr>
            <p:cNvPr id="454668" name="Picture 12"/>
            <p:cNvPicPr>
              <a:picLocks noChangeArrowheads="1"/>
            </p:cNvPicPr>
            <p:nvPr/>
          </p:nvPicPr>
          <p:blipFill>
            <a:blip r:embed="rId3" cstate="print"/>
            <a:srcRect/>
            <a:stretch>
              <a:fillRect/>
            </a:stretch>
          </p:blipFill>
          <p:spPr bwMode="auto">
            <a:xfrm>
              <a:off x="2360" y="1935"/>
              <a:ext cx="329" cy="331"/>
            </a:xfrm>
            <a:prstGeom prst="rect">
              <a:avLst/>
            </a:prstGeom>
            <a:noFill/>
            <a:ln w="9525">
              <a:noFill/>
              <a:miter lim="800000"/>
              <a:headEnd/>
              <a:tailEnd/>
            </a:ln>
            <a:effectLst/>
          </p:spPr>
        </p:pic>
        <p:pic>
          <p:nvPicPr>
            <p:cNvPr id="454669" name="Picture 13"/>
            <p:cNvPicPr>
              <a:picLocks noChangeArrowheads="1"/>
            </p:cNvPicPr>
            <p:nvPr/>
          </p:nvPicPr>
          <p:blipFill>
            <a:blip r:embed="rId4" cstate="print"/>
            <a:srcRect/>
            <a:stretch>
              <a:fillRect/>
            </a:stretch>
          </p:blipFill>
          <p:spPr bwMode="auto">
            <a:xfrm>
              <a:off x="1920" y="2631"/>
              <a:ext cx="191" cy="366"/>
            </a:xfrm>
            <a:prstGeom prst="rect">
              <a:avLst/>
            </a:prstGeom>
            <a:noFill/>
            <a:ln w="9525">
              <a:noFill/>
              <a:miter lim="800000"/>
              <a:headEnd/>
              <a:tailEnd/>
            </a:ln>
            <a:effectLst/>
          </p:spPr>
        </p:pic>
        <p:pic>
          <p:nvPicPr>
            <p:cNvPr id="454670" name="Picture 14"/>
            <p:cNvPicPr>
              <a:picLocks noChangeArrowheads="1"/>
            </p:cNvPicPr>
            <p:nvPr/>
          </p:nvPicPr>
          <p:blipFill>
            <a:blip r:embed="rId3" cstate="print"/>
            <a:srcRect/>
            <a:stretch>
              <a:fillRect/>
            </a:stretch>
          </p:blipFill>
          <p:spPr bwMode="auto">
            <a:xfrm>
              <a:off x="1851" y="1937"/>
              <a:ext cx="329" cy="331"/>
            </a:xfrm>
            <a:prstGeom prst="rect">
              <a:avLst/>
            </a:prstGeom>
            <a:noFill/>
            <a:ln w="9525">
              <a:noFill/>
              <a:miter lim="800000"/>
              <a:headEnd/>
              <a:tailEnd/>
            </a:ln>
            <a:effectLst/>
          </p:spPr>
        </p:pic>
        <p:sp>
          <p:nvSpPr>
            <p:cNvPr id="454671" name="Line 15"/>
            <p:cNvSpPr>
              <a:spLocks noChangeShapeType="1"/>
            </p:cNvSpPr>
            <p:nvPr/>
          </p:nvSpPr>
          <p:spPr bwMode="auto">
            <a:xfrm flipV="1">
              <a:off x="2020" y="1418"/>
              <a:ext cx="451" cy="507"/>
            </a:xfrm>
            <a:prstGeom prst="line">
              <a:avLst/>
            </a:prstGeom>
            <a:noFill/>
            <a:ln w="9525">
              <a:solidFill>
                <a:schemeClr val="tx1"/>
              </a:solidFill>
              <a:round/>
              <a:headEnd/>
              <a:tailEnd/>
            </a:ln>
            <a:effectLst/>
          </p:spPr>
          <p:txBody>
            <a:bodyPr/>
            <a:lstStyle/>
            <a:p>
              <a:endParaRPr lang="zh-CN" altLang="en-US"/>
            </a:p>
          </p:txBody>
        </p:sp>
        <p:sp>
          <p:nvSpPr>
            <p:cNvPr id="454672" name="Line 16"/>
            <p:cNvSpPr>
              <a:spLocks noChangeShapeType="1"/>
            </p:cNvSpPr>
            <p:nvPr/>
          </p:nvSpPr>
          <p:spPr bwMode="auto">
            <a:xfrm flipV="1">
              <a:off x="2511" y="1418"/>
              <a:ext cx="676" cy="517"/>
            </a:xfrm>
            <a:prstGeom prst="line">
              <a:avLst/>
            </a:prstGeom>
            <a:noFill/>
            <a:ln w="9525">
              <a:solidFill>
                <a:schemeClr val="tx1"/>
              </a:solidFill>
              <a:round/>
              <a:headEnd/>
              <a:tailEnd/>
            </a:ln>
            <a:effectLst/>
          </p:spPr>
          <p:txBody>
            <a:bodyPr/>
            <a:lstStyle/>
            <a:p>
              <a:endParaRPr lang="zh-CN" altLang="en-US"/>
            </a:p>
          </p:txBody>
        </p:sp>
        <p:sp>
          <p:nvSpPr>
            <p:cNvPr id="454673" name="Line 17"/>
            <p:cNvSpPr>
              <a:spLocks noChangeShapeType="1"/>
            </p:cNvSpPr>
            <p:nvPr/>
          </p:nvSpPr>
          <p:spPr bwMode="auto">
            <a:xfrm flipH="1" flipV="1">
              <a:off x="1990" y="2256"/>
              <a:ext cx="30" cy="371"/>
            </a:xfrm>
            <a:prstGeom prst="line">
              <a:avLst/>
            </a:prstGeom>
            <a:noFill/>
            <a:ln w="9525">
              <a:solidFill>
                <a:schemeClr val="tx1"/>
              </a:solidFill>
              <a:round/>
              <a:headEnd/>
              <a:tailEnd/>
            </a:ln>
            <a:effectLst/>
          </p:spPr>
          <p:txBody>
            <a:bodyPr/>
            <a:lstStyle/>
            <a:p>
              <a:endParaRPr lang="zh-CN" altLang="en-US"/>
            </a:p>
          </p:txBody>
        </p:sp>
        <p:sp>
          <p:nvSpPr>
            <p:cNvPr id="454674" name="Line 18"/>
            <p:cNvSpPr>
              <a:spLocks noChangeShapeType="1"/>
            </p:cNvSpPr>
            <p:nvPr/>
          </p:nvSpPr>
          <p:spPr bwMode="auto">
            <a:xfrm flipV="1">
              <a:off x="2061" y="2266"/>
              <a:ext cx="419" cy="361"/>
            </a:xfrm>
            <a:prstGeom prst="line">
              <a:avLst/>
            </a:prstGeom>
            <a:noFill/>
            <a:ln w="9525">
              <a:solidFill>
                <a:schemeClr val="tx1"/>
              </a:solidFill>
              <a:round/>
              <a:headEnd/>
              <a:tailEnd/>
            </a:ln>
            <a:effectLst/>
          </p:spPr>
          <p:txBody>
            <a:bodyPr/>
            <a:lstStyle/>
            <a:p>
              <a:endParaRPr lang="zh-CN" altLang="en-US"/>
            </a:p>
          </p:txBody>
        </p:sp>
        <p:pic>
          <p:nvPicPr>
            <p:cNvPr id="454675" name="Picture 19"/>
            <p:cNvPicPr>
              <a:picLocks noChangeArrowheads="1"/>
            </p:cNvPicPr>
            <p:nvPr/>
          </p:nvPicPr>
          <p:blipFill>
            <a:blip r:embed="rId4" cstate="print"/>
            <a:srcRect/>
            <a:stretch>
              <a:fillRect/>
            </a:stretch>
          </p:blipFill>
          <p:spPr bwMode="auto">
            <a:xfrm>
              <a:off x="2425" y="2612"/>
              <a:ext cx="192" cy="366"/>
            </a:xfrm>
            <a:prstGeom prst="rect">
              <a:avLst/>
            </a:prstGeom>
            <a:noFill/>
            <a:ln w="9525">
              <a:noFill/>
              <a:miter lim="800000"/>
              <a:headEnd/>
              <a:tailEnd/>
            </a:ln>
            <a:effectLst/>
          </p:spPr>
        </p:pic>
        <p:sp>
          <p:nvSpPr>
            <p:cNvPr id="454676" name="Line 20"/>
            <p:cNvSpPr>
              <a:spLocks noChangeShapeType="1"/>
            </p:cNvSpPr>
            <p:nvPr/>
          </p:nvSpPr>
          <p:spPr bwMode="auto">
            <a:xfrm flipV="1">
              <a:off x="2532" y="2256"/>
              <a:ext cx="0" cy="361"/>
            </a:xfrm>
            <a:prstGeom prst="line">
              <a:avLst/>
            </a:prstGeom>
            <a:noFill/>
            <a:ln w="9525">
              <a:solidFill>
                <a:schemeClr val="tx1"/>
              </a:solidFill>
              <a:round/>
              <a:headEnd/>
              <a:tailEnd/>
            </a:ln>
            <a:effectLst/>
          </p:spPr>
          <p:txBody>
            <a:bodyPr/>
            <a:lstStyle/>
            <a:p>
              <a:endParaRPr lang="zh-CN" altLang="en-US"/>
            </a:p>
          </p:txBody>
        </p:sp>
        <p:sp>
          <p:nvSpPr>
            <p:cNvPr id="454677" name="Line 21"/>
            <p:cNvSpPr>
              <a:spLocks noChangeShapeType="1"/>
            </p:cNvSpPr>
            <p:nvPr/>
          </p:nvSpPr>
          <p:spPr bwMode="auto">
            <a:xfrm flipH="1" flipV="1">
              <a:off x="2040" y="2246"/>
              <a:ext cx="451" cy="381"/>
            </a:xfrm>
            <a:prstGeom prst="line">
              <a:avLst/>
            </a:prstGeom>
            <a:noFill/>
            <a:ln w="9525">
              <a:solidFill>
                <a:schemeClr val="tx1"/>
              </a:solidFill>
              <a:round/>
              <a:headEnd/>
              <a:tailEnd/>
            </a:ln>
            <a:effectLst/>
          </p:spPr>
          <p:txBody>
            <a:bodyPr/>
            <a:lstStyle/>
            <a:p>
              <a:endParaRPr lang="zh-CN" altLang="en-US"/>
            </a:p>
          </p:txBody>
        </p:sp>
        <p:pic>
          <p:nvPicPr>
            <p:cNvPr id="454678" name="Picture 22"/>
            <p:cNvPicPr>
              <a:picLocks noChangeArrowheads="1"/>
            </p:cNvPicPr>
            <p:nvPr/>
          </p:nvPicPr>
          <p:blipFill>
            <a:blip r:embed="rId3" cstate="print"/>
            <a:srcRect/>
            <a:stretch>
              <a:fillRect/>
            </a:stretch>
          </p:blipFill>
          <p:spPr bwMode="auto">
            <a:xfrm>
              <a:off x="3603" y="1947"/>
              <a:ext cx="329" cy="331"/>
            </a:xfrm>
            <a:prstGeom prst="rect">
              <a:avLst/>
            </a:prstGeom>
            <a:noFill/>
            <a:ln w="9525">
              <a:noFill/>
              <a:miter lim="800000"/>
              <a:headEnd/>
              <a:tailEnd/>
            </a:ln>
            <a:effectLst/>
          </p:spPr>
        </p:pic>
        <p:pic>
          <p:nvPicPr>
            <p:cNvPr id="454679" name="Picture 23"/>
            <p:cNvPicPr>
              <a:picLocks noChangeArrowheads="1"/>
            </p:cNvPicPr>
            <p:nvPr/>
          </p:nvPicPr>
          <p:blipFill>
            <a:blip r:embed="rId4" cstate="print"/>
            <a:srcRect/>
            <a:stretch>
              <a:fillRect/>
            </a:stretch>
          </p:blipFill>
          <p:spPr bwMode="auto">
            <a:xfrm>
              <a:off x="3163" y="2643"/>
              <a:ext cx="191" cy="366"/>
            </a:xfrm>
            <a:prstGeom prst="rect">
              <a:avLst/>
            </a:prstGeom>
            <a:noFill/>
            <a:ln w="9525">
              <a:noFill/>
              <a:miter lim="800000"/>
              <a:headEnd/>
              <a:tailEnd/>
            </a:ln>
            <a:effectLst/>
          </p:spPr>
        </p:pic>
        <p:pic>
          <p:nvPicPr>
            <p:cNvPr id="454680" name="Picture 24"/>
            <p:cNvPicPr>
              <a:picLocks noChangeArrowheads="1"/>
            </p:cNvPicPr>
            <p:nvPr/>
          </p:nvPicPr>
          <p:blipFill>
            <a:blip r:embed="rId3" cstate="print"/>
            <a:srcRect/>
            <a:stretch>
              <a:fillRect/>
            </a:stretch>
          </p:blipFill>
          <p:spPr bwMode="auto">
            <a:xfrm>
              <a:off x="3094" y="1950"/>
              <a:ext cx="329" cy="330"/>
            </a:xfrm>
            <a:prstGeom prst="rect">
              <a:avLst/>
            </a:prstGeom>
            <a:noFill/>
            <a:ln w="9525">
              <a:noFill/>
              <a:miter lim="800000"/>
              <a:headEnd/>
              <a:tailEnd/>
            </a:ln>
            <a:effectLst/>
          </p:spPr>
        </p:pic>
        <p:sp>
          <p:nvSpPr>
            <p:cNvPr id="454681" name="Line 25"/>
            <p:cNvSpPr>
              <a:spLocks noChangeShapeType="1"/>
            </p:cNvSpPr>
            <p:nvPr/>
          </p:nvSpPr>
          <p:spPr bwMode="auto">
            <a:xfrm flipH="1" flipV="1">
              <a:off x="3233" y="2268"/>
              <a:ext cx="30" cy="372"/>
            </a:xfrm>
            <a:prstGeom prst="line">
              <a:avLst/>
            </a:prstGeom>
            <a:noFill/>
            <a:ln w="9525">
              <a:solidFill>
                <a:schemeClr val="tx1"/>
              </a:solidFill>
              <a:round/>
              <a:headEnd/>
              <a:tailEnd/>
            </a:ln>
            <a:effectLst/>
          </p:spPr>
          <p:txBody>
            <a:bodyPr/>
            <a:lstStyle/>
            <a:p>
              <a:endParaRPr lang="zh-CN" altLang="en-US"/>
            </a:p>
          </p:txBody>
        </p:sp>
        <p:sp>
          <p:nvSpPr>
            <p:cNvPr id="454682" name="Line 26"/>
            <p:cNvSpPr>
              <a:spLocks noChangeShapeType="1"/>
            </p:cNvSpPr>
            <p:nvPr/>
          </p:nvSpPr>
          <p:spPr bwMode="auto">
            <a:xfrm flipV="1">
              <a:off x="3304" y="2278"/>
              <a:ext cx="419" cy="362"/>
            </a:xfrm>
            <a:prstGeom prst="line">
              <a:avLst/>
            </a:prstGeom>
            <a:noFill/>
            <a:ln w="9525">
              <a:solidFill>
                <a:schemeClr val="tx1"/>
              </a:solidFill>
              <a:round/>
              <a:headEnd/>
              <a:tailEnd/>
            </a:ln>
            <a:effectLst/>
          </p:spPr>
          <p:txBody>
            <a:bodyPr/>
            <a:lstStyle/>
            <a:p>
              <a:endParaRPr lang="zh-CN" altLang="en-US"/>
            </a:p>
          </p:txBody>
        </p:sp>
        <p:pic>
          <p:nvPicPr>
            <p:cNvPr id="454683" name="Picture 27"/>
            <p:cNvPicPr>
              <a:picLocks noChangeArrowheads="1"/>
            </p:cNvPicPr>
            <p:nvPr/>
          </p:nvPicPr>
          <p:blipFill>
            <a:blip r:embed="rId4" cstate="print"/>
            <a:srcRect/>
            <a:stretch>
              <a:fillRect/>
            </a:stretch>
          </p:blipFill>
          <p:spPr bwMode="auto">
            <a:xfrm>
              <a:off x="3668" y="2625"/>
              <a:ext cx="192" cy="365"/>
            </a:xfrm>
            <a:prstGeom prst="rect">
              <a:avLst/>
            </a:prstGeom>
            <a:noFill/>
            <a:ln w="9525">
              <a:noFill/>
              <a:miter lim="800000"/>
              <a:headEnd/>
              <a:tailEnd/>
            </a:ln>
            <a:effectLst/>
          </p:spPr>
        </p:pic>
        <p:sp>
          <p:nvSpPr>
            <p:cNvPr id="454684" name="Line 28"/>
            <p:cNvSpPr>
              <a:spLocks noChangeShapeType="1"/>
            </p:cNvSpPr>
            <p:nvPr/>
          </p:nvSpPr>
          <p:spPr bwMode="auto">
            <a:xfrm flipV="1">
              <a:off x="3775" y="2268"/>
              <a:ext cx="0" cy="362"/>
            </a:xfrm>
            <a:prstGeom prst="line">
              <a:avLst/>
            </a:prstGeom>
            <a:noFill/>
            <a:ln w="9525">
              <a:solidFill>
                <a:schemeClr val="tx1"/>
              </a:solidFill>
              <a:round/>
              <a:headEnd/>
              <a:tailEnd/>
            </a:ln>
            <a:effectLst/>
          </p:spPr>
          <p:txBody>
            <a:bodyPr/>
            <a:lstStyle/>
            <a:p>
              <a:endParaRPr lang="zh-CN" altLang="en-US"/>
            </a:p>
          </p:txBody>
        </p:sp>
        <p:sp>
          <p:nvSpPr>
            <p:cNvPr id="454685" name="Line 29"/>
            <p:cNvSpPr>
              <a:spLocks noChangeShapeType="1"/>
            </p:cNvSpPr>
            <p:nvPr/>
          </p:nvSpPr>
          <p:spPr bwMode="auto">
            <a:xfrm flipH="1" flipV="1">
              <a:off x="3283" y="2258"/>
              <a:ext cx="451" cy="382"/>
            </a:xfrm>
            <a:prstGeom prst="line">
              <a:avLst/>
            </a:prstGeom>
            <a:noFill/>
            <a:ln w="9525">
              <a:solidFill>
                <a:schemeClr val="tx1"/>
              </a:solidFill>
              <a:round/>
              <a:headEnd/>
              <a:tailEnd/>
            </a:ln>
            <a:effectLst/>
          </p:spPr>
          <p:txBody>
            <a:bodyPr/>
            <a:lstStyle/>
            <a:p>
              <a:endParaRPr lang="zh-CN" altLang="en-US"/>
            </a:p>
          </p:txBody>
        </p:sp>
        <p:sp>
          <p:nvSpPr>
            <p:cNvPr id="454686" name="Line 30"/>
            <p:cNvSpPr>
              <a:spLocks noChangeShapeType="1"/>
            </p:cNvSpPr>
            <p:nvPr/>
          </p:nvSpPr>
          <p:spPr bwMode="auto">
            <a:xfrm flipH="1" flipV="1">
              <a:off x="2501" y="1418"/>
              <a:ext cx="741" cy="524"/>
            </a:xfrm>
            <a:prstGeom prst="line">
              <a:avLst/>
            </a:prstGeom>
            <a:noFill/>
            <a:ln w="9525">
              <a:solidFill>
                <a:schemeClr val="tx1"/>
              </a:solidFill>
              <a:round/>
              <a:headEnd/>
              <a:tailEnd/>
            </a:ln>
            <a:effectLst/>
          </p:spPr>
          <p:txBody>
            <a:bodyPr/>
            <a:lstStyle/>
            <a:p>
              <a:endParaRPr lang="zh-CN" altLang="en-US"/>
            </a:p>
          </p:txBody>
        </p:sp>
        <p:sp>
          <p:nvSpPr>
            <p:cNvPr id="454687" name="Line 31"/>
            <p:cNvSpPr>
              <a:spLocks noChangeShapeType="1"/>
            </p:cNvSpPr>
            <p:nvPr/>
          </p:nvSpPr>
          <p:spPr bwMode="auto">
            <a:xfrm flipH="1" flipV="1">
              <a:off x="2501" y="1407"/>
              <a:ext cx="1281" cy="538"/>
            </a:xfrm>
            <a:prstGeom prst="line">
              <a:avLst/>
            </a:prstGeom>
            <a:noFill/>
            <a:ln w="9525">
              <a:solidFill>
                <a:schemeClr val="tx1"/>
              </a:solidFill>
              <a:round/>
              <a:headEnd/>
              <a:tailEnd/>
            </a:ln>
            <a:effectLst/>
          </p:spPr>
          <p:txBody>
            <a:bodyPr/>
            <a:lstStyle/>
            <a:p>
              <a:endParaRPr lang="zh-CN" altLang="en-US"/>
            </a:p>
          </p:txBody>
        </p:sp>
        <p:sp>
          <p:nvSpPr>
            <p:cNvPr id="454688" name="Line 32"/>
            <p:cNvSpPr>
              <a:spLocks noChangeShapeType="1"/>
            </p:cNvSpPr>
            <p:nvPr/>
          </p:nvSpPr>
          <p:spPr bwMode="auto">
            <a:xfrm flipH="1" flipV="1">
              <a:off x="3198" y="1407"/>
              <a:ext cx="62" cy="538"/>
            </a:xfrm>
            <a:prstGeom prst="line">
              <a:avLst/>
            </a:prstGeom>
            <a:noFill/>
            <a:ln w="9525">
              <a:solidFill>
                <a:schemeClr val="tx1"/>
              </a:solidFill>
              <a:round/>
              <a:headEnd/>
              <a:tailEnd/>
            </a:ln>
            <a:effectLst/>
          </p:spPr>
          <p:txBody>
            <a:bodyPr/>
            <a:lstStyle/>
            <a:p>
              <a:endParaRPr lang="zh-CN" altLang="en-US"/>
            </a:p>
          </p:txBody>
        </p:sp>
        <p:sp>
          <p:nvSpPr>
            <p:cNvPr id="454689" name="Line 33"/>
            <p:cNvSpPr>
              <a:spLocks noChangeShapeType="1"/>
            </p:cNvSpPr>
            <p:nvPr/>
          </p:nvSpPr>
          <p:spPr bwMode="auto">
            <a:xfrm>
              <a:off x="3198" y="1418"/>
              <a:ext cx="604" cy="527"/>
            </a:xfrm>
            <a:prstGeom prst="line">
              <a:avLst/>
            </a:prstGeom>
            <a:noFill/>
            <a:ln w="9525">
              <a:solidFill>
                <a:schemeClr val="tx1"/>
              </a:solidFill>
              <a:round/>
              <a:headEnd/>
              <a:tailEnd/>
            </a:ln>
            <a:effectLst/>
          </p:spPr>
          <p:txBody>
            <a:bodyPr/>
            <a:lstStyle/>
            <a:p>
              <a:endParaRPr lang="zh-CN" altLang="en-US"/>
            </a:p>
          </p:txBody>
        </p:sp>
        <p:pic>
          <p:nvPicPr>
            <p:cNvPr id="454690" name="Picture 34"/>
            <p:cNvPicPr>
              <a:picLocks noChangeArrowheads="1"/>
            </p:cNvPicPr>
            <p:nvPr/>
          </p:nvPicPr>
          <p:blipFill>
            <a:blip r:embed="rId4" cstate="print"/>
            <a:srcRect/>
            <a:stretch>
              <a:fillRect/>
            </a:stretch>
          </p:blipFill>
          <p:spPr bwMode="auto">
            <a:xfrm>
              <a:off x="765" y="1931"/>
              <a:ext cx="192" cy="366"/>
            </a:xfrm>
            <a:prstGeom prst="rect">
              <a:avLst/>
            </a:prstGeom>
            <a:noFill/>
            <a:ln w="9525">
              <a:noFill/>
              <a:miter lim="800000"/>
              <a:headEnd/>
              <a:tailEnd/>
            </a:ln>
            <a:effectLst/>
          </p:spPr>
        </p:pic>
        <p:pic>
          <p:nvPicPr>
            <p:cNvPr id="454691" name="Picture 35"/>
            <p:cNvPicPr>
              <a:picLocks noChangeArrowheads="1"/>
            </p:cNvPicPr>
            <p:nvPr/>
          </p:nvPicPr>
          <p:blipFill>
            <a:blip r:embed="rId4" cstate="print"/>
            <a:srcRect/>
            <a:stretch>
              <a:fillRect/>
            </a:stretch>
          </p:blipFill>
          <p:spPr bwMode="auto">
            <a:xfrm>
              <a:off x="1271" y="1913"/>
              <a:ext cx="191" cy="365"/>
            </a:xfrm>
            <a:prstGeom prst="rect">
              <a:avLst/>
            </a:prstGeom>
            <a:noFill/>
            <a:ln w="9525">
              <a:noFill/>
              <a:miter lim="800000"/>
              <a:headEnd/>
              <a:tailEnd/>
            </a:ln>
            <a:effectLst/>
          </p:spPr>
        </p:pic>
        <p:sp>
          <p:nvSpPr>
            <p:cNvPr id="454692" name="Line 36"/>
            <p:cNvSpPr>
              <a:spLocks noChangeShapeType="1"/>
            </p:cNvSpPr>
            <p:nvPr/>
          </p:nvSpPr>
          <p:spPr bwMode="auto">
            <a:xfrm flipV="1">
              <a:off x="1368" y="1418"/>
              <a:ext cx="1830" cy="498"/>
            </a:xfrm>
            <a:prstGeom prst="line">
              <a:avLst/>
            </a:prstGeom>
            <a:noFill/>
            <a:ln w="9525">
              <a:solidFill>
                <a:schemeClr val="tx1"/>
              </a:solidFill>
              <a:round/>
              <a:headEnd/>
              <a:tailEnd/>
            </a:ln>
            <a:effectLst/>
          </p:spPr>
          <p:txBody>
            <a:bodyPr/>
            <a:lstStyle/>
            <a:p>
              <a:endParaRPr lang="zh-CN" altLang="en-US"/>
            </a:p>
          </p:txBody>
        </p:sp>
        <p:sp>
          <p:nvSpPr>
            <p:cNvPr id="454693" name="Line 37"/>
            <p:cNvSpPr>
              <a:spLocks noChangeShapeType="1"/>
            </p:cNvSpPr>
            <p:nvPr/>
          </p:nvSpPr>
          <p:spPr bwMode="auto">
            <a:xfrm flipV="1">
              <a:off x="1375" y="1407"/>
              <a:ext cx="1105" cy="507"/>
            </a:xfrm>
            <a:prstGeom prst="line">
              <a:avLst/>
            </a:prstGeom>
            <a:noFill/>
            <a:ln w="9525">
              <a:solidFill>
                <a:schemeClr val="tx1"/>
              </a:solidFill>
              <a:round/>
              <a:headEnd/>
              <a:tailEnd/>
            </a:ln>
            <a:effectLst/>
          </p:spPr>
          <p:txBody>
            <a:bodyPr/>
            <a:lstStyle/>
            <a:p>
              <a:endParaRPr lang="zh-CN" altLang="en-US"/>
            </a:p>
          </p:txBody>
        </p:sp>
        <p:sp>
          <p:nvSpPr>
            <p:cNvPr id="454694" name="Line 38"/>
            <p:cNvSpPr>
              <a:spLocks noChangeShapeType="1"/>
            </p:cNvSpPr>
            <p:nvPr/>
          </p:nvSpPr>
          <p:spPr bwMode="auto">
            <a:xfrm flipV="1">
              <a:off x="873" y="1407"/>
              <a:ext cx="2335" cy="518"/>
            </a:xfrm>
            <a:prstGeom prst="line">
              <a:avLst/>
            </a:prstGeom>
            <a:noFill/>
            <a:ln w="9525">
              <a:solidFill>
                <a:schemeClr val="tx1"/>
              </a:solidFill>
              <a:round/>
              <a:headEnd/>
              <a:tailEnd/>
            </a:ln>
            <a:effectLst/>
          </p:spPr>
          <p:txBody>
            <a:bodyPr/>
            <a:lstStyle/>
            <a:p>
              <a:endParaRPr lang="zh-CN" altLang="en-US"/>
            </a:p>
          </p:txBody>
        </p:sp>
        <p:sp>
          <p:nvSpPr>
            <p:cNvPr id="454695" name="Line 39"/>
            <p:cNvSpPr>
              <a:spLocks noChangeShapeType="1"/>
            </p:cNvSpPr>
            <p:nvPr/>
          </p:nvSpPr>
          <p:spPr bwMode="auto">
            <a:xfrm flipV="1">
              <a:off x="862" y="1407"/>
              <a:ext cx="1618" cy="528"/>
            </a:xfrm>
            <a:prstGeom prst="line">
              <a:avLst/>
            </a:prstGeom>
            <a:noFill/>
            <a:ln w="9525">
              <a:solidFill>
                <a:schemeClr val="tx1"/>
              </a:solidFill>
              <a:round/>
              <a:headEnd/>
              <a:tailEnd/>
            </a:ln>
            <a:effectLst/>
          </p:spPr>
          <p:txBody>
            <a:bodyPr/>
            <a:lstStyle/>
            <a:p>
              <a:endParaRPr lang="zh-CN" altLang="en-US"/>
            </a:p>
          </p:txBody>
        </p:sp>
        <p:sp>
          <p:nvSpPr>
            <p:cNvPr id="454696" name="Rectangle 40"/>
            <p:cNvSpPr>
              <a:spLocks noChangeArrowheads="1"/>
            </p:cNvSpPr>
            <p:nvPr/>
          </p:nvSpPr>
          <p:spPr bwMode="auto">
            <a:xfrm>
              <a:off x="678" y="1749"/>
              <a:ext cx="891" cy="2069"/>
            </a:xfrm>
            <a:prstGeom prst="rect">
              <a:avLst/>
            </a:prstGeom>
            <a:noFill/>
            <a:ln w="9525">
              <a:solidFill>
                <a:schemeClr val="tx1"/>
              </a:solidFill>
              <a:prstDash val="lgDashDot"/>
              <a:miter lim="800000"/>
              <a:headEnd/>
              <a:tailEnd/>
            </a:ln>
            <a:effectLst/>
          </p:spPr>
          <p:txBody>
            <a:bodyPr wrap="none" anchor="ctr"/>
            <a:lstStyle/>
            <a:p>
              <a:endParaRPr lang="zh-CN" altLang="en-US"/>
            </a:p>
          </p:txBody>
        </p:sp>
        <p:sp>
          <p:nvSpPr>
            <p:cNvPr id="454697" name="Text Box 41"/>
            <p:cNvSpPr txBox="1">
              <a:spLocks noChangeArrowheads="1"/>
            </p:cNvSpPr>
            <p:nvPr/>
          </p:nvSpPr>
          <p:spPr bwMode="auto">
            <a:xfrm>
              <a:off x="693" y="2841"/>
              <a:ext cx="826" cy="989"/>
            </a:xfrm>
            <a:prstGeom prst="rect">
              <a:avLst/>
            </a:prstGeom>
            <a:noFill/>
            <a:ln w="9525">
              <a:noFill/>
              <a:miter lim="800000"/>
              <a:headEnd/>
              <a:tailEnd/>
            </a:ln>
            <a:effectLst/>
          </p:spPr>
          <p:txBody>
            <a:bodyPr wrap="none">
              <a:spAutoFit/>
            </a:bodyPr>
            <a:lstStyle/>
            <a:p>
              <a:pPr algn="ctr"/>
              <a:r>
                <a:rPr lang="zh-CN" altLang="en-US" sz="1600"/>
                <a:t>服务器或使</a:t>
              </a:r>
            </a:p>
            <a:p>
              <a:pPr algn="ctr"/>
              <a:r>
                <a:rPr lang="zh-CN" altLang="en-US" sz="1600"/>
                <a:t>用直连模块</a:t>
              </a:r>
            </a:p>
            <a:p>
              <a:pPr algn="ctr"/>
              <a:r>
                <a:rPr lang="zh-CN" altLang="en-US" sz="1600"/>
                <a:t>的刀片服务</a:t>
              </a:r>
            </a:p>
            <a:p>
              <a:pPr algn="ctr"/>
              <a:r>
                <a:rPr lang="zh-CN" altLang="en-US" sz="1600"/>
                <a:t>器直接与汇</a:t>
              </a:r>
            </a:p>
            <a:p>
              <a:pPr algn="ctr"/>
              <a:r>
                <a:rPr lang="zh-CN" altLang="en-US" sz="1600"/>
                <a:t>聚交换机</a:t>
              </a:r>
            </a:p>
            <a:p>
              <a:pPr algn="ctr"/>
              <a:r>
                <a:rPr lang="zh-CN" altLang="en-US" sz="1600"/>
                <a:t>连接</a:t>
              </a:r>
            </a:p>
          </p:txBody>
        </p:sp>
        <p:sp>
          <p:nvSpPr>
            <p:cNvPr id="454698" name="Rectangle 42"/>
            <p:cNvSpPr>
              <a:spLocks noChangeArrowheads="1"/>
            </p:cNvSpPr>
            <p:nvPr/>
          </p:nvSpPr>
          <p:spPr bwMode="auto">
            <a:xfrm>
              <a:off x="1796" y="1759"/>
              <a:ext cx="932" cy="2069"/>
            </a:xfrm>
            <a:prstGeom prst="rect">
              <a:avLst/>
            </a:prstGeom>
            <a:noFill/>
            <a:ln w="9525">
              <a:solidFill>
                <a:schemeClr val="tx1"/>
              </a:solidFill>
              <a:prstDash val="lgDashDot"/>
              <a:miter lim="800000"/>
              <a:headEnd/>
              <a:tailEnd/>
            </a:ln>
            <a:effectLst/>
          </p:spPr>
          <p:txBody>
            <a:bodyPr wrap="none" anchor="ctr"/>
            <a:lstStyle/>
            <a:p>
              <a:endParaRPr lang="zh-CN" altLang="en-US"/>
            </a:p>
          </p:txBody>
        </p:sp>
        <p:sp>
          <p:nvSpPr>
            <p:cNvPr id="454699" name="Text Box 43"/>
            <p:cNvSpPr txBox="1">
              <a:spLocks noChangeArrowheads="1"/>
            </p:cNvSpPr>
            <p:nvPr/>
          </p:nvSpPr>
          <p:spPr bwMode="auto">
            <a:xfrm>
              <a:off x="1842" y="3143"/>
              <a:ext cx="826" cy="679"/>
            </a:xfrm>
            <a:prstGeom prst="rect">
              <a:avLst/>
            </a:prstGeom>
            <a:noFill/>
            <a:ln w="9525">
              <a:noFill/>
              <a:miter lim="800000"/>
              <a:headEnd/>
              <a:tailEnd/>
            </a:ln>
            <a:effectLst/>
          </p:spPr>
          <p:txBody>
            <a:bodyPr wrap="none">
              <a:spAutoFit/>
            </a:bodyPr>
            <a:lstStyle/>
            <a:p>
              <a:pPr algn="ctr"/>
              <a:r>
                <a:rPr lang="zh-CN" altLang="en-US" sz="1600"/>
                <a:t>刀片服务器</a:t>
              </a:r>
            </a:p>
            <a:p>
              <a:pPr algn="ctr"/>
              <a:r>
                <a:rPr lang="zh-CN" altLang="en-US" sz="1600"/>
                <a:t>通过内置交</a:t>
              </a:r>
            </a:p>
            <a:p>
              <a:pPr algn="ctr"/>
              <a:r>
                <a:rPr lang="zh-CN" altLang="en-US" sz="1600"/>
                <a:t>换机与汇聚</a:t>
              </a:r>
            </a:p>
            <a:p>
              <a:pPr algn="ctr"/>
              <a:r>
                <a:rPr lang="zh-CN" altLang="en-US" sz="1600"/>
                <a:t>交换机连接</a:t>
              </a:r>
            </a:p>
          </p:txBody>
        </p:sp>
        <p:sp>
          <p:nvSpPr>
            <p:cNvPr id="454700" name="Rectangle 44"/>
            <p:cNvSpPr>
              <a:spLocks noChangeArrowheads="1"/>
            </p:cNvSpPr>
            <p:nvPr/>
          </p:nvSpPr>
          <p:spPr bwMode="auto">
            <a:xfrm>
              <a:off x="3047" y="1761"/>
              <a:ext cx="922" cy="2069"/>
            </a:xfrm>
            <a:prstGeom prst="rect">
              <a:avLst/>
            </a:prstGeom>
            <a:noFill/>
            <a:ln w="9525">
              <a:solidFill>
                <a:schemeClr val="tx1"/>
              </a:solidFill>
              <a:prstDash val="lgDashDot"/>
              <a:miter lim="800000"/>
              <a:headEnd/>
              <a:tailEnd/>
            </a:ln>
            <a:effectLst/>
          </p:spPr>
          <p:txBody>
            <a:bodyPr wrap="none" anchor="ctr"/>
            <a:lstStyle/>
            <a:p>
              <a:endParaRPr lang="zh-CN" altLang="en-US"/>
            </a:p>
          </p:txBody>
        </p:sp>
        <p:sp>
          <p:nvSpPr>
            <p:cNvPr id="454701" name="Text Box 45"/>
            <p:cNvSpPr txBox="1">
              <a:spLocks noChangeArrowheads="1"/>
            </p:cNvSpPr>
            <p:nvPr/>
          </p:nvSpPr>
          <p:spPr bwMode="auto">
            <a:xfrm>
              <a:off x="3062" y="3156"/>
              <a:ext cx="826" cy="679"/>
            </a:xfrm>
            <a:prstGeom prst="rect">
              <a:avLst/>
            </a:prstGeom>
            <a:noFill/>
            <a:ln w="9525">
              <a:noFill/>
              <a:miter lim="800000"/>
              <a:headEnd/>
              <a:tailEnd/>
            </a:ln>
            <a:effectLst/>
          </p:spPr>
          <p:txBody>
            <a:bodyPr wrap="none">
              <a:spAutoFit/>
            </a:bodyPr>
            <a:lstStyle/>
            <a:p>
              <a:pPr algn="ctr"/>
              <a:r>
                <a:rPr lang="zh-CN" altLang="en-US" sz="1600"/>
                <a:t>服务器通过</a:t>
              </a:r>
            </a:p>
            <a:p>
              <a:pPr algn="ctr"/>
              <a:r>
                <a:rPr lang="zh-CN" altLang="en-US" sz="1600"/>
                <a:t>接入层交换</a:t>
              </a:r>
            </a:p>
            <a:p>
              <a:pPr algn="ctr"/>
              <a:r>
                <a:rPr lang="zh-CN" altLang="en-US" sz="1600"/>
                <a:t>机与汇聚交</a:t>
              </a:r>
            </a:p>
            <a:p>
              <a:pPr algn="ctr"/>
              <a:r>
                <a:rPr lang="zh-CN" altLang="en-US" sz="1600"/>
                <a:t>换机连接</a:t>
              </a:r>
            </a:p>
          </p:txBody>
        </p:sp>
        <p:pic>
          <p:nvPicPr>
            <p:cNvPr id="454702" name="Picture 46"/>
            <p:cNvPicPr>
              <a:picLocks noChangeArrowheads="1"/>
            </p:cNvPicPr>
            <p:nvPr/>
          </p:nvPicPr>
          <p:blipFill>
            <a:blip r:embed="rId3" cstate="print"/>
            <a:srcRect/>
            <a:stretch>
              <a:fillRect/>
            </a:stretch>
          </p:blipFill>
          <p:spPr bwMode="auto">
            <a:xfrm>
              <a:off x="4804" y="2129"/>
              <a:ext cx="329" cy="331"/>
            </a:xfrm>
            <a:prstGeom prst="rect">
              <a:avLst/>
            </a:prstGeom>
            <a:noFill/>
            <a:ln w="9525">
              <a:noFill/>
              <a:miter lim="800000"/>
              <a:headEnd/>
              <a:tailEnd/>
            </a:ln>
            <a:effectLst/>
          </p:spPr>
        </p:pic>
        <p:pic>
          <p:nvPicPr>
            <p:cNvPr id="454703" name="Picture 47"/>
            <p:cNvPicPr>
              <a:picLocks noChangeArrowheads="1"/>
            </p:cNvPicPr>
            <p:nvPr/>
          </p:nvPicPr>
          <p:blipFill>
            <a:blip r:embed="rId4" cstate="print"/>
            <a:srcRect/>
            <a:stretch>
              <a:fillRect/>
            </a:stretch>
          </p:blipFill>
          <p:spPr bwMode="auto">
            <a:xfrm>
              <a:off x="4364" y="2826"/>
              <a:ext cx="191" cy="365"/>
            </a:xfrm>
            <a:prstGeom prst="rect">
              <a:avLst/>
            </a:prstGeom>
            <a:noFill/>
            <a:ln w="9525">
              <a:noFill/>
              <a:miter lim="800000"/>
              <a:headEnd/>
              <a:tailEnd/>
            </a:ln>
            <a:effectLst/>
          </p:spPr>
        </p:pic>
        <p:pic>
          <p:nvPicPr>
            <p:cNvPr id="454704" name="Picture 48"/>
            <p:cNvPicPr>
              <a:picLocks noChangeArrowheads="1"/>
            </p:cNvPicPr>
            <p:nvPr/>
          </p:nvPicPr>
          <p:blipFill>
            <a:blip r:embed="rId3" cstate="print"/>
            <a:srcRect/>
            <a:stretch>
              <a:fillRect/>
            </a:stretch>
          </p:blipFill>
          <p:spPr bwMode="auto">
            <a:xfrm>
              <a:off x="4295" y="2132"/>
              <a:ext cx="329" cy="331"/>
            </a:xfrm>
            <a:prstGeom prst="rect">
              <a:avLst/>
            </a:prstGeom>
            <a:noFill/>
            <a:ln w="9525">
              <a:noFill/>
              <a:miter lim="800000"/>
              <a:headEnd/>
              <a:tailEnd/>
            </a:ln>
            <a:effectLst/>
          </p:spPr>
        </p:pic>
        <p:sp>
          <p:nvSpPr>
            <p:cNvPr id="454705" name="Line 49"/>
            <p:cNvSpPr>
              <a:spLocks noChangeShapeType="1"/>
            </p:cNvSpPr>
            <p:nvPr/>
          </p:nvSpPr>
          <p:spPr bwMode="auto">
            <a:xfrm flipH="1" flipV="1">
              <a:off x="4434" y="2450"/>
              <a:ext cx="30" cy="372"/>
            </a:xfrm>
            <a:prstGeom prst="line">
              <a:avLst/>
            </a:prstGeom>
            <a:noFill/>
            <a:ln w="9525">
              <a:solidFill>
                <a:schemeClr val="tx1"/>
              </a:solidFill>
              <a:round/>
              <a:headEnd/>
              <a:tailEnd/>
            </a:ln>
            <a:effectLst/>
          </p:spPr>
          <p:txBody>
            <a:bodyPr/>
            <a:lstStyle/>
            <a:p>
              <a:endParaRPr lang="zh-CN" altLang="en-US"/>
            </a:p>
          </p:txBody>
        </p:sp>
        <p:sp>
          <p:nvSpPr>
            <p:cNvPr id="454706" name="Line 50"/>
            <p:cNvSpPr>
              <a:spLocks noChangeShapeType="1"/>
            </p:cNvSpPr>
            <p:nvPr/>
          </p:nvSpPr>
          <p:spPr bwMode="auto">
            <a:xfrm flipV="1">
              <a:off x="4505" y="2460"/>
              <a:ext cx="420" cy="362"/>
            </a:xfrm>
            <a:prstGeom prst="line">
              <a:avLst/>
            </a:prstGeom>
            <a:noFill/>
            <a:ln w="9525">
              <a:solidFill>
                <a:schemeClr val="tx1"/>
              </a:solidFill>
              <a:round/>
              <a:headEnd/>
              <a:tailEnd/>
            </a:ln>
            <a:effectLst/>
          </p:spPr>
          <p:txBody>
            <a:bodyPr/>
            <a:lstStyle/>
            <a:p>
              <a:endParaRPr lang="zh-CN" altLang="en-US"/>
            </a:p>
          </p:txBody>
        </p:sp>
        <p:pic>
          <p:nvPicPr>
            <p:cNvPr id="454707" name="Picture 51"/>
            <p:cNvPicPr>
              <a:picLocks noChangeArrowheads="1"/>
            </p:cNvPicPr>
            <p:nvPr/>
          </p:nvPicPr>
          <p:blipFill>
            <a:blip r:embed="rId4" cstate="print"/>
            <a:srcRect/>
            <a:stretch>
              <a:fillRect/>
            </a:stretch>
          </p:blipFill>
          <p:spPr bwMode="auto">
            <a:xfrm>
              <a:off x="4869" y="2807"/>
              <a:ext cx="192" cy="365"/>
            </a:xfrm>
            <a:prstGeom prst="rect">
              <a:avLst/>
            </a:prstGeom>
            <a:noFill/>
            <a:ln w="9525">
              <a:noFill/>
              <a:miter lim="800000"/>
              <a:headEnd/>
              <a:tailEnd/>
            </a:ln>
            <a:effectLst/>
          </p:spPr>
        </p:pic>
        <p:sp>
          <p:nvSpPr>
            <p:cNvPr id="454708" name="Line 52"/>
            <p:cNvSpPr>
              <a:spLocks noChangeShapeType="1"/>
            </p:cNvSpPr>
            <p:nvPr/>
          </p:nvSpPr>
          <p:spPr bwMode="auto">
            <a:xfrm flipV="1">
              <a:off x="4976" y="2450"/>
              <a:ext cx="0" cy="362"/>
            </a:xfrm>
            <a:prstGeom prst="line">
              <a:avLst/>
            </a:prstGeom>
            <a:noFill/>
            <a:ln w="9525">
              <a:solidFill>
                <a:schemeClr val="tx1"/>
              </a:solidFill>
              <a:round/>
              <a:headEnd/>
              <a:tailEnd/>
            </a:ln>
            <a:effectLst/>
          </p:spPr>
          <p:txBody>
            <a:bodyPr/>
            <a:lstStyle/>
            <a:p>
              <a:endParaRPr lang="zh-CN" altLang="en-US"/>
            </a:p>
          </p:txBody>
        </p:sp>
        <p:sp>
          <p:nvSpPr>
            <p:cNvPr id="454709" name="Line 53"/>
            <p:cNvSpPr>
              <a:spLocks noChangeShapeType="1"/>
            </p:cNvSpPr>
            <p:nvPr/>
          </p:nvSpPr>
          <p:spPr bwMode="auto">
            <a:xfrm flipH="1" flipV="1">
              <a:off x="4484" y="2440"/>
              <a:ext cx="452" cy="382"/>
            </a:xfrm>
            <a:prstGeom prst="line">
              <a:avLst/>
            </a:prstGeom>
            <a:noFill/>
            <a:ln w="9525">
              <a:solidFill>
                <a:schemeClr val="tx1"/>
              </a:solidFill>
              <a:round/>
              <a:headEnd/>
              <a:tailEnd/>
            </a:ln>
            <a:effectLst/>
          </p:spPr>
          <p:txBody>
            <a:bodyPr/>
            <a:lstStyle/>
            <a:p>
              <a:endParaRPr lang="zh-CN" altLang="en-US"/>
            </a:p>
          </p:txBody>
        </p:sp>
        <p:sp>
          <p:nvSpPr>
            <p:cNvPr id="454710" name="Rectangle 54"/>
            <p:cNvSpPr>
              <a:spLocks noChangeArrowheads="1"/>
            </p:cNvSpPr>
            <p:nvPr/>
          </p:nvSpPr>
          <p:spPr bwMode="auto">
            <a:xfrm>
              <a:off x="4249" y="1765"/>
              <a:ext cx="921" cy="2069"/>
            </a:xfrm>
            <a:prstGeom prst="rect">
              <a:avLst/>
            </a:prstGeom>
            <a:noFill/>
            <a:ln w="9525">
              <a:solidFill>
                <a:schemeClr val="tx1"/>
              </a:solidFill>
              <a:prstDash val="lgDashDot"/>
              <a:miter lim="800000"/>
              <a:headEnd/>
              <a:tailEnd/>
            </a:ln>
            <a:effectLst/>
          </p:spPr>
          <p:txBody>
            <a:bodyPr wrap="none" anchor="ctr"/>
            <a:lstStyle/>
            <a:p>
              <a:endParaRPr lang="zh-CN" altLang="en-US"/>
            </a:p>
          </p:txBody>
        </p:sp>
        <p:sp>
          <p:nvSpPr>
            <p:cNvPr id="454711" name="Text Box 55"/>
            <p:cNvSpPr txBox="1">
              <a:spLocks noChangeArrowheads="1"/>
            </p:cNvSpPr>
            <p:nvPr/>
          </p:nvSpPr>
          <p:spPr bwMode="auto">
            <a:xfrm>
              <a:off x="4304" y="3160"/>
              <a:ext cx="826" cy="679"/>
            </a:xfrm>
            <a:prstGeom prst="rect">
              <a:avLst/>
            </a:prstGeom>
            <a:noFill/>
            <a:ln w="9525">
              <a:noFill/>
              <a:miter lim="800000"/>
              <a:headEnd/>
              <a:tailEnd/>
            </a:ln>
            <a:effectLst/>
          </p:spPr>
          <p:txBody>
            <a:bodyPr wrap="none">
              <a:spAutoFit/>
            </a:bodyPr>
            <a:lstStyle/>
            <a:p>
              <a:pPr algn="ctr"/>
              <a:r>
                <a:rPr lang="zh-CN" altLang="en-US" sz="1600"/>
                <a:t>特殊应用可</a:t>
              </a:r>
            </a:p>
            <a:p>
              <a:pPr algn="ctr"/>
              <a:r>
                <a:rPr lang="zh-CN" altLang="en-US" sz="1600"/>
                <a:t>做为独立模</a:t>
              </a:r>
            </a:p>
            <a:p>
              <a:pPr algn="ctr"/>
              <a:r>
                <a:rPr lang="zh-CN" altLang="en-US" sz="1600"/>
                <a:t>块与接入层</a:t>
              </a:r>
            </a:p>
            <a:p>
              <a:pPr algn="ctr"/>
              <a:r>
                <a:rPr lang="zh-CN" altLang="en-US" sz="1600"/>
                <a:t>交换机连接</a:t>
              </a:r>
            </a:p>
          </p:txBody>
        </p:sp>
        <p:pic>
          <p:nvPicPr>
            <p:cNvPr id="454712" name="Picture 56"/>
            <p:cNvPicPr>
              <a:picLocks noChangeArrowheads="1"/>
            </p:cNvPicPr>
            <p:nvPr/>
          </p:nvPicPr>
          <p:blipFill>
            <a:blip r:embed="rId5" cstate="print"/>
            <a:srcRect/>
            <a:stretch>
              <a:fillRect/>
            </a:stretch>
          </p:blipFill>
          <p:spPr bwMode="auto">
            <a:xfrm>
              <a:off x="4290" y="1899"/>
              <a:ext cx="334" cy="114"/>
            </a:xfrm>
            <a:prstGeom prst="rect">
              <a:avLst/>
            </a:prstGeom>
            <a:noFill/>
            <a:ln w="9525">
              <a:noFill/>
              <a:miter lim="800000"/>
              <a:headEnd/>
              <a:tailEnd/>
            </a:ln>
            <a:effectLst/>
          </p:spPr>
        </p:pic>
        <p:sp>
          <p:nvSpPr>
            <p:cNvPr id="454713" name="Line 57"/>
            <p:cNvSpPr>
              <a:spLocks noChangeShapeType="1"/>
            </p:cNvSpPr>
            <p:nvPr/>
          </p:nvSpPr>
          <p:spPr bwMode="auto">
            <a:xfrm>
              <a:off x="4624" y="1936"/>
              <a:ext cx="313" cy="0"/>
            </a:xfrm>
            <a:prstGeom prst="line">
              <a:avLst/>
            </a:prstGeom>
            <a:noFill/>
            <a:ln w="9525">
              <a:solidFill>
                <a:schemeClr val="tx1"/>
              </a:solidFill>
              <a:round/>
              <a:headEnd/>
              <a:tailEnd/>
            </a:ln>
            <a:effectLst/>
          </p:spPr>
          <p:txBody>
            <a:bodyPr/>
            <a:lstStyle/>
            <a:p>
              <a:endParaRPr lang="zh-CN" altLang="en-US"/>
            </a:p>
          </p:txBody>
        </p:sp>
        <p:pic>
          <p:nvPicPr>
            <p:cNvPr id="454714" name="Picture 58"/>
            <p:cNvPicPr>
              <a:picLocks noChangeArrowheads="1"/>
            </p:cNvPicPr>
            <p:nvPr/>
          </p:nvPicPr>
          <p:blipFill>
            <a:blip r:embed="rId5" cstate="print"/>
            <a:srcRect/>
            <a:stretch>
              <a:fillRect/>
            </a:stretch>
          </p:blipFill>
          <p:spPr bwMode="auto">
            <a:xfrm>
              <a:off x="4803" y="1898"/>
              <a:ext cx="334" cy="114"/>
            </a:xfrm>
            <a:prstGeom prst="rect">
              <a:avLst/>
            </a:prstGeom>
            <a:noFill/>
            <a:ln w="9525">
              <a:noFill/>
              <a:miter lim="800000"/>
              <a:headEnd/>
              <a:tailEnd/>
            </a:ln>
            <a:effectLst/>
          </p:spPr>
        </p:pic>
        <p:sp>
          <p:nvSpPr>
            <p:cNvPr id="454715" name="Line 59"/>
            <p:cNvSpPr>
              <a:spLocks noChangeShapeType="1"/>
            </p:cNvSpPr>
            <p:nvPr/>
          </p:nvSpPr>
          <p:spPr bwMode="auto">
            <a:xfrm>
              <a:off x="2501" y="1407"/>
              <a:ext cx="1946" cy="487"/>
            </a:xfrm>
            <a:prstGeom prst="line">
              <a:avLst/>
            </a:prstGeom>
            <a:noFill/>
            <a:ln w="9525">
              <a:solidFill>
                <a:schemeClr val="tx1"/>
              </a:solidFill>
              <a:round/>
              <a:headEnd/>
              <a:tailEnd/>
            </a:ln>
            <a:effectLst/>
          </p:spPr>
          <p:txBody>
            <a:bodyPr/>
            <a:lstStyle/>
            <a:p>
              <a:endParaRPr lang="zh-CN" altLang="en-US"/>
            </a:p>
          </p:txBody>
        </p:sp>
        <p:sp>
          <p:nvSpPr>
            <p:cNvPr id="454716" name="Line 60"/>
            <p:cNvSpPr>
              <a:spLocks noChangeShapeType="1"/>
            </p:cNvSpPr>
            <p:nvPr/>
          </p:nvSpPr>
          <p:spPr bwMode="auto">
            <a:xfrm flipH="1" flipV="1">
              <a:off x="3198" y="1418"/>
              <a:ext cx="1793" cy="465"/>
            </a:xfrm>
            <a:prstGeom prst="line">
              <a:avLst/>
            </a:prstGeom>
            <a:noFill/>
            <a:ln w="9525">
              <a:solidFill>
                <a:schemeClr val="tx1"/>
              </a:solidFill>
              <a:round/>
              <a:headEnd/>
              <a:tailEnd/>
            </a:ln>
            <a:effectLst/>
          </p:spPr>
          <p:txBody>
            <a:bodyPr/>
            <a:lstStyle/>
            <a:p>
              <a:endParaRPr lang="zh-CN" altLang="en-US"/>
            </a:p>
          </p:txBody>
        </p:sp>
        <p:sp>
          <p:nvSpPr>
            <p:cNvPr id="454717" name="Line 61"/>
            <p:cNvSpPr>
              <a:spLocks noChangeShapeType="1"/>
            </p:cNvSpPr>
            <p:nvPr/>
          </p:nvSpPr>
          <p:spPr bwMode="auto">
            <a:xfrm>
              <a:off x="4445" y="1996"/>
              <a:ext cx="2" cy="146"/>
            </a:xfrm>
            <a:prstGeom prst="line">
              <a:avLst/>
            </a:prstGeom>
            <a:noFill/>
            <a:ln w="9525">
              <a:solidFill>
                <a:schemeClr val="tx1"/>
              </a:solidFill>
              <a:round/>
              <a:headEnd/>
              <a:tailEnd/>
            </a:ln>
            <a:effectLst/>
          </p:spPr>
          <p:txBody>
            <a:bodyPr/>
            <a:lstStyle/>
            <a:p>
              <a:endParaRPr lang="zh-CN" altLang="en-US"/>
            </a:p>
          </p:txBody>
        </p:sp>
        <p:sp>
          <p:nvSpPr>
            <p:cNvPr id="454718" name="Line 62"/>
            <p:cNvSpPr>
              <a:spLocks noChangeShapeType="1"/>
            </p:cNvSpPr>
            <p:nvPr/>
          </p:nvSpPr>
          <p:spPr bwMode="auto">
            <a:xfrm>
              <a:off x="4970" y="2008"/>
              <a:ext cx="0" cy="124"/>
            </a:xfrm>
            <a:prstGeom prst="line">
              <a:avLst/>
            </a:prstGeom>
            <a:noFill/>
            <a:ln w="9525">
              <a:solidFill>
                <a:schemeClr val="tx1"/>
              </a:solidFill>
              <a:round/>
              <a:headEnd/>
              <a:tailEnd/>
            </a:ln>
            <a:effectLst/>
          </p:spPr>
          <p:txBody>
            <a:bodyPr/>
            <a:lstStyle/>
            <a:p>
              <a:endParaRPr lang="zh-CN" altLang="en-US"/>
            </a:p>
          </p:txBody>
        </p:sp>
        <p:sp>
          <p:nvSpPr>
            <p:cNvPr id="454719" name="Line 63"/>
            <p:cNvSpPr>
              <a:spLocks noChangeShapeType="1"/>
            </p:cNvSpPr>
            <p:nvPr/>
          </p:nvSpPr>
          <p:spPr bwMode="auto">
            <a:xfrm>
              <a:off x="4612" y="2297"/>
              <a:ext cx="203" cy="3"/>
            </a:xfrm>
            <a:prstGeom prst="line">
              <a:avLst/>
            </a:prstGeom>
            <a:noFill/>
            <a:ln w="9525">
              <a:solidFill>
                <a:schemeClr val="tx1"/>
              </a:solidFill>
              <a:round/>
              <a:headEnd/>
              <a:tailEnd/>
            </a:ln>
            <a:effectLst/>
          </p:spPr>
          <p:txBody>
            <a:bodyPr/>
            <a:lstStyle/>
            <a:p>
              <a:endParaRPr lang="zh-CN" altLang="en-US"/>
            </a:p>
          </p:txBody>
        </p:sp>
      </p:grpSp>
      <p:pic>
        <p:nvPicPr>
          <p:cNvPr id="63" name="Picture 54"/>
          <p:cNvPicPr>
            <a:picLocks noChangeAspect="1" noChangeArrowheads="1"/>
          </p:cNvPicPr>
          <p:nvPr/>
        </p:nvPicPr>
        <p:blipFill>
          <a:blip r:embed="rId6" cstate="print"/>
          <a:srcRect/>
          <a:stretch>
            <a:fillRect/>
          </a:stretch>
        </p:blipFill>
        <p:spPr bwMode="auto">
          <a:xfrm>
            <a:off x="1874946" y="1487140"/>
            <a:ext cx="1192169" cy="241452"/>
          </a:xfrm>
          <a:prstGeom prst="rect">
            <a:avLst/>
          </a:prstGeom>
          <a:noFill/>
          <a:ln w="9525">
            <a:noFill/>
            <a:miter lim="800000"/>
            <a:headEnd/>
            <a:tailEnd/>
          </a:ln>
        </p:spPr>
      </p:pic>
      <p:pic>
        <p:nvPicPr>
          <p:cNvPr id="64" name="Picture 54"/>
          <p:cNvPicPr>
            <a:picLocks noChangeAspect="1" noChangeArrowheads="1"/>
          </p:cNvPicPr>
          <p:nvPr/>
        </p:nvPicPr>
        <p:blipFill>
          <a:blip r:embed="rId6" cstate="print"/>
          <a:srcRect/>
          <a:stretch>
            <a:fillRect/>
          </a:stretch>
        </p:blipFill>
        <p:spPr bwMode="auto">
          <a:xfrm>
            <a:off x="5371795" y="1464176"/>
            <a:ext cx="1192169" cy="2414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F5</a:t>
            </a:r>
            <a:r>
              <a:rPr lang="zh-CN" altLang="en-US" dirty="0" smtClean="0"/>
              <a:t>为</a:t>
            </a:r>
            <a:r>
              <a:rPr lang="en-US" altLang="zh-CN" dirty="0" smtClean="0"/>
              <a:t>SAP</a:t>
            </a:r>
            <a:r>
              <a:rPr lang="zh-CN" altLang="en-US" dirty="0" smtClean="0"/>
              <a:t>插上腾飞的翅膀</a:t>
            </a:r>
            <a:endParaRPr lang="zh-CN" altLang="en-US" dirty="0"/>
          </a:p>
        </p:txBody>
      </p:sp>
      <p:sp>
        <p:nvSpPr>
          <p:cNvPr id="4" name="灯片编号占位符 3"/>
          <p:cNvSpPr>
            <a:spLocks noGrp="1"/>
          </p:cNvSpPr>
          <p:nvPr>
            <p:ph type="sldNum" sz="quarter" idx="10"/>
          </p:nvPr>
        </p:nvSpPr>
        <p:spPr/>
        <p:txBody>
          <a:bodyPr/>
          <a:lstStyle/>
          <a:p>
            <a:fld id="{D0A837A3-AB63-6543-B331-A2675DD81497}" type="slidenum">
              <a:rPr lang="en-US" smtClean="0"/>
              <a:pPr/>
              <a:t>58</a:t>
            </a:fld>
            <a:endParaRPr lang="en-US"/>
          </a:p>
        </p:txBody>
      </p:sp>
      <p:pic>
        <p:nvPicPr>
          <p:cNvPr id="214019" name="Picture 3" descr="截图03"/>
          <p:cNvPicPr>
            <a:picLocks noChangeAspect="1" noChangeArrowheads="1"/>
          </p:cNvPicPr>
          <p:nvPr/>
        </p:nvPicPr>
        <p:blipFill>
          <a:blip r:embed="rId2" cstate="print"/>
          <a:srcRect/>
          <a:stretch>
            <a:fillRect/>
          </a:stretch>
        </p:blipFill>
        <p:spPr bwMode="auto">
          <a:xfrm>
            <a:off x="764088" y="1514755"/>
            <a:ext cx="7114783" cy="50067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7375525" y="3143250"/>
            <a:ext cx="452438" cy="842963"/>
            <a:chOff x="4224" y="624"/>
            <a:chExt cx="384" cy="528"/>
          </a:xfrm>
        </p:grpSpPr>
        <p:sp>
          <p:nvSpPr>
            <p:cNvPr id="13490" name="Oval 9"/>
            <p:cNvSpPr>
              <a:spLocks noChangeArrowheads="1"/>
            </p:cNvSpPr>
            <p:nvPr/>
          </p:nvSpPr>
          <p:spPr bwMode="auto">
            <a:xfrm>
              <a:off x="4320" y="624"/>
              <a:ext cx="192" cy="192"/>
            </a:xfrm>
            <a:prstGeom prst="ellipse">
              <a:avLst/>
            </a:prstGeom>
            <a:noFill/>
            <a:ln w="28575" algn="ctr">
              <a:solidFill>
                <a:schemeClr val="tx1"/>
              </a:solidFill>
              <a:round/>
              <a:headEnd/>
              <a:tailEnd/>
            </a:ln>
          </p:spPr>
          <p:txBody>
            <a:bodyPr wrap="none" anchor="ctr"/>
            <a:lstStyle/>
            <a:p>
              <a:pPr defTabSz="457200"/>
              <a:endParaRPr lang="zh-CN" altLang="en-US">
                <a:ea typeface="MS PGothic" pitchFamily="34" charset="-128"/>
              </a:endParaRPr>
            </a:p>
          </p:txBody>
        </p:sp>
        <p:sp>
          <p:nvSpPr>
            <p:cNvPr id="13491" name="Line 10"/>
            <p:cNvSpPr>
              <a:spLocks noChangeShapeType="1"/>
            </p:cNvSpPr>
            <p:nvPr/>
          </p:nvSpPr>
          <p:spPr bwMode="auto">
            <a:xfrm>
              <a:off x="4416" y="816"/>
              <a:ext cx="0" cy="192"/>
            </a:xfrm>
            <a:prstGeom prst="line">
              <a:avLst/>
            </a:prstGeom>
            <a:noFill/>
            <a:ln w="28575">
              <a:solidFill>
                <a:schemeClr val="tx1"/>
              </a:solidFill>
              <a:round/>
              <a:headEnd/>
              <a:tailEnd/>
            </a:ln>
          </p:spPr>
          <p:txBody>
            <a:bodyPr/>
            <a:lstStyle/>
            <a:p>
              <a:endParaRPr lang="zh-CN" altLang="en-US"/>
            </a:p>
          </p:txBody>
        </p:sp>
        <p:sp>
          <p:nvSpPr>
            <p:cNvPr id="13492" name="Line 11"/>
            <p:cNvSpPr>
              <a:spLocks noChangeShapeType="1"/>
            </p:cNvSpPr>
            <p:nvPr/>
          </p:nvSpPr>
          <p:spPr bwMode="auto">
            <a:xfrm>
              <a:off x="4224" y="768"/>
              <a:ext cx="192" cy="144"/>
            </a:xfrm>
            <a:prstGeom prst="line">
              <a:avLst/>
            </a:prstGeom>
            <a:noFill/>
            <a:ln w="28575">
              <a:solidFill>
                <a:schemeClr val="tx1"/>
              </a:solidFill>
              <a:round/>
              <a:headEnd/>
              <a:tailEnd/>
            </a:ln>
          </p:spPr>
          <p:txBody>
            <a:bodyPr/>
            <a:lstStyle/>
            <a:p>
              <a:endParaRPr lang="zh-CN" altLang="en-US"/>
            </a:p>
          </p:txBody>
        </p:sp>
        <p:sp>
          <p:nvSpPr>
            <p:cNvPr id="13493" name="Line 12"/>
            <p:cNvSpPr>
              <a:spLocks noChangeShapeType="1"/>
            </p:cNvSpPr>
            <p:nvPr/>
          </p:nvSpPr>
          <p:spPr bwMode="auto">
            <a:xfrm flipV="1">
              <a:off x="4416" y="768"/>
              <a:ext cx="192" cy="144"/>
            </a:xfrm>
            <a:prstGeom prst="line">
              <a:avLst/>
            </a:prstGeom>
            <a:noFill/>
            <a:ln w="28575">
              <a:solidFill>
                <a:schemeClr val="tx1"/>
              </a:solidFill>
              <a:round/>
              <a:headEnd/>
              <a:tailEnd/>
            </a:ln>
          </p:spPr>
          <p:txBody>
            <a:bodyPr/>
            <a:lstStyle/>
            <a:p>
              <a:endParaRPr lang="zh-CN" altLang="en-US"/>
            </a:p>
          </p:txBody>
        </p:sp>
        <p:sp>
          <p:nvSpPr>
            <p:cNvPr id="13494" name="Line 13"/>
            <p:cNvSpPr>
              <a:spLocks noChangeShapeType="1"/>
            </p:cNvSpPr>
            <p:nvPr/>
          </p:nvSpPr>
          <p:spPr bwMode="auto">
            <a:xfrm flipH="1">
              <a:off x="4272" y="1008"/>
              <a:ext cx="144" cy="144"/>
            </a:xfrm>
            <a:prstGeom prst="line">
              <a:avLst/>
            </a:prstGeom>
            <a:noFill/>
            <a:ln w="28575">
              <a:solidFill>
                <a:schemeClr val="tx1"/>
              </a:solidFill>
              <a:round/>
              <a:headEnd/>
              <a:tailEnd/>
            </a:ln>
          </p:spPr>
          <p:txBody>
            <a:bodyPr/>
            <a:lstStyle/>
            <a:p>
              <a:endParaRPr lang="zh-CN" altLang="en-US"/>
            </a:p>
          </p:txBody>
        </p:sp>
        <p:sp>
          <p:nvSpPr>
            <p:cNvPr id="13495" name="Line 14"/>
            <p:cNvSpPr>
              <a:spLocks noChangeShapeType="1"/>
            </p:cNvSpPr>
            <p:nvPr/>
          </p:nvSpPr>
          <p:spPr bwMode="auto">
            <a:xfrm>
              <a:off x="4416" y="1008"/>
              <a:ext cx="144" cy="144"/>
            </a:xfrm>
            <a:prstGeom prst="line">
              <a:avLst/>
            </a:prstGeom>
            <a:noFill/>
            <a:ln w="28575">
              <a:solidFill>
                <a:schemeClr val="tx1"/>
              </a:solidFill>
              <a:round/>
              <a:headEnd/>
              <a:tailEnd/>
            </a:ln>
          </p:spPr>
          <p:txBody>
            <a:bodyPr/>
            <a:lstStyle/>
            <a:p>
              <a:endParaRPr lang="zh-CN" altLang="en-US"/>
            </a:p>
          </p:txBody>
        </p:sp>
        <p:sp>
          <p:nvSpPr>
            <p:cNvPr id="13496" name="Line 15"/>
            <p:cNvSpPr>
              <a:spLocks noChangeShapeType="1"/>
            </p:cNvSpPr>
            <p:nvPr/>
          </p:nvSpPr>
          <p:spPr bwMode="auto">
            <a:xfrm flipH="1" flipV="1">
              <a:off x="4224" y="1152"/>
              <a:ext cx="48" cy="0"/>
            </a:xfrm>
            <a:prstGeom prst="line">
              <a:avLst/>
            </a:prstGeom>
            <a:noFill/>
            <a:ln w="28575">
              <a:solidFill>
                <a:schemeClr val="tx1"/>
              </a:solidFill>
              <a:round/>
              <a:headEnd/>
              <a:tailEnd/>
            </a:ln>
          </p:spPr>
          <p:txBody>
            <a:bodyPr/>
            <a:lstStyle/>
            <a:p>
              <a:endParaRPr lang="zh-CN" altLang="en-US"/>
            </a:p>
          </p:txBody>
        </p:sp>
        <p:sp>
          <p:nvSpPr>
            <p:cNvPr id="13497" name="Line 16"/>
            <p:cNvSpPr>
              <a:spLocks noChangeShapeType="1"/>
            </p:cNvSpPr>
            <p:nvPr/>
          </p:nvSpPr>
          <p:spPr bwMode="auto">
            <a:xfrm>
              <a:off x="4560" y="1152"/>
              <a:ext cx="48" cy="0"/>
            </a:xfrm>
            <a:prstGeom prst="line">
              <a:avLst/>
            </a:prstGeom>
            <a:noFill/>
            <a:ln w="28575">
              <a:solidFill>
                <a:schemeClr val="tx1"/>
              </a:solidFill>
              <a:round/>
              <a:headEnd/>
              <a:tailEnd/>
            </a:ln>
          </p:spPr>
          <p:txBody>
            <a:bodyPr/>
            <a:lstStyle/>
            <a:p>
              <a:endParaRPr lang="zh-CN" altLang="en-US"/>
            </a:p>
          </p:txBody>
        </p:sp>
      </p:grpSp>
      <p:grpSp>
        <p:nvGrpSpPr>
          <p:cNvPr id="3" name="Group 17"/>
          <p:cNvGrpSpPr>
            <a:grpSpLocks/>
          </p:cNvGrpSpPr>
          <p:nvPr/>
        </p:nvGrpSpPr>
        <p:grpSpPr bwMode="auto">
          <a:xfrm>
            <a:off x="8278813" y="3143250"/>
            <a:ext cx="450850" cy="842963"/>
            <a:chOff x="4224" y="624"/>
            <a:chExt cx="384" cy="528"/>
          </a:xfrm>
        </p:grpSpPr>
        <p:sp>
          <p:nvSpPr>
            <p:cNvPr id="13482" name="Oval 18"/>
            <p:cNvSpPr>
              <a:spLocks noChangeArrowheads="1"/>
            </p:cNvSpPr>
            <p:nvPr/>
          </p:nvSpPr>
          <p:spPr bwMode="auto">
            <a:xfrm>
              <a:off x="4320" y="624"/>
              <a:ext cx="192" cy="192"/>
            </a:xfrm>
            <a:prstGeom prst="ellipse">
              <a:avLst/>
            </a:prstGeom>
            <a:noFill/>
            <a:ln w="28575" algn="ctr">
              <a:solidFill>
                <a:schemeClr val="tx1"/>
              </a:solidFill>
              <a:round/>
              <a:headEnd/>
              <a:tailEnd/>
            </a:ln>
          </p:spPr>
          <p:txBody>
            <a:bodyPr wrap="none" anchor="ctr"/>
            <a:lstStyle/>
            <a:p>
              <a:pPr defTabSz="457200"/>
              <a:endParaRPr lang="zh-CN" altLang="en-US">
                <a:ea typeface="MS PGothic" pitchFamily="34" charset="-128"/>
              </a:endParaRPr>
            </a:p>
          </p:txBody>
        </p:sp>
        <p:sp>
          <p:nvSpPr>
            <p:cNvPr id="13483" name="Line 19"/>
            <p:cNvSpPr>
              <a:spLocks noChangeShapeType="1"/>
            </p:cNvSpPr>
            <p:nvPr/>
          </p:nvSpPr>
          <p:spPr bwMode="auto">
            <a:xfrm>
              <a:off x="4416" y="816"/>
              <a:ext cx="0" cy="192"/>
            </a:xfrm>
            <a:prstGeom prst="line">
              <a:avLst/>
            </a:prstGeom>
            <a:noFill/>
            <a:ln w="28575">
              <a:solidFill>
                <a:schemeClr val="tx1"/>
              </a:solidFill>
              <a:round/>
              <a:headEnd/>
              <a:tailEnd/>
            </a:ln>
          </p:spPr>
          <p:txBody>
            <a:bodyPr/>
            <a:lstStyle/>
            <a:p>
              <a:endParaRPr lang="zh-CN" altLang="en-US"/>
            </a:p>
          </p:txBody>
        </p:sp>
        <p:sp>
          <p:nvSpPr>
            <p:cNvPr id="13484" name="Line 20"/>
            <p:cNvSpPr>
              <a:spLocks noChangeShapeType="1"/>
            </p:cNvSpPr>
            <p:nvPr/>
          </p:nvSpPr>
          <p:spPr bwMode="auto">
            <a:xfrm>
              <a:off x="4224" y="768"/>
              <a:ext cx="192" cy="144"/>
            </a:xfrm>
            <a:prstGeom prst="line">
              <a:avLst/>
            </a:prstGeom>
            <a:noFill/>
            <a:ln w="28575">
              <a:solidFill>
                <a:schemeClr val="tx1"/>
              </a:solidFill>
              <a:round/>
              <a:headEnd/>
              <a:tailEnd/>
            </a:ln>
          </p:spPr>
          <p:txBody>
            <a:bodyPr/>
            <a:lstStyle/>
            <a:p>
              <a:endParaRPr lang="zh-CN" altLang="en-US"/>
            </a:p>
          </p:txBody>
        </p:sp>
        <p:sp>
          <p:nvSpPr>
            <p:cNvPr id="13485" name="Line 21"/>
            <p:cNvSpPr>
              <a:spLocks noChangeShapeType="1"/>
            </p:cNvSpPr>
            <p:nvPr/>
          </p:nvSpPr>
          <p:spPr bwMode="auto">
            <a:xfrm flipV="1">
              <a:off x="4416" y="768"/>
              <a:ext cx="192" cy="144"/>
            </a:xfrm>
            <a:prstGeom prst="line">
              <a:avLst/>
            </a:prstGeom>
            <a:noFill/>
            <a:ln w="28575">
              <a:solidFill>
                <a:schemeClr val="tx1"/>
              </a:solidFill>
              <a:round/>
              <a:headEnd/>
              <a:tailEnd/>
            </a:ln>
          </p:spPr>
          <p:txBody>
            <a:bodyPr/>
            <a:lstStyle/>
            <a:p>
              <a:endParaRPr lang="zh-CN" altLang="en-US"/>
            </a:p>
          </p:txBody>
        </p:sp>
        <p:sp>
          <p:nvSpPr>
            <p:cNvPr id="13486" name="Line 22"/>
            <p:cNvSpPr>
              <a:spLocks noChangeShapeType="1"/>
            </p:cNvSpPr>
            <p:nvPr/>
          </p:nvSpPr>
          <p:spPr bwMode="auto">
            <a:xfrm flipH="1">
              <a:off x="4272" y="1008"/>
              <a:ext cx="144" cy="144"/>
            </a:xfrm>
            <a:prstGeom prst="line">
              <a:avLst/>
            </a:prstGeom>
            <a:noFill/>
            <a:ln w="28575">
              <a:solidFill>
                <a:schemeClr val="tx1"/>
              </a:solidFill>
              <a:round/>
              <a:headEnd/>
              <a:tailEnd/>
            </a:ln>
          </p:spPr>
          <p:txBody>
            <a:bodyPr/>
            <a:lstStyle/>
            <a:p>
              <a:endParaRPr lang="zh-CN" altLang="en-US"/>
            </a:p>
          </p:txBody>
        </p:sp>
        <p:sp>
          <p:nvSpPr>
            <p:cNvPr id="13487" name="Line 23"/>
            <p:cNvSpPr>
              <a:spLocks noChangeShapeType="1"/>
            </p:cNvSpPr>
            <p:nvPr/>
          </p:nvSpPr>
          <p:spPr bwMode="auto">
            <a:xfrm>
              <a:off x="4416" y="1008"/>
              <a:ext cx="144" cy="144"/>
            </a:xfrm>
            <a:prstGeom prst="line">
              <a:avLst/>
            </a:prstGeom>
            <a:noFill/>
            <a:ln w="28575">
              <a:solidFill>
                <a:schemeClr val="tx1"/>
              </a:solidFill>
              <a:round/>
              <a:headEnd/>
              <a:tailEnd/>
            </a:ln>
          </p:spPr>
          <p:txBody>
            <a:bodyPr/>
            <a:lstStyle/>
            <a:p>
              <a:endParaRPr lang="zh-CN" altLang="en-US"/>
            </a:p>
          </p:txBody>
        </p:sp>
        <p:sp>
          <p:nvSpPr>
            <p:cNvPr id="13488" name="Line 24"/>
            <p:cNvSpPr>
              <a:spLocks noChangeShapeType="1"/>
            </p:cNvSpPr>
            <p:nvPr/>
          </p:nvSpPr>
          <p:spPr bwMode="auto">
            <a:xfrm flipH="1" flipV="1">
              <a:off x="4224" y="1152"/>
              <a:ext cx="48" cy="0"/>
            </a:xfrm>
            <a:prstGeom prst="line">
              <a:avLst/>
            </a:prstGeom>
            <a:noFill/>
            <a:ln w="28575">
              <a:solidFill>
                <a:schemeClr val="tx1"/>
              </a:solidFill>
              <a:round/>
              <a:headEnd/>
              <a:tailEnd/>
            </a:ln>
          </p:spPr>
          <p:txBody>
            <a:bodyPr/>
            <a:lstStyle/>
            <a:p>
              <a:endParaRPr lang="zh-CN" altLang="en-US"/>
            </a:p>
          </p:txBody>
        </p:sp>
        <p:sp>
          <p:nvSpPr>
            <p:cNvPr id="13489" name="Line 25"/>
            <p:cNvSpPr>
              <a:spLocks noChangeShapeType="1"/>
            </p:cNvSpPr>
            <p:nvPr/>
          </p:nvSpPr>
          <p:spPr bwMode="auto">
            <a:xfrm>
              <a:off x="4560" y="1152"/>
              <a:ext cx="48" cy="0"/>
            </a:xfrm>
            <a:prstGeom prst="line">
              <a:avLst/>
            </a:prstGeom>
            <a:noFill/>
            <a:ln w="28575">
              <a:solidFill>
                <a:schemeClr val="tx1"/>
              </a:solidFill>
              <a:round/>
              <a:headEnd/>
              <a:tailEnd/>
            </a:ln>
          </p:spPr>
          <p:txBody>
            <a:bodyPr/>
            <a:lstStyle/>
            <a:p>
              <a:endParaRPr lang="zh-CN" altLang="en-US"/>
            </a:p>
          </p:txBody>
        </p:sp>
      </p:grpSp>
      <p:sp>
        <p:nvSpPr>
          <p:cNvPr id="13317" name="Text Box 26"/>
          <p:cNvSpPr txBox="1">
            <a:spLocks noChangeArrowheads="1"/>
          </p:cNvSpPr>
          <p:nvPr/>
        </p:nvSpPr>
        <p:spPr bwMode="auto">
          <a:xfrm>
            <a:off x="7445375" y="2516188"/>
            <a:ext cx="1401763" cy="457200"/>
          </a:xfrm>
          <a:prstGeom prst="rect">
            <a:avLst/>
          </a:prstGeom>
          <a:noFill/>
          <a:ln w="9525" algn="ctr">
            <a:noFill/>
            <a:miter lim="800000"/>
            <a:headEnd/>
            <a:tailEnd/>
          </a:ln>
        </p:spPr>
        <p:txBody>
          <a:bodyPr wrap="none">
            <a:spAutoFit/>
          </a:bodyPr>
          <a:lstStyle/>
          <a:p>
            <a:pPr marL="342900" indent="-342900" defTabSz="457200">
              <a:spcBef>
                <a:spcPct val="20000"/>
              </a:spcBef>
            </a:pPr>
            <a:r>
              <a:rPr lang="zh-CN" altLang="en-US"/>
              <a:t>用户体验</a:t>
            </a:r>
            <a:endParaRPr lang="en-US" altLang="zh-CN"/>
          </a:p>
        </p:txBody>
      </p:sp>
      <p:sp>
        <p:nvSpPr>
          <p:cNvPr id="13318" name="Text Box 27"/>
          <p:cNvSpPr txBox="1">
            <a:spLocks noChangeArrowheads="1"/>
          </p:cNvSpPr>
          <p:nvPr/>
        </p:nvSpPr>
        <p:spPr bwMode="auto">
          <a:xfrm>
            <a:off x="0" y="3246438"/>
            <a:ext cx="793750" cy="895350"/>
          </a:xfrm>
          <a:prstGeom prst="rect">
            <a:avLst/>
          </a:prstGeom>
          <a:noFill/>
          <a:ln w="9525" algn="ctr">
            <a:noFill/>
            <a:miter lim="800000"/>
            <a:headEnd/>
            <a:tailEnd/>
          </a:ln>
        </p:spPr>
        <p:txBody>
          <a:bodyPr wrap="none">
            <a:spAutoFit/>
          </a:bodyPr>
          <a:lstStyle/>
          <a:p>
            <a:pPr marL="342900" indent="-342900" defTabSz="457200">
              <a:spcBef>
                <a:spcPct val="20000"/>
              </a:spcBef>
            </a:pPr>
            <a:r>
              <a:rPr lang="zh-CN" altLang="en-US"/>
              <a:t>商业</a:t>
            </a:r>
          </a:p>
          <a:p>
            <a:pPr marL="342900" indent="-342900" defTabSz="457200">
              <a:spcBef>
                <a:spcPct val="20000"/>
              </a:spcBef>
            </a:pPr>
            <a:r>
              <a:rPr lang="zh-CN" altLang="en-US"/>
              <a:t>信息</a:t>
            </a:r>
          </a:p>
        </p:txBody>
      </p:sp>
      <p:sp>
        <p:nvSpPr>
          <p:cNvPr id="13319" name="Line 28"/>
          <p:cNvSpPr>
            <a:spLocks noChangeShapeType="1"/>
          </p:cNvSpPr>
          <p:nvPr/>
        </p:nvSpPr>
        <p:spPr bwMode="auto">
          <a:xfrm flipV="1">
            <a:off x="755650" y="3236913"/>
            <a:ext cx="5899150" cy="9525"/>
          </a:xfrm>
          <a:prstGeom prst="line">
            <a:avLst/>
          </a:prstGeom>
          <a:noFill/>
          <a:ln w="57150">
            <a:solidFill>
              <a:schemeClr val="tx1"/>
            </a:solidFill>
            <a:round/>
            <a:headEnd/>
            <a:tailEnd/>
          </a:ln>
        </p:spPr>
        <p:txBody>
          <a:bodyPr/>
          <a:lstStyle/>
          <a:p>
            <a:endParaRPr lang="zh-CN" altLang="en-US"/>
          </a:p>
        </p:txBody>
      </p:sp>
      <p:sp>
        <p:nvSpPr>
          <p:cNvPr id="13320" name="Line 29"/>
          <p:cNvSpPr>
            <a:spLocks noChangeShapeType="1"/>
          </p:cNvSpPr>
          <p:nvPr/>
        </p:nvSpPr>
        <p:spPr bwMode="auto">
          <a:xfrm flipV="1">
            <a:off x="755650" y="4078288"/>
            <a:ext cx="5899150" cy="33337"/>
          </a:xfrm>
          <a:prstGeom prst="line">
            <a:avLst/>
          </a:prstGeom>
          <a:noFill/>
          <a:ln w="57150">
            <a:solidFill>
              <a:schemeClr val="tx1"/>
            </a:solidFill>
            <a:round/>
            <a:headEnd/>
            <a:tailEnd/>
          </a:ln>
        </p:spPr>
        <p:txBody>
          <a:bodyPr/>
          <a:lstStyle/>
          <a:p>
            <a:endParaRPr lang="zh-CN" altLang="en-US"/>
          </a:p>
        </p:txBody>
      </p:sp>
      <p:sp>
        <p:nvSpPr>
          <p:cNvPr id="1524766" name="Text Box 30"/>
          <p:cNvSpPr txBox="1">
            <a:spLocks noChangeArrowheads="1"/>
          </p:cNvSpPr>
          <p:nvPr/>
        </p:nvSpPr>
        <p:spPr bwMode="auto">
          <a:xfrm>
            <a:off x="1511300" y="2832100"/>
            <a:ext cx="793750" cy="336550"/>
          </a:xfrm>
          <a:prstGeom prst="rect">
            <a:avLst/>
          </a:prstGeom>
          <a:noFill/>
          <a:ln w="9525" algn="ctr">
            <a:noFill/>
            <a:miter lim="800000"/>
            <a:headEnd/>
            <a:tailEnd/>
          </a:ln>
          <a:effectLst/>
        </p:spPr>
        <p:txBody>
          <a:bodyPr wrap="none">
            <a:spAutoFit/>
          </a:bodyPr>
          <a:lstStyle/>
          <a:p>
            <a:pPr marL="342900" indent="-342900" defTabSz="457200">
              <a:spcBef>
                <a:spcPct val="20000"/>
              </a:spcBef>
              <a:defRPr/>
            </a:pPr>
            <a:r>
              <a:rPr lang="zh-CN" altLang="en-US" sz="1600">
                <a:effectLst>
                  <a:outerShdw blurRad="38100" dist="38100" dir="2700000" algn="tl">
                    <a:srgbClr val="C0C0C0"/>
                  </a:outerShdw>
                </a:effectLst>
                <a:latin typeface="Arial" charset="0"/>
              </a:rPr>
              <a:t>服务器</a:t>
            </a:r>
            <a:endParaRPr lang="en-US" altLang="zh-CN" sz="1600">
              <a:effectLst>
                <a:outerShdw blurRad="38100" dist="38100" dir="2700000" algn="tl">
                  <a:srgbClr val="C0C0C0"/>
                </a:outerShdw>
              </a:effectLst>
              <a:latin typeface="Arial" charset="0"/>
            </a:endParaRPr>
          </a:p>
        </p:txBody>
      </p:sp>
      <p:sp>
        <p:nvSpPr>
          <p:cNvPr id="1524767" name="Text Box 31"/>
          <p:cNvSpPr txBox="1">
            <a:spLocks noChangeArrowheads="1"/>
          </p:cNvSpPr>
          <p:nvPr/>
        </p:nvSpPr>
        <p:spPr bwMode="auto">
          <a:xfrm>
            <a:off x="2555875" y="2832100"/>
            <a:ext cx="590550" cy="336550"/>
          </a:xfrm>
          <a:prstGeom prst="rect">
            <a:avLst/>
          </a:prstGeom>
          <a:noFill/>
          <a:ln w="9525" algn="ctr">
            <a:noFill/>
            <a:miter lim="800000"/>
            <a:headEnd/>
            <a:tailEnd/>
          </a:ln>
          <a:effectLst/>
        </p:spPr>
        <p:txBody>
          <a:bodyPr wrap="none">
            <a:spAutoFit/>
          </a:bodyPr>
          <a:lstStyle/>
          <a:p>
            <a:pPr marL="342900" indent="-342900" defTabSz="457200">
              <a:spcBef>
                <a:spcPct val="20000"/>
              </a:spcBef>
              <a:defRPr/>
            </a:pPr>
            <a:r>
              <a:rPr lang="zh-CN" altLang="en-US" sz="1600">
                <a:effectLst>
                  <a:outerShdw blurRad="38100" dist="38100" dir="2700000" algn="tl">
                    <a:srgbClr val="C0C0C0"/>
                  </a:outerShdw>
                </a:effectLst>
                <a:latin typeface="Arial" charset="0"/>
              </a:rPr>
              <a:t>应用</a:t>
            </a:r>
            <a:endParaRPr lang="en-US" altLang="zh-CN" sz="1600">
              <a:effectLst>
                <a:outerShdw blurRad="38100" dist="38100" dir="2700000" algn="tl">
                  <a:srgbClr val="C0C0C0"/>
                </a:outerShdw>
              </a:effectLst>
              <a:latin typeface="Arial" charset="0"/>
            </a:endParaRPr>
          </a:p>
        </p:txBody>
      </p:sp>
      <p:sp>
        <p:nvSpPr>
          <p:cNvPr id="1524768" name="Text Box 32"/>
          <p:cNvSpPr txBox="1">
            <a:spLocks noChangeArrowheads="1"/>
          </p:cNvSpPr>
          <p:nvPr/>
        </p:nvSpPr>
        <p:spPr bwMode="auto">
          <a:xfrm>
            <a:off x="3278188" y="2832100"/>
            <a:ext cx="590550" cy="336550"/>
          </a:xfrm>
          <a:prstGeom prst="rect">
            <a:avLst/>
          </a:prstGeom>
          <a:noFill/>
          <a:ln w="9525" algn="ctr">
            <a:noFill/>
            <a:miter lim="800000"/>
            <a:headEnd/>
            <a:tailEnd/>
          </a:ln>
          <a:effectLst/>
        </p:spPr>
        <p:txBody>
          <a:bodyPr wrap="none">
            <a:spAutoFit/>
          </a:bodyPr>
          <a:lstStyle/>
          <a:p>
            <a:pPr marL="342900" indent="-342900" defTabSz="457200">
              <a:spcBef>
                <a:spcPct val="20000"/>
              </a:spcBef>
              <a:defRPr/>
            </a:pPr>
            <a:r>
              <a:rPr lang="zh-CN" altLang="en-US" sz="1600">
                <a:effectLst>
                  <a:outerShdw blurRad="38100" dist="38100" dir="2700000" algn="tl">
                    <a:srgbClr val="C0C0C0"/>
                  </a:outerShdw>
                </a:effectLst>
                <a:latin typeface="Arial" charset="0"/>
              </a:rPr>
              <a:t>门户</a:t>
            </a:r>
            <a:endParaRPr lang="en-US" altLang="zh-CN" sz="1600">
              <a:effectLst>
                <a:outerShdw blurRad="38100" dist="38100" dir="2700000" algn="tl">
                  <a:srgbClr val="C0C0C0"/>
                </a:outerShdw>
              </a:effectLst>
              <a:latin typeface="Arial" charset="0"/>
            </a:endParaRPr>
          </a:p>
        </p:txBody>
      </p:sp>
      <p:sp>
        <p:nvSpPr>
          <p:cNvPr id="1524769" name="Text Box 33"/>
          <p:cNvSpPr txBox="1">
            <a:spLocks noChangeArrowheads="1"/>
          </p:cNvSpPr>
          <p:nvPr/>
        </p:nvSpPr>
        <p:spPr bwMode="auto">
          <a:xfrm>
            <a:off x="3946525" y="2832100"/>
            <a:ext cx="996950" cy="336550"/>
          </a:xfrm>
          <a:prstGeom prst="rect">
            <a:avLst/>
          </a:prstGeom>
          <a:noFill/>
          <a:ln w="9525" algn="ctr">
            <a:noFill/>
            <a:miter lim="800000"/>
            <a:headEnd/>
            <a:tailEnd/>
          </a:ln>
          <a:effectLst/>
        </p:spPr>
        <p:txBody>
          <a:bodyPr wrap="none">
            <a:spAutoFit/>
          </a:bodyPr>
          <a:lstStyle/>
          <a:p>
            <a:pPr marL="342900" indent="-342900" defTabSz="457200">
              <a:spcBef>
                <a:spcPct val="20000"/>
              </a:spcBef>
              <a:defRPr/>
            </a:pPr>
            <a:r>
              <a:rPr lang="zh-CN" altLang="en-US" sz="1600">
                <a:effectLst>
                  <a:outerShdw blurRad="38100" dist="38100" dir="2700000" algn="tl">
                    <a:srgbClr val="C0C0C0"/>
                  </a:outerShdw>
                </a:effectLst>
                <a:latin typeface="Arial" charset="0"/>
              </a:rPr>
              <a:t>数据中心</a:t>
            </a:r>
            <a:endParaRPr lang="en-US" altLang="zh-CN" sz="1600">
              <a:effectLst>
                <a:outerShdw blurRad="38100" dist="38100" dir="2700000" algn="tl">
                  <a:srgbClr val="C0C0C0"/>
                </a:outerShdw>
              </a:effectLst>
              <a:latin typeface="Arial" charset="0"/>
            </a:endParaRPr>
          </a:p>
        </p:txBody>
      </p:sp>
      <p:sp>
        <p:nvSpPr>
          <p:cNvPr id="1524770" name="Text Box 34"/>
          <p:cNvSpPr txBox="1">
            <a:spLocks noChangeArrowheads="1"/>
          </p:cNvSpPr>
          <p:nvPr/>
        </p:nvSpPr>
        <p:spPr bwMode="auto">
          <a:xfrm>
            <a:off x="5029200" y="2838450"/>
            <a:ext cx="623888" cy="336550"/>
          </a:xfrm>
          <a:prstGeom prst="rect">
            <a:avLst/>
          </a:prstGeom>
          <a:noFill/>
          <a:ln w="9525" algn="ctr">
            <a:noFill/>
            <a:miter lim="800000"/>
            <a:headEnd/>
            <a:tailEnd/>
          </a:ln>
          <a:effectLst/>
        </p:spPr>
        <p:txBody>
          <a:bodyPr wrap="none">
            <a:spAutoFit/>
          </a:bodyPr>
          <a:lstStyle/>
          <a:p>
            <a:pPr marL="342900" indent="-342900" defTabSz="457200">
              <a:spcBef>
                <a:spcPct val="20000"/>
              </a:spcBef>
              <a:defRPr/>
            </a:pPr>
            <a:r>
              <a:rPr lang="en-US" altLang="zh-CN" sz="1600">
                <a:effectLst>
                  <a:outerShdw blurRad="38100" dist="38100" dir="2700000" algn="tl">
                    <a:srgbClr val="C0C0C0"/>
                  </a:outerShdw>
                </a:effectLst>
                <a:latin typeface="Arial" charset="0"/>
              </a:rPr>
              <a:t>ISPs</a:t>
            </a:r>
          </a:p>
        </p:txBody>
      </p:sp>
      <p:sp>
        <p:nvSpPr>
          <p:cNvPr id="1524771" name="Text Box 35"/>
          <p:cNvSpPr txBox="1">
            <a:spLocks noChangeArrowheads="1"/>
          </p:cNvSpPr>
          <p:nvPr/>
        </p:nvSpPr>
        <p:spPr bwMode="auto">
          <a:xfrm>
            <a:off x="5842000" y="2832100"/>
            <a:ext cx="793750" cy="336550"/>
          </a:xfrm>
          <a:prstGeom prst="rect">
            <a:avLst/>
          </a:prstGeom>
          <a:noFill/>
          <a:ln w="9525" algn="ctr">
            <a:noFill/>
            <a:miter lim="800000"/>
            <a:headEnd/>
            <a:tailEnd/>
          </a:ln>
          <a:effectLst/>
        </p:spPr>
        <p:txBody>
          <a:bodyPr wrap="none">
            <a:spAutoFit/>
          </a:bodyPr>
          <a:lstStyle/>
          <a:p>
            <a:pPr marL="342900" indent="-342900" defTabSz="457200">
              <a:spcBef>
                <a:spcPct val="20000"/>
              </a:spcBef>
              <a:defRPr/>
            </a:pPr>
            <a:r>
              <a:rPr lang="zh-CN" altLang="en-US" sz="1600">
                <a:effectLst>
                  <a:outerShdw blurRad="38100" dist="38100" dir="2700000" algn="tl">
                    <a:srgbClr val="C0C0C0"/>
                  </a:outerShdw>
                </a:effectLst>
                <a:latin typeface="Arial" charset="0"/>
              </a:rPr>
              <a:t>客户端</a:t>
            </a:r>
          </a:p>
        </p:txBody>
      </p:sp>
      <p:sp>
        <p:nvSpPr>
          <p:cNvPr id="13327" name="Line 36"/>
          <p:cNvSpPr>
            <a:spLocks noChangeShapeType="1"/>
          </p:cNvSpPr>
          <p:nvPr/>
        </p:nvSpPr>
        <p:spPr bwMode="auto">
          <a:xfrm flipV="1">
            <a:off x="1852613" y="4232275"/>
            <a:ext cx="0" cy="374650"/>
          </a:xfrm>
          <a:prstGeom prst="line">
            <a:avLst/>
          </a:prstGeom>
          <a:noFill/>
          <a:ln w="57150">
            <a:solidFill>
              <a:schemeClr val="tx1"/>
            </a:solidFill>
            <a:round/>
            <a:headEnd/>
            <a:tailEnd type="triangle" w="med" len="med"/>
          </a:ln>
        </p:spPr>
        <p:txBody>
          <a:bodyPr/>
          <a:lstStyle/>
          <a:p>
            <a:endParaRPr lang="zh-CN" altLang="en-US"/>
          </a:p>
        </p:txBody>
      </p:sp>
      <p:sp>
        <p:nvSpPr>
          <p:cNvPr id="13328" name="Text Box 37"/>
          <p:cNvSpPr txBox="1">
            <a:spLocks noChangeArrowheads="1"/>
          </p:cNvSpPr>
          <p:nvPr/>
        </p:nvSpPr>
        <p:spPr bwMode="auto">
          <a:xfrm>
            <a:off x="1401763" y="4478338"/>
            <a:ext cx="1403350" cy="1187450"/>
          </a:xfrm>
          <a:prstGeom prst="rect">
            <a:avLst/>
          </a:prstGeom>
          <a:noFill/>
          <a:ln w="9525" algn="ctr">
            <a:noFill/>
            <a:miter lim="800000"/>
            <a:headEnd/>
            <a:tailEnd/>
          </a:ln>
        </p:spPr>
        <p:txBody>
          <a:bodyPr wrap="none">
            <a:spAutoFit/>
          </a:bodyPr>
          <a:lstStyle/>
          <a:p>
            <a:pPr marL="342900" indent="-342900" defTabSz="457200">
              <a:spcBef>
                <a:spcPct val="20000"/>
              </a:spcBef>
            </a:pPr>
            <a:r>
              <a:rPr lang="zh-CN" altLang="en-US"/>
              <a:t>资源集中</a:t>
            </a:r>
          </a:p>
          <a:p>
            <a:pPr marL="342900" indent="-342900" defTabSz="457200">
              <a:spcBef>
                <a:spcPct val="20000"/>
              </a:spcBef>
            </a:pPr>
            <a:r>
              <a:rPr lang="en-US" altLang="zh-CN" sz="2000"/>
              <a:t>&gt;</a:t>
            </a:r>
            <a:r>
              <a:rPr lang="zh-CN" altLang="en-US" sz="2000"/>
              <a:t>容灾</a:t>
            </a:r>
          </a:p>
          <a:p>
            <a:pPr marL="342900" indent="-342900" defTabSz="457200">
              <a:spcBef>
                <a:spcPct val="20000"/>
              </a:spcBef>
            </a:pPr>
            <a:r>
              <a:rPr lang="en-US" altLang="zh-CN" sz="2000"/>
              <a:t>&gt;</a:t>
            </a:r>
            <a:r>
              <a:rPr lang="zh-CN" altLang="en-US" sz="2000"/>
              <a:t>性能</a:t>
            </a:r>
          </a:p>
        </p:txBody>
      </p:sp>
      <p:sp>
        <p:nvSpPr>
          <p:cNvPr id="13329" name="Line 38"/>
          <p:cNvSpPr>
            <a:spLocks noChangeShapeType="1"/>
          </p:cNvSpPr>
          <p:nvPr/>
        </p:nvSpPr>
        <p:spPr bwMode="auto">
          <a:xfrm flipV="1">
            <a:off x="3116263" y="4232275"/>
            <a:ext cx="0" cy="374650"/>
          </a:xfrm>
          <a:prstGeom prst="line">
            <a:avLst/>
          </a:prstGeom>
          <a:noFill/>
          <a:ln w="57150">
            <a:solidFill>
              <a:schemeClr val="tx1"/>
            </a:solidFill>
            <a:round/>
            <a:headEnd/>
            <a:tailEnd type="triangle" w="med" len="med"/>
          </a:ln>
        </p:spPr>
        <p:txBody>
          <a:bodyPr/>
          <a:lstStyle/>
          <a:p>
            <a:endParaRPr lang="zh-CN" altLang="en-US"/>
          </a:p>
        </p:txBody>
      </p:sp>
      <p:sp>
        <p:nvSpPr>
          <p:cNvPr id="13330" name="Text Box 39"/>
          <p:cNvSpPr txBox="1">
            <a:spLocks noChangeArrowheads="1"/>
          </p:cNvSpPr>
          <p:nvPr/>
        </p:nvSpPr>
        <p:spPr bwMode="auto">
          <a:xfrm>
            <a:off x="2755900" y="4478338"/>
            <a:ext cx="1460500" cy="1117600"/>
          </a:xfrm>
          <a:prstGeom prst="rect">
            <a:avLst/>
          </a:prstGeom>
          <a:noFill/>
          <a:ln w="9525" algn="ctr">
            <a:noFill/>
            <a:miter lim="800000"/>
            <a:headEnd/>
            <a:tailEnd/>
          </a:ln>
        </p:spPr>
        <p:txBody>
          <a:bodyPr wrap="none">
            <a:spAutoFit/>
          </a:bodyPr>
          <a:lstStyle/>
          <a:p>
            <a:pPr marL="342900" indent="-342900" defTabSz="457200">
              <a:spcBef>
                <a:spcPct val="20000"/>
              </a:spcBef>
            </a:pPr>
            <a:r>
              <a:rPr lang="zh-CN" altLang="en-US"/>
              <a:t>攻击</a:t>
            </a:r>
          </a:p>
          <a:p>
            <a:pPr marL="342900" indent="-342900" defTabSz="457200">
              <a:spcBef>
                <a:spcPct val="20000"/>
              </a:spcBef>
            </a:pPr>
            <a:r>
              <a:rPr lang="en-US" altLang="zh-CN"/>
              <a:t>&gt;</a:t>
            </a:r>
            <a:r>
              <a:rPr lang="zh-CN" altLang="en-US"/>
              <a:t>应用健壮性</a:t>
            </a:r>
          </a:p>
          <a:p>
            <a:pPr marL="342900" indent="-342900" defTabSz="457200">
              <a:spcBef>
                <a:spcPct val="20000"/>
              </a:spcBef>
            </a:pPr>
            <a:r>
              <a:rPr lang="en-US" altLang="zh-CN"/>
              <a:t>&gt;</a:t>
            </a:r>
            <a:r>
              <a:rPr lang="zh-CN" altLang="en-US"/>
              <a:t>应用层攻击</a:t>
            </a:r>
          </a:p>
        </p:txBody>
      </p:sp>
      <p:sp>
        <p:nvSpPr>
          <p:cNvPr id="13331" name="Text Box 40"/>
          <p:cNvSpPr txBox="1">
            <a:spLocks noChangeArrowheads="1"/>
          </p:cNvSpPr>
          <p:nvPr/>
        </p:nvSpPr>
        <p:spPr bwMode="auto">
          <a:xfrm>
            <a:off x="4470400" y="4478338"/>
            <a:ext cx="2012950" cy="1187450"/>
          </a:xfrm>
          <a:prstGeom prst="rect">
            <a:avLst/>
          </a:prstGeom>
          <a:noFill/>
          <a:ln w="9525" algn="ctr">
            <a:noFill/>
            <a:miter lim="800000"/>
            <a:headEnd/>
            <a:tailEnd/>
          </a:ln>
        </p:spPr>
        <p:txBody>
          <a:bodyPr wrap="none">
            <a:spAutoFit/>
          </a:bodyPr>
          <a:lstStyle/>
          <a:p>
            <a:pPr marL="342900" indent="-342900" defTabSz="457200">
              <a:spcBef>
                <a:spcPct val="20000"/>
              </a:spcBef>
            </a:pPr>
            <a:r>
              <a:rPr lang="zh-CN" altLang="en-US"/>
              <a:t>分布式的用户</a:t>
            </a:r>
          </a:p>
          <a:p>
            <a:pPr marL="342900" indent="-342900" defTabSz="457200">
              <a:spcBef>
                <a:spcPct val="20000"/>
              </a:spcBef>
            </a:pPr>
            <a:r>
              <a:rPr lang="en-US" altLang="zh-CN" sz="2000"/>
              <a:t>&gt;</a:t>
            </a:r>
            <a:r>
              <a:rPr lang="zh-CN" altLang="en-US"/>
              <a:t>远程访问</a:t>
            </a:r>
          </a:p>
          <a:p>
            <a:pPr marL="342900" indent="-342900" defTabSz="457200">
              <a:spcBef>
                <a:spcPct val="20000"/>
              </a:spcBef>
            </a:pPr>
            <a:r>
              <a:rPr lang="en-US" altLang="zh-CN" sz="2000"/>
              <a:t>&gt;</a:t>
            </a:r>
            <a:r>
              <a:rPr lang="zh-CN" altLang="en-US" sz="2000"/>
              <a:t>延时</a:t>
            </a:r>
          </a:p>
        </p:txBody>
      </p:sp>
      <p:sp>
        <p:nvSpPr>
          <p:cNvPr id="13332" name="Line 41"/>
          <p:cNvSpPr>
            <a:spLocks noChangeShapeType="1"/>
          </p:cNvSpPr>
          <p:nvPr/>
        </p:nvSpPr>
        <p:spPr bwMode="auto">
          <a:xfrm flipV="1">
            <a:off x="5281613" y="4232275"/>
            <a:ext cx="0" cy="374650"/>
          </a:xfrm>
          <a:prstGeom prst="line">
            <a:avLst/>
          </a:prstGeom>
          <a:noFill/>
          <a:ln w="57150">
            <a:solidFill>
              <a:schemeClr val="tx1"/>
            </a:solidFill>
            <a:round/>
            <a:headEnd/>
            <a:tailEnd type="triangle" w="med" len="med"/>
          </a:ln>
        </p:spPr>
        <p:txBody>
          <a:bodyPr/>
          <a:lstStyle/>
          <a:p>
            <a:endParaRPr lang="zh-CN" altLang="en-US"/>
          </a:p>
        </p:txBody>
      </p:sp>
      <p:sp>
        <p:nvSpPr>
          <p:cNvPr id="13333" name="Line 42"/>
          <p:cNvSpPr>
            <a:spLocks noChangeShapeType="1"/>
          </p:cNvSpPr>
          <p:nvPr/>
        </p:nvSpPr>
        <p:spPr bwMode="auto">
          <a:xfrm>
            <a:off x="5100638" y="2527300"/>
            <a:ext cx="0" cy="280988"/>
          </a:xfrm>
          <a:prstGeom prst="line">
            <a:avLst/>
          </a:prstGeom>
          <a:noFill/>
          <a:ln w="38100">
            <a:solidFill>
              <a:schemeClr val="tx1"/>
            </a:solidFill>
            <a:round/>
            <a:headEnd/>
            <a:tailEnd type="triangle" w="med" len="med"/>
          </a:ln>
        </p:spPr>
        <p:txBody>
          <a:bodyPr/>
          <a:lstStyle/>
          <a:p>
            <a:endParaRPr lang="zh-CN" altLang="en-US"/>
          </a:p>
        </p:txBody>
      </p:sp>
      <p:sp>
        <p:nvSpPr>
          <p:cNvPr id="13334" name="Text Box 43"/>
          <p:cNvSpPr txBox="1">
            <a:spLocks noChangeArrowheads="1"/>
          </p:cNvSpPr>
          <p:nvPr/>
        </p:nvSpPr>
        <p:spPr bwMode="auto">
          <a:xfrm>
            <a:off x="4584700" y="1119188"/>
            <a:ext cx="1403350" cy="1778000"/>
          </a:xfrm>
          <a:prstGeom prst="rect">
            <a:avLst/>
          </a:prstGeom>
          <a:noFill/>
          <a:ln w="9525" algn="ctr">
            <a:noFill/>
            <a:miter lim="800000"/>
            <a:headEnd/>
            <a:tailEnd/>
          </a:ln>
        </p:spPr>
        <p:txBody>
          <a:bodyPr wrap="none">
            <a:spAutoFit/>
          </a:bodyPr>
          <a:lstStyle/>
          <a:p>
            <a:pPr marL="342900" indent="-342900" defTabSz="457200">
              <a:spcBef>
                <a:spcPct val="20000"/>
              </a:spcBef>
            </a:pPr>
            <a:r>
              <a:rPr lang="zh-CN" altLang="en-US"/>
              <a:t>安全需求</a:t>
            </a:r>
          </a:p>
          <a:p>
            <a:pPr marL="342900" indent="-342900" defTabSz="457200">
              <a:spcBef>
                <a:spcPct val="20000"/>
              </a:spcBef>
            </a:pPr>
            <a:r>
              <a:rPr lang="en-US" altLang="zh-CN"/>
              <a:t>&gt;</a:t>
            </a:r>
            <a:r>
              <a:rPr lang="zh-CN" altLang="en-US"/>
              <a:t>非法监听</a:t>
            </a:r>
          </a:p>
          <a:p>
            <a:pPr marL="342900" indent="-342900" defTabSz="457200">
              <a:spcBef>
                <a:spcPct val="20000"/>
              </a:spcBef>
            </a:pPr>
            <a:r>
              <a:rPr lang="en-US" altLang="zh-CN"/>
              <a:t>&gt;</a:t>
            </a:r>
            <a:r>
              <a:rPr lang="zh-CN" altLang="en-US"/>
              <a:t>存取控制</a:t>
            </a:r>
          </a:p>
          <a:p>
            <a:pPr marL="342900" indent="-342900" defTabSz="457200">
              <a:spcBef>
                <a:spcPct val="20000"/>
              </a:spcBef>
            </a:pPr>
            <a:r>
              <a:rPr lang="en-US" altLang="zh-CN"/>
              <a:t>&gt;</a:t>
            </a:r>
            <a:r>
              <a:rPr lang="zh-CN" altLang="en-US"/>
              <a:t>法规</a:t>
            </a:r>
          </a:p>
          <a:p>
            <a:pPr marL="342900" indent="-342900" defTabSz="457200">
              <a:spcBef>
                <a:spcPct val="20000"/>
              </a:spcBef>
            </a:pPr>
            <a:endParaRPr lang="en-US" altLang="zh-CN"/>
          </a:p>
        </p:txBody>
      </p:sp>
      <p:sp>
        <p:nvSpPr>
          <p:cNvPr id="13335" name="Line 44"/>
          <p:cNvSpPr>
            <a:spLocks noChangeShapeType="1"/>
          </p:cNvSpPr>
          <p:nvPr/>
        </p:nvSpPr>
        <p:spPr bwMode="auto">
          <a:xfrm flipH="1">
            <a:off x="6726238" y="3581400"/>
            <a:ext cx="541337" cy="0"/>
          </a:xfrm>
          <a:prstGeom prst="line">
            <a:avLst/>
          </a:prstGeom>
          <a:noFill/>
          <a:ln w="57150">
            <a:solidFill>
              <a:schemeClr val="tx1"/>
            </a:solidFill>
            <a:round/>
            <a:headEnd/>
            <a:tailEnd type="triangle" w="med" len="med"/>
          </a:ln>
        </p:spPr>
        <p:txBody>
          <a:bodyPr/>
          <a:lstStyle/>
          <a:p>
            <a:endParaRPr lang="zh-CN" altLang="en-US"/>
          </a:p>
        </p:txBody>
      </p:sp>
      <p:sp>
        <p:nvSpPr>
          <p:cNvPr id="13336" name="Line 46"/>
          <p:cNvSpPr>
            <a:spLocks noChangeShapeType="1"/>
          </p:cNvSpPr>
          <p:nvPr/>
        </p:nvSpPr>
        <p:spPr bwMode="auto">
          <a:xfrm flipV="1">
            <a:off x="1852613" y="3236913"/>
            <a:ext cx="271462" cy="0"/>
          </a:xfrm>
          <a:prstGeom prst="line">
            <a:avLst/>
          </a:prstGeom>
          <a:noFill/>
          <a:ln w="57150">
            <a:solidFill>
              <a:srgbClr val="FF0000"/>
            </a:solidFill>
            <a:round/>
            <a:headEnd/>
            <a:tailEnd/>
          </a:ln>
        </p:spPr>
        <p:txBody>
          <a:bodyPr/>
          <a:lstStyle/>
          <a:p>
            <a:endParaRPr lang="zh-CN" altLang="en-US"/>
          </a:p>
        </p:txBody>
      </p:sp>
      <p:sp>
        <p:nvSpPr>
          <p:cNvPr id="13337" name="Line 47"/>
          <p:cNvSpPr>
            <a:spLocks noChangeShapeType="1"/>
          </p:cNvSpPr>
          <p:nvPr/>
        </p:nvSpPr>
        <p:spPr bwMode="auto">
          <a:xfrm flipV="1">
            <a:off x="1943100" y="3236913"/>
            <a:ext cx="90488" cy="93662"/>
          </a:xfrm>
          <a:prstGeom prst="line">
            <a:avLst/>
          </a:prstGeom>
          <a:noFill/>
          <a:ln w="57150">
            <a:solidFill>
              <a:srgbClr val="FF0000"/>
            </a:solidFill>
            <a:round/>
            <a:headEnd/>
            <a:tailEnd/>
          </a:ln>
        </p:spPr>
        <p:txBody>
          <a:bodyPr/>
          <a:lstStyle/>
          <a:p>
            <a:endParaRPr lang="zh-CN" altLang="en-US"/>
          </a:p>
        </p:txBody>
      </p:sp>
      <p:sp>
        <p:nvSpPr>
          <p:cNvPr id="13338" name="Line 48"/>
          <p:cNvSpPr>
            <a:spLocks noChangeShapeType="1"/>
          </p:cNvSpPr>
          <p:nvPr/>
        </p:nvSpPr>
        <p:spPr bwMode="auto">
          <a:xfrm flipV="1">
            <a:off x="1943100" y="3330575"/>
            <a:ext cx="180975" cy="0"/>
          </a:xfrm>
          <a:prstGeom prst="line">
            <a:avLst/>
          </a:prstGeom>
          <a:noFill/>
          <a:ln w="57150">
            <a:solidFill>
              <a:srgbClr val="FF0000"/>
            </a:solidFill>
            <a:round/>
            <a:headEnd/>
            <a:tailEnd/>
          </a:ln>
        </p:spPr>
        <p:txBody>
          <a:bodyPr/>
          <a:lstStyle/>
          <a:p>
            <a:endParaRPr lang="zh-CN" altLang="en-US"/>
          </a:p>
        </p:txBody>
      </p:sp>
      <p:sp>
        <p:nvSpPr>
          <p:cNvPr id="13339" name="Line 49"/>
          <p:cNvSpPr>
            <a:spLocks noChangeShapeType="1"/>
          </p:cNvSpPr>
          <p:nvPr/>
        </p:nvSpPr>
        <p:spPr bwMode="auto">
          <a:xfrm flipV="1">
            <a:off x="2033588" y="3330575"/>
            <a:ext cx="90487" cy="93663"/>
          </a:xfrm>
          <a:prstGeom prst="line">
            <a:avLst/>
          </a:prstGeom>
          <a:noFill/>
          <a:ln w="57150">
            <a:solidFill>
              <a:srgbClr val="FF0000"/>
            </a:solidFill>
            <a:round/>
            <a:headEnd/>
            <a:tailEnd/>
          </a:ln>
        </p:spPr>
        <p:txBody>
          <a:bodyPr/>
          <a:lstStyle/>
          <a:p>
            <a:endParaRPr lang="zh-CN" altLang="en-US"/>
          </a:p>
        </p:txBody>
      </p:sp>
      <p:sp>
        <p:nvSpPr>
          <p:cNvPr id="13340" name="Line 50"/>
          <p:cNvSpPr>
            <a:spLocks noChangeShapeType="1"/>
          </p:cNvSpPr>
          <p:nvPr/>
        </p:nvSpPr>
        <p:spPr bwMode="auto">
          <a:xfrm flipV="1">
            <a:off x="2033588" y="3330575"/>
            <a:ext cx="90487" cy="93663"/>
          </a:xfrm>
          <a:prstGeom prst="line">
            <a:avLst/>
          </a:prstGeom>
          <a:noFill/>
          <a:ln w="57150">
            <a:solidFill>
              <a:srgbClr val="FF0000"/>
            </a:solidFill>
            <a:round/>
            <a:headEnd/>
            <a:tailEnd/>
          </a:ln>
        </p:spPr>
        <p:txBody>
          <a:bodyPr/>
          <a:lstStyle/>
          <a:p>
            <a:endParaRPr lang="zh-CN" altLang="en-US"/>
          </a:p>
        </p:txBody>
      </p:sp>
      <p:sp>
        <p:nvSpPr>
          <p:cNvPr id="13341" name="Line 51"/>
          <p:cNvSpPr>
            <a:spLocks noChangeShapeType="1"/>
          </p:cNvSpPr>
          <p:nvPr/>
        </p:nvSpPr>
        <p:spPr bwMode="auto">
          <a:xfrm flipV="1">
            <a:off x="2033588" y="3330575"/>
            <a:ext cx="179387" cy="187325"/>
          </a:xfrm>
          <a:prstGeom prst="line">
            <a:avLst/>
          </a:prstGeom>
          <a:noFill/>
          <a:ln w="57150">
            <a:solidFill>
              <a:srgbClr val="FF0000"/>
            </a:solidFill>
            <a:round/>
            <a:headEnd/>
            <a:tailEnd/>
          </a:ln>
        </p:spPr>
        <p:txBody>
          <a:bodyPr/>
          <a:lstStyle/>
          <a:p>
            <a:endParaRPr lang="zh-CN" altLang="en-US"/>
          </a:p>
        </p:txBody>
      </p:sp>
      <p:sp>
        <p:nvSpPr>
          <p:cNvPr id="13342" name="Line 52"/>
          <p:cNvSpPr>
            <a:spLocks noChangeShapeType="1"/>
          </p:cNvSpPr>
          <p:nvPr/>
        </p:nvSpPr>
        <p:spPr bwMode="auto">
          <a:xfrm flipV="1">
            <a:off x="2033588" y="3330575"/>
            <a:ext cx="179387" cy="93663"/>
          </a:xfrm>
          <a:prstGeom prst="line">
            <a:avLst/>
          </a:prstGeom>
          <a:noFill/>
          <a:ln w="57150">
            <a:solidFill>
              <a:srgbClr val="FF0000"/>
            </a:solidFill>
            <a:round/>
            <a:headEnd/>
            <a:tailEnd/>
          </a:ln>
        </p:spPr>
        <p:txBody>
          <a:bodyPr/>
          <a:lstStyle/>
          <a:p>
            <a:endParaRPr lang="zh-CN" altLang="en-US"/>
          </a:p>
        </p:txBody>
      </p:sp>
      <p:sp>
        <p:nvSpPr>
          <p:cNvPr id="13343" name="Line 53"/>
          <p:cNvSpPr>
            <a:spLocks noChangeShapeType="1"/>
          </p:cNvSpPr>
          <p:nvPr/>
        </p:nvSpPr>
        <p:spPr bwMode="auto">
          <a:xfrm flipV="1">
            <a:off x="2124075" y="3424238"/>
            <a:ext cx="88900" cy="93662"/>
          </a:xfrm>
          <a:prstGeom prst="line">
            <a:avLst/>
          </a:prstGeom>
          <a:noFill/>
          <a:ln w="57150">
            <a:solidFill>
              <a:srgbClr val="FF0000"/>
            </a:solidFill>
            <a:round/>
            <a:headEnd/>
            <a:tailEnd/>
          </a:ln>
        </p:spPr>
        <p:txBody>
          <a:bodyPr/>
          <a:lstStyle/>
          <a:p>
            <a:endParaRPr lang="zh-CN" altLang="en-US"/>
          </a:p>
        </p:txBody>
      </p:sp>
      <p:sp>
        <p:nvSpPr>
          <p:cNvPr id="13344" name="Line 54"/>
          <p:cNvSpPr>
            <a:spLocks noChangeShapeType="1"/>
          </p:cNvSpPr>
          <p:nvPr/>
        </p:nvSpPr>
        <p:spPr bwMode="auto">
          <a:xfrm flipV="1">
            <a:off x="2124075" y="3424238"/>
            <a:ext cx="88900" cy="93662"/>
          </a:xfrm>
          <a:prstGeom prst="line">
            <a:avLst/>
          </a:prstGeom>
          <a:noFill/>
          <a:ln w="57150">
            <a:solidFill>
              <a:srgbClr val="FF0000"/>
            </a:solidFill>
            <a:round/>
            <a:headEnd/>
            <a:tailEnd/>
          </a:ln>
        </p:spPr>
        <p:txBody>
          <a:bodyPr/>
          <a:lstStyle/>
          <a:p>
            <a:endParaRPr lang="zh-CN" altLang="en-US"/>
          </a:p>
        </p:txBody>
      </p:sp>
      <p:sp>
        <p:nvSpPr>
          <p:cNvPr id="13345" name="Line 55"/>
          <p:cNvSpPr>
            <a:spLocks noChangeShapeType="1"/>
          </p:cNvSpPr>
          <p:nvPr/>
        </p:nvSpPr>
        <p:spPr bwMode="auto">
          <a:xfrm flipV="1">
            <a:off x="2212975" y="3424238"/>
            <a:ext cx="90488" cy="93662"/>
          </a:xfrm>
          <a:prstGeom prst="line">
            <a:avLst/>
          </a:prstGeom>
          <a:noFill/>
          <a:ln w="57150">
            <a:solidFill>
              <a:srgbClr val="FF0000"/>
            </a:solidFill>
            <a:round/>
            <a:headEnd/>
            <a:tailEnd/>
          </a:ln>
        </p:spPr>
        <p:txBody>
          <a:bodyPr/>
          <a:lstStyle/>
          <a:p>
            <a:endParaRPr lang="zh-CN" altLang="en-US"/>
          </a:p>
        </p:txBody>
      </p:sp>
      <p:grpSp>
        <p:nvGrpSpPr>
          <p:cNvPr id="4" name="Group 56"/>
          <p:cNvGrpSpPr>
            <a:grpSpLocks/>
          </p:cNvGrpSpPr>
          <p:nvPr/>
        </p:nvGrpSpPr>
        <p:grpSpPr bwMode="auto">
          <a:xfrm>
            <a:off x="2665413" y="3236913"/>
            <a:ext cx="450850" cy="280987"/>
            <a:chOff x="1680" y="720"/>
            <a:chExt cx="240" cy="144"/>
          </a:xfrm>
        </p:grpSpPr>
        <p:sp>
          <p:nvSpPr>
            <p:cNvPr id="13472" name="Line 57"/>
            <p:cNvSpPr>
              <a:spLocks noChangeShapeType="1"/>
            </p:cNvSpPr>
            <p:nvPr/>
          </p:nvSpPr>
          <p:spPr bwMode="auto">
            <a:xfrm flipV="1">
              <a:off x="1680" y="720"/>
              <a:ext cx="144" cy="0"/>
            </a:xfrm>
            <a:prstGeom prst="line">
              <a:avLst/>
            </a:prstGeom>
            <a:noFill/>
            <a:ln w="57150">
              <a:solidFill>
                <a:srgbClr val="FF0000"/>
              </a:solidFill>
              <a:round/>
              <a:headEnd/>
              <a:tailEnd/>
            </a:ln>
          </p:spPr>
          <p:txBody>
            <a:bodyPr/>
            <a:lstStyle/>
            <a:p>
              <a:endParaRPr lang="zh-CN" altLang="en-US"/>
            </a:p>
          </p:txBody>
        </p:sp>
        <p:sp>
          <p:nvSpPr>
            <p:cNvPr id="13473" name="Line 58"/>
            <p:cNvSpPr>
              <a:spLocks noChangeShapeType="1"/>
            </p:cNvSpPr>
            <p:nvPr/>
          </p:nvSpPr>
          <p:spPr bwMode="auto">
            <a:xfrm flipV="1">
              <a:off x="1728" y="720"/>
              <a:ext cx="48" cy="48"/>
            </a:xfrm>
            <a:prstGeom prst="line">
              <a:avLst/>
            </a:prstGeom>
            <a:noFill/>
            <a:ln w="57150">
              <a:solidFill>
                <a:srgbClr val="FF0000"/>
              </a:solidFill>
              <a:round/>
              <a:headEnd/>
              <a:tailEnd/>
            </a:ln>
          </p:spPr>
          <p:txBody>
            <a:bodyPr/>
            <a:lstStyle/>
            <a:p>
              <a:endParaRPr lang="zh-CN" altLang="en-US"/>
            </a:p>
          </p:txBody>
        </p:sp>
        <p:sp>
          <p:nvSpPr>
            <p:cNvPr id="13474" name="Line 59"/>
            <p:cNvSpPr>
              <a:spLocks noChangeShapeType="1"/>
            </p:cNvSpPr>
            <p:nvPr/>
          </p:nvSpPr>
          <p:spPr bwMode="auto">
            <a:xfrm flipV="1">
              <a:off x="1728" y="768"/>
              <a:ext cx="96" cy="0"/>
            </a:xfrm>
            <a:prstGeom prst="line">
              <a:avLst/>
            </a:prstGeom>
            <a:noFill/>
            <a:ln w="57150">
              <a:solidFill>
                <a:srgbClr val="FF0000"/>
              </a:solidFill>
              <a:round/>
              <a:headEnd/>
              <a:tailEnd/>
            </a:ln>
          </p:spPr>
          <p:txBody>
            <a:bodyPr/>
            <a:lstStyle/>
            <a:p>
              <a:endParaRPr lang="zh-CN" altLang="en-US"/>
            </a:p>
          </p:txBody>
        </p:sp>
        <p:sp>
          <p:nvSpPr>
            <p:cNvPr id="13475" name="Line 60"/>
            <p:cNvSpPr>
              <a:spLocks noChangeShapeType="1"/>
            </p:cNvSpPr>
            <p:nvPr/>
          </p:nvSpPr>
          <p:spPr bwMode="auto">
            <a:xfrm flipV="1">
              <a:off x="1776" y="768"/>
              <a:ext cx="48" cy="48"/>
            </a:xfrm>
            <a:prstGeom prst="line">
              <a:avLst/>
            </a:prstGeom>
            <a:noFill/>
            <a:ln w="57150">
              <a:solidFill>
                <a:srgbClr val="FF0000"/>
              </a:solidFill>
              <a:round/>
              <a:headEnd/>
              <a:tailEnd/>
            </a:ln>
          </p:spPr>
          <p:txBody>
            <a:bodyPr/>
            <a:lstStyle/>
            <a:p>
              <a:endParaRPr lang="zh-CN" altLang="en-US"/>
            </a:p>
          </p:txBody>
        </p:sp>
        <p:sp>
          <p:nvSpPr>
            <p:cNvPr id="13476" name="Line 61"/>
            <p:cNvSpPr>
              <a:spLocks noChangeShapeType="1"/>
            </p:cNvSpPr>
            <p:nvPr/>
          </p:nvSpPr>
          <p:spPr bwMode="auto">
            <a:xfrm flipV="1">
              <a:off x="1776" y="768"/>
              <a:ext cx="48" cy="48"/>
            </a:xfrm>
            <a:prstGeom prst="line">
              <a:avLst/>
            </a:prstGeom>
            <a:noFill/>
            <a:ln w="57150">
              <a:solidFill>
                <a:srgbClr val="FF0000"/>
              </a:solidFill>
              <a:round/>
              <a:headEnd/>
              <a:tailEnd/>
            </a:ln>
          </p:spPr>
          <p:txBody>
            <a:bodyPr/>
            <a:lstStyle/>
            <a:p>
              <a:endParaRPr lang="zh-CN" altLang="en-US"/>
            </a:p>
          </p:txBody>
        </p:sp>
        <p:sp>
          <p:nvSpPr>
            <p:cNvPr id="13477" name="Line 62"/>
            <p:cNvSpPr>
              <a:spLocks noChangeShapeType="1"/>
            </p:cNvSpPr>
            <p:nvPr/>
          </p:nvSpPr>
          <p:spPr bwMode="auto">
            <a:xfrm flipV="1">
              <a:off x="1776" y="768"/>
              <a:ext cx="96" cy="96"/>
            </a:xfrm>
            <a:prstGeom prst="line">
              <a:avLst/>
            </a:prstGeom>
            <a:noFill/>
            <a:ln w="57150">
              <a:solidFill>
                <a:srgbClr val="FF0000"/>
              </a:solidFill>
              <a:round/>
              <a:headEnd/>
              <a:tailEnd/>
            </a:ln>
          </p:spPr>
          <p:txBody>
            <a:bodyPr/>
            <a:lstStyle/>
            <a:p>
              <a:endParaRPr lang="zh-CN" altLang="en-US"/>
            </a:p>
          </p:txBody>
        </p:sp>
        <p:sp>
          <p:nvSpPr>
            <p:cNvPr id="13478" name="Line 63"/>
            <p:cNvSpPr>
              <a:spLocks noChangeShapeType="1"/>
            </p:cNvSpPr>
            <p:nvPr/>
          </p:nvSpPr>
          <p:spPr bwMode="auto">
            <a:xfrm flipV="1">
              <a:off x="1776" y="768"/>
              <a:ext cx="96" cy="48"/>
            </a:xfrm>
            <a:prstGeom prst="line">
              <a:avLst/>
            </a:prstGeom>
            <a:noFill/>
            <a:ln w="57150">
              <a:solidFill>
                <a:srgbClr val="FF0000"/>
              </a:solidFill>
              <a:round/>
              <a:headEnd/>
              <a:tailEnd/>
            </a:ln>
          </p:spPr>
          <p:txBody>
            <a:bodyPr/>
            <a:lstStyle/>
            <a:p>
              <a:endParaRPr lang="zh-CN" altLang="en-US"/>
            </a:p>
          </p:txBody>
        </p:sp>
        <p:sp>
          <p:nvSpPr>
            <p:cNvPr id="13479" name="Line 64"/>
            <p:cNvSpPr>
              <a:spLocks noChangeShapeType="1"/>
            </p:cNvSpPr>
            <p:nvPr/>
          </p:nvSpPr>
          <p:spPr bwMode="auto">
            <a:xfrm flipV="1">
              <a:off x="1824" y="816"/>
              <a:ext cx="48" cy="48"/>
            </a:xfrm>
            <a:prstGeom prst="line">
              <a:avLst/>
            </a:prstGeom>
            <a:noFill/>
            <a:ln w="57150">
              <a:solidFill>
                <a:srgbClr val="FF0000"/>
              </a:solidFill>
              <a:round/>
              <a:headEnd/>
              <a:tailEnd/>
            </a:ln>
          </p:spPr>
          <p:txBody>
            <a:bodyPr/>
            <a:lstStyle/>
            <a:p>
              <a:endParaRPr lang="zh-CN" altLang="en-US"/>
            </a:p>
          </p:txBody>
        </p:sp>
        <p:sp>
          <p:nvSpPr>
            <p:cNvPr id="13480" name="Line 65"/>
            <p:cNvSpPr>
              <a:spLocks noChangeShapeType="1"/>
            </p:cNvSpPr>
            <p:nvPr/>
          </p:nvSpPr>
          <p:spPr bwMode="auto">
            <a:xfrm flipV="1">
              <a:off x="1824" y="816"/>
              <a:ext cx="48" cy="48"/>
            </a:xfrm>
            <a:prstGeom prst="line">
              <a:avLst/>
            </a:prstGeom>
            <a:noFill/>
            <a:ln w="57150">
              <a:solidFill>
                <a:srgbClr val="FF0000"/>
              </a:solidFill>
              <a:round/>
              <a:headEnd/>
              <a:tailEnd/>
            </a:ln>
          </p:spPr>
          <p:txBody>
            <a:bodyPr/>
            <a:lstStyle/>
            <a:p>
              <a:endParaRPr lang="zh-CN" altLang="en-US"/>
            </a:p>
          </p:txBody>
        </p:sp>
        <p:sp>
          <p:nvSpPr>
            <p:cNvPr id="13481" name="Line 66"/>
            <p:cNvSpPr>
              <a:spLocks noChangeShapeType="1"/>
            </p:cNvSpPr>
            <p:nvPr/>
          </p:nvSpPr>
          <p:spPr bwMode="auto">
            <a:xfrm flipV="1">
              <a:off x="1872" y="816"/>
              <a:ext cx="48" cy="48"/>
            </a:xfrm>
            <a:prstGeom prst="line">
              <a:avLst/>
            </a:prstGeom>
            <a:noFill/>
            <a:ln w="57150">
              <a:solidFill>
                <a:srgbClr val="FF0000"/>
              </a:solidFill>
              <a:round/>
              <a:headEnd/>
              <a:tailEnd/>
            </a:ln>
          </p:spPr>
          <p:txBody>
            <a:bodyPr/>
            <a:lstStyle/>
            <a:p>
              <a:endParaRPr lang="zh-CN" altLang="en-US"/>
            </a:p>
          </p:txBody>
        </p:sp>
      </p:grpSp>
      <p:grpSp>
        <p:nvGrpSpPr>
          <p:cNvPr id="5" name="Group 67"/>
          <p:cNvGrpSpPr>
            <a:grpSpLocks/>
          </p:cNvGrpSpPr>
          <p:nvPr/>
        </p:nvGrpSpPr>
        <p:grpSpPr bwMode="auto">
          <a:xfrm>
            <a:off x="3386138" y="3236913"/>
            <a:ext cx="452437" cy="280987"/>
            <a:chOff x="1680" y="720"/>
            <a:chExt cx="240" cy="144"/>
          </a:xfrm>
        </p:grpSpPr>
        <p:sp>
          <p:nvSpPr>
            <p:cNvPr id="13462" name="Line 68"/>
            <p:cNvSpPr>
              <a:spLocks noChangeShapeType="1"/>
            </p:cNvSpPr>
            <p:nvPr/>
          </p:nvSpPr>
          <p:spPr bwMode="auto">
            <a:xfrm flipV="1">
              <a:off x="1680" y="720"/>
              <a:ext cx="144" cy="0"/>
            </a:xfrm>
            <a:prstGeom prst="line">
              <a:avLst/>
            </a:prstGeom>
            <a:noFill/>
            <a:ln w="57150">
              <a:solidFill>
                <a:srgbClr val="FF0000"/>
              </a:solidFill>
              <a:round/>
              <a:headEnd/>
              <a:tailEnd/>
            </a:ln>
          </p:spPr>
          <p:txBody>
            <a:bodyPr/>
            <a:lstStyle/>
            <a:p>
              <a:endParaRPr lang="zh-CN" altLang="en-US"/>
            </a:p>
          </p:txBody>
        </p:sp>
        <p:sp>
          <p:nvSpPr>
            <p:cNvPr id="13463" name="Line 69"/>
            <p:cNvSpPr>
              <a:spLocks noChangeShapeType="1"/>
            </p:cNvSpPr>
            <p:nvPr/>
          </p:nvSpPr>
          <p:spPr bwMode="auto">
            <a:xfrm flipV="1">
              <a:off x="1728" y="720"/>
              <a:ext cx="48" cy="48"/>
            </a:xfrm>
            <a:prstGeom prst="line">
              <a:avLst/>
            </a:prstGeom>
            <a:noFill/>
            <a:ln w="57150">
              <a:solidFill>
                <a:srgbClr val="FF0000"/>
              </a:solidFill>
              <a:round/>
              <a:headEnd/>
              <a:tailEnd/>
            </a:ln>
          </p:spPr>
          <p:txBody>
            <a:bodyPr/>
            <a:lstStyle/>
            <a:p>
              <a:endParaRPr lang="zh-CN" altLang="en-US"/>
            </a:p>
          </p:txBody>
        </p:sp>
        <p:sp>
          <p:nvSpPr>
            <p:cNvPr id="13464" name="Line 70"/>
            <p:cNvSpPr>
              <a:spLocks noChangeShapeType="1"/>
            </p:cNvSpPr>
            <p:nvPr/>
          </p:nvSpPr>
          <p:spPr bwMode="auto">
            <a:xfrm flipV="1">
              <a:off x="1728" y="768"/>
              <a:ext cx="96" cy="0"/>
            </a:xfrm>
            <a:prstGeom prst="line">
              <a:avLst/>
            </a:prstGeom>
            <a:noFill/>
            <a:ln w="57150">
              <a:solidFill>
                <a:srgbClr val="FF0000"/>
              </a:solidFill>
              <a:round/>
              <a:headEnd/>
              <a:tailEnd/>
            </a:ln>
          </p:spPr>
          <p:txBody>
            <a:bodyPr/>
            <a:lstStyle/>
            <a:p>
              <a:endParaRPr lang="zh-CN" altLang="en-US"/>
            </a:p>
          </p:txBody>
        </p:sp>
        <p:sp>
          <p:nvSpPr>
            <p:cNvPr id="13465" name="Line 71"/>
            <p:cNvSpPr>
              <a:spLocks noChangeShapeType="1"/>
            </p:cNvSpPr>
            <p:nvPr/>
          </p:nvSpPr>
          <p:spPr bwMode="auto">
            <a:xfrm flipV="1">
              <a:off x="1776" y="768"/>
              <a:ext cx="48" cy="48"/>
            </a:xfrm>
            <a:prstGeom prst="line">
              <a:avLst/>
            </a:prstGeom>
            <a:noFill/>
            <a:ln w="57150">
              <a:solidFill>
                <a:srgbClr val="FF0000"/>
              </a:solidFill>
              <a:round/>
              <a:headEnd/>
              <a:tailEnd/>
            </a:ln>
          </p:spPr>
          <p:txBody>
            <a:bodyPr/>
            <a:lstStyle/>
            <a:p>
              <a:endParaRPr lang="zh-CN" altLang="en-US"/>
            </a:p>
          </p:txBody>
        </p:sp>
        <p:sp>
          <p:nvSpPr>
            <p:cNvPr id="13466" name="Line 72"/>
            <p:cNvSpPr>
              <a:spLocks noChangeShapeType="1"/>
            </p:cNvSpPr>
            <p:nvPr/>
          </p:nvSpPr>
          <p:spPr bwMode="auto">
            <a:xfrm flipV="1">
              <a:off x="1776" y="768"/>
              <a:ext cx="48" cy="48"/>
            </a:xfrm>
            <a:prstGeom prst="line">
              <a:avLst/>
            </a:prstGeom>
            <a:noFill/>
            <a:ln w="57150">
              <a:solidFill>
                <a:srgbClr val="FF0000"/>
              </a:solidFill>
              <a:round/>
              <a:headEnd/>
              <a:tailEnd/>
            </a:ln>
          </p:spPr>
          <p:txBody>
            <a:bodyPr/>
            <a:lstStyle/>
            <a:p>
              <a:endParaRPr lang="zh-CN" altLang="en-US"/>
            </a:p>
          </p:txBody>
        </p:sp>
        <p:sp>
          <p:nvSpPr>
            <p:cNvPr id="13467" name="Line 73"/>
            <p:cNvSpPr>
              <a:spLocks noChangeShapeType="1"/>
            </p:cNvSpPr>
            <p:nvPr/>
          </p:nvSpPr>
          <p:spPr bwMode="auto">
            <a:xfrm flipV="1">
              <a:off x="1776" y="768"/>
              <a:ext cx="96" cy="96"/>
            </a:xfrm>
            <a:prstGeom prst="line">
              <a:avLst/>
            </a:prstGeom>
            <a:noFill/>
            <a:ln w="57150">
              <a:solidFill>
                <a:srgbClr val="FF0000"/>
              </a:solidFill>
              <a:round/>
              <a:headEnd/>
              <a:tailEnd/>
            </a:ln>
          </p:spPr>
          <p:txBody>
            <a:bodyPr/>
            <a:lstStyle/>
            <a:p>
              <a:endParaRPr lang="zh-CN" altLang="en-US"/>
            </a:p>
          </p:txBody>
        </p:sp>
        <p:sp>
          <p:nvSpPr>
            <p:cNvPr id="13468" name="Line 74"/>
            <p:cNvSpPr>
              <a:spLocks noChangeShapeType="1"/>
            </p:cNvSpPr>
            <p:nvPr/>
          </p:nvSpPr>
          <p:spPr bwMode="auto">
            <a:xfrm flipV="1">
              <a:off x="1776" y="768"/>
              <a:ext cx="96" cy="48"/>
            </a:xfrm>
            <a:prstGeom prst="line">
              <a:avLst/>
            </a:prstGeom>
            <a:noFill/>
            <a:ln w="57150">
              <a:solidFill>
                <a:srgbClr val="FF0000"/>
              </a:solidFill>
              <a:round/>
              <a:headEnd/>
              <a:tailEnd/>
            </a:ln>
          </p:spPr>
          <p:txBody>
            <a:bodyPr/>
            <a:lstStyle/>
            <a:p>
              <a:endParaRPr lang="zh-CN" altLang="en-US"/>
            </a:p>
          </p:txBody>
        </p:sp>
        <p:sp>
          <p:nvSpPr>
            <p:cNvPr id="13469" name="Line 75"/>
            <p:cNvSpPr>
              <a:spLocks noChangeShapeType="1"/>
            </p:cNvSpPr>
            <p:nvPr/>
          </p:nvSpPr>
          <p:spPr bwMode="auto">
            <a:xfrm flipV="1">
              <a:off x="1824" y="816"/>
              <a:ext cx="48" cy="48"/>
            </a:xfrm>
            <a:prstGeom prst="line">
              <a:avLst/>
            </a:prstGeom>
            <a:noFill/>
            <a:ln w="57150">
              <a:solidFill>
                <a:srgbClr val="FF0000"/>
              </a:solidFill>
              <a:round/>
              <a:headEnd/>
              <a:tailEnd/>
            </a:ln>
          </p:spPr>
          <p:txBody>
            <a:bodyPr/>
            <a:lstStyle/>
            <a:p>
              <a:endParaRPr lang="zh-CN" altLang="en-US"/>
            </a:p>
          </p:txBody>
        </p:sp>
        <p:sp>
          <p:nvSpPr>
            <p:cNvPr id="13470" name="Line 76"/>
            <p:cNvSpPr>
              <a:spLocks noChangeShapeType="1"/>
            </p:cNvSpPr>
            <p:nvPr/>
          </p:nvSpPr>
          <p:spPr bwMode="auto">
            <a:xfrm flipV="1">
              <a:off x="1824" y="816"/>
              <a:ext cx="48" cy="48"/>
            </a:xfrm>
            <a:prstGeom prst="line">
              <a:avLst/>
            </a:prstGeom>
            <a:noFill/>
            <a:ln w="57150">
              <a:solidFill>
                <a:srgbClr val="FF0000"/>
              </a:solidFill>
              <a:round/>
              <a:headEnd/>
              <a:tailEnd/>
            </a:ln>
          </p:spPr>
          <p:txBody>
            <a:bodyPr/>
            <a:lstStyle/>
            <a:p>
              <a:endParaRPr lang="zh-CN" altLang="en-US"/>
            </a:p>
          </p:txBody>
        </p:sp>
        <p:sp>
          <p:nvSpPr>
            <p:cNvPr id="13471" name="Line 77"/>
            <p:cNvSpPr>
              <a:spLocks noChangeShapeType="1"/>
            </p:cNvSpPr>
            <p:nvPr/>
          </p:nvSpPr>
          <p:spPr bwMode="auto">
            <a:xfrm flipV="1">
              <a:off x="1872" y="816"/>
              <a:ext cx="48" cy="48"/>
            </a:xfrm>
            <a:prstGeom prst="line">
              <a:avLst/>
            </a:prstGeom>
            <a:noFill/>
            <a:ln w="57150">
              <a:solidFill>
                <a:srgbClr val="FF0000"/>
              </a:solidFill>
              <a:round/>
              <a:headEnd/>
              <a:tailEnd/>
            </a:ln>
          </p:spPr>
          <p:txBody>
            <a:bodyPr/>
            <a:lstStyle/>
            <a:p>
              <a:endParaRPr lang="zh-CN" altLang="en-US"/>
            </a:p>
          </p:txBody>
        </p:sp>
      </p:grpSp>
      <p:grpSp>
        <p:nvGrpSpPr>
          <p:cNvPr id="6" name="Group 78"/>
          <p:cNvGrpSpPr>
            <a:grpSpLocks/>
          </p:cNvGrpSpPr>
          <p:nvPr/>
        </p:nvGrpSpPr>
        <p:grpSpPr bwMode="auto">
          <a:xfrm>
            <a:off x="4289425" y="3236913"/>
            <a:ext cx="450850" cy="280987"/>
            <a:chOff x="1680" y="720"/>
            <a:chExt cx="240" cy="144"/>
          </a:xfrm>
        </p:grpSpPr>
        <p:sp>
          <p:nvSpPr>
            <p:cNvPr id="13452" name="Line 79"/>
            <p:cNvSpPr>
              <a:spLocks noChangeShapeType="1"/>
            </p:cNvSpPr>
            <p:nvPr/>
          </p:nvSpPr>
          <p:spPr bwMode="auto">
            <a:xfrm flipV="1">
              <a:off x="1680" y="720"/>
              <a:ext cx="144" cy="0"/>
            </a:xfrm>
            <a:prstGeom prst="line">
              <a:avLst/>
            </a:prstGeom>
            <a:noFill/>
            <a:ln w="57150">
              <a:solidFill>
                <a:srgbClr val="FF0000"/>
              </a:solidFill>
              <a:round/>
              <a:headEnd/>
              <a:tailEnd/>
            </a:ln>
          </p:spPr>
          <p:txBody>
            <a:bodyPr/>
            <a:lstStyle/>
            <a:p>
              <a:endParaRPr lang="zh-CN" altLang="en-US"/>
            </a:p>
          </p:txBody>
        </p:sp>
        <p:sp>
          <p:nvSpPr>
            <p:cNvPr id="13453" name="Line 80"/>
            <p:cNvSpPr>
              <a:spLocks noChangeShapeType="1"/>
            </p:cNvSpPr>
            <p:nvPr/>
          </p:nvSpPr>
          <p:spPr bwMode="auto">
            <a:xfrm flipV="1">
              <a:off x="1728" y="720"/>
              <a:ext cx="48" cy="48"/>
            </a:xfrm>
            <a:prstGeom prst="line">
              <a:avLst/>
            </a:prstGeom>
            <a:noFill/>
            <a:ln w="57150">
              <a:solidFill>
                <a:srgbClr val="FF0000"/>
              </a:solidFill>
              <a:round/>
              <a:headEnd/>
              <a:tailEnd/>
            </a:ln>
          </p:spPr>
          <p:txBody>
            <a:bodyPr/>
            <a:lstStyle/>
            <a:p>
              <a:endParaRPr lang="zh-CN" altLang="en-US"/>
            </a:p>
          </p:txBody>
        </p:sp>
        <p:sp>
          <p:nvSpPr>
            <p:cNvPr id="13454" name="Line 81"/>
            <p:cNvSpPr>
              <a:spLocks noChangeShapeType="1"/>
            </p:cNvSpPr>
            <p:nvPr/>
          </p:nvSpPr>
          <p:spPr bwMode="auto">
            <a:xfrm flipV="1">
              <a:off x="1728" y="768"/>
              <a:ext cx="96" cy="0"/>
            </a:xfrm>
            <a:prstGeom prst="line">
              <a:avLst/>
            </a:prstGeom>
            <a:noFill/>
            <a:ln w="57150">
              <a:solidFill>
                <a:srgbClr val="FF0000"/>
              </a:solidFill>
              <a:round/>
              <a:headEnd/>
              <a:tailEnd/>
            </a:ln>
          </p:spPr>
          <p:txBody>
            <a:bodyPr/>
            <a:lstStyle/>
            <a:p>
              <a:endParaRPr lang="zh-CN" altLang="en-US"/>
            </a:p>
          </p:txBody>
        </p:sp>
        <p:sp>
          <p:nvSpPr>
            <p:cNvPr id="13455" name="Line 82"/>
            <p:cNvSpPr>
              <a:spLocks noChangeShapeType="1"/>
            </p:cNvSpPr>
            <p:nvPr/>
          </p:nvSpPr>
          <p:spPr bwMode="auto">
            <a:xfrm flipV="1">
              <a:off x="1776" y="768"/>
              <a:ext cx="48" cy="48"/>
            </a:xfrm>
            <a:prstGeom prst="line">
              <a:avLst/>
            </a:prstGeom>
            <a:noFill/>
            <a:ln w="57150">
              <a:solidFill>
                <a:srgbClr val="FF0000"/>
              </a:solidFill>
              <a:round/>
              <a:headEnd/>
              <a:tailEnd/>
            </a:ln>
          </p:spPr>
          <p:txBody>
            <a:bodyPr/>
            <a:lstStyle/>
            <a:p>
              <a:endParaRPr lang="zh-CN" altLang="en-US"/>
            </a:p>
          </p:txBody>
        </p:sp>
        <p:sp>
          <p:nvSpPr>
            <p:cNvPr id="13456" name="Line 83"/>
            <p:cNvSpPr>
              <a:spLocks noChangeShapeType="1"/>
            </p:cNvSpPr>
            <p:nvPr/>
          </p:nvSpPr>
          <p:spPr bwMode="auto">
            <a:xfrm flipV="1">
              <a:off x="1776" y="768"/>
              <a:ext cx="48" cy="48"/>
            </a:xfrm>
            <a:prstGeom prst="line">
              <a:avLst/>
            </a:prstGeom>
            <a:noFill/>
            <a:ln w="57150">
              <a:solidFill>
                <a:srgbClr val="FF0000"/>
              </a:solidFill>
              <a:round/>
              <a:headEnd/>
              <a:tailEnd/>
            </a:ln>
          </p:spPr>
          <p:txBody>
            <a:bodyPr/>
            <a:lstStyle/>
            <a:p>
              <a:endParaRPr lang="zh-CN" altLang="en-US"/>
            </a:p>
          </p:txBody>
        </p:sp>
        <p:sp>
          <p:nvSpPr>
            <p:cNvPr id="13457" name="Line 84"/>
            <p:cNvSpPr>
              <a:spLocks noChangeShapeType="1"/>
            </p:cNvSpPr>
            <p:nvPr/>
          </p:nvSpPr>
          <p:spPr bwMode="auto">
            <a:xfrm flipV="1">
              <a:off x="1776" y="768"/>
              <a:ext cx="96" cy="96"/>
            </a:xfrm>
            <a:prstGeom prst="line">
              <a:avLst/>
            </a:prstGeom>
            <a:noFill/>
            <a:ln w="57150">
              <a:solidFill>
                <a:srgbClr val="FF0000"/>
              </a:solidFill>
              <a:round/>
              <a:headEnd/>
              <a:tailEnd/>
            </a:ln>
          </p:spPr>
          <p:txBody>
            <a:bodyPr/>
            <a:lstStyle/>
            <a:p>
              <a:endParaRPr lang="zh-CN" altLang="en-US"/>
            </a:p>
          </p:txBody>
        </p:sp>
        <p:sp>
          <p:nvSpPr>
            <p:cNvPr id="13458" name="Line 85"/>
            <p:cNvSpPr>
              <a:spLocks noChangeShapeType="1"/>
            </p:cNvSpPr>
            <p:nvPr/>
          </p:nvSpPr>
          <p:spPr bwMode="auto">
            <a:xfrm flipV="1">
              <a:off x="1776" y="768"/>
              <a:ext cx="96" cy="48"/>
            </a:xfrm>
            <a:prstGeom prst="line">
              <a:avLst/>
            </a:prstGeom>
            <a:noFill/>
            <a:ln w="57150">
              <a:solidFill>
                <a:srgbClr val="FF0000"/>
              </a:solidFill>
              <a:round/>
              <a:headEnd/>
              <a:tailEnd/>
            </a:ln>
          </p:spPr>
          <p:txBody>
            <a:bodyPr/>
            <a:lstStyle/>
            <a:p>
              <a:endParaRPr lang="zh-CN" altLang="en-US"/>
            </a:p>
          </p:txBody>
        </p:sp>
        <p:sp>
          <p:nvSpPr>
            <p:cNvPr id="13459" name="Line 86"/>
            <p:cNvSpPr>
              <a:spLocks noChangeShapeType="1"/>
            </p:cNvSpPr>
            <p:nvPr/>
          </p:nvSpPr>
          <p:spPr bwMode="auto">
            <a:xfrm flipV="1">
              <a:off x="1824" y="816"/>
              <a:ext cx="48" cy="48"/>
            </a:xfrm>
            <a:prstGeom prst="line">
              <a:avLst/>
            </a:prstGeom>
            <a:noFill/>
            <a:ln w="57150">
              <a:solidFill>
                <a:srgbClr val="FF0000"/>
              </a:solidFill>
              <a:round/>
              <a:headEnd/>
              <a:tailEnd/>
            </a:ln>
          </p:spPr>
          <p:txBody>
            <a:bodyPr/>
            <a:lstStyle/>
            <a:p>
              <a:endParaRPr lang="zh-CN" altLang="en-US"/>
            </a:p>
          </p:txBody>
        </p:sp>
        <p:sp>
          <p:nvSpPr>
            <p:cNvPr id="13460" name="Line 87"/>
            <p:cNvSpPr>
              <a:spLocks noChangeShapeType="1"/>
            </p:cNvSpPr>
            <p:nvPr/>
          </p:nvSpPr>
          <p:spPr bwMode="auto">
            <a:xfrm flipV="1">
              <a:off x="1824" y="816"/>
              <a:ext cx="48" cy="48"/>
            </a:xfrm>
            <a:prstGeom prst="line">
              <a:avLst/>
            </a:prstGeom>
            <a:noFill/>
            <a:ln w="57150">
              <a:solidFill>
                <a:srgbClr val="FF0000"/>
              </a:solidFill>
              <a:round/>
              <a:headEnd/>
              <a:tailEnd/>
            </a:ln>
          </p:spPr>
          <p:txBody>
            <a:bodyPr/>
            <a:lstStyle/>
            <a:p>
              <a:endParaRPr lang="zh-CN" altLang="en-US"/>
            </a:p>
          </p:txBody>
        </p:sp>
        <p:sp>
          <p:nvSpPr>
            <p:cNvPr id="13461" name="Line 88"/>
            <p:cNvSpPr>
              <a:spLocks noChangeShapeType="1"/>
            </p:cNvSpPr>
            <p:nvPr/>
          </p:nvSpPr>
          <p:spPr bwMode="auto">
            <a:xfrm flipV="1">
              <a:off x="1872" y="816"/>
              <a:ext cx="48" cy="48"/>
            </a:xfrm>
            <a:prstGeom prst="line">
              <a:avLst/>
            </a:prstGeom>
            <a:noFill/>
            <a:ln w="57150">
              <a:solidFill>
                <a:srgbClr val="FF0000"/>
              </a:solidFill>
              <a:round/>
              <a:headEnd/>
              <a:tailEnd/>
            </a:ln>
          </p:spPr>
          <p:txBody>
            <a:bodyPr/>
            <a:lstStyle/>
            <a:p>
              <a:endParaRPr lang="zh-CN" altLang="en-US"/>
            </a:p>
          </p:txBody>
        </p:sp>
      </p:grpSp>
      <p:grpSp>
        <p:nvGrpSpPr>
          <p:cNvPr id="7" name="Group 89"/>
          <p:cNvGrpSpPr>
            <a:grpSpLocks/>
          </p:cNvGrpSpPr>
          <p:nvPr/>
        </p:nvGrpSpPr>
        <p:grpSpPr bwMode="auto">
          <a:xfrm>
            <a:off x="5191125" y="3236913"/>
            <a:ext cx="452438" cy="280987"/>
            <a:chOff x="1680" y="720"/>
            <a:chExt cx="240" cy="144"/>
          </a:xfrm>
        </p:grpSpPr>
        <p:sp>
          <p:nvSpPr>
            <p:cNvPr id="13442" name="Line 90"/>
            <p:cNvSpPr>
              <a:spLocks noChangeShapeType="1"/>
            </p:cNvSpPr>
            <p:nvPr/>
          </p:nvSpPr>
          <p:spPr bwMode="auto">
            <a:xfrm flipV="1">
              <a:off x="1680" y="720"/>
              <a:ext cx="144" cy="0"/>
            </a:xfrm>
            <a:prstGeom prst="line">
              <a:avLst/>
            </a:prstGeom>
            <a:noFill/>
            <a:ln w="57150">
              <a:solidFill>
                <a:srgbClr val="FF0000"/>
              </a:solidFill>
              <a:round/>
              <a:headEnd/>
              <a:tailEnd/>
            </a:ln>
          </p:spPr>
          <p:txBody>
            <a:bodyPr/>
            <a:lstStyle/>
            <a:p>
              <a:endParaRPr lang="zh-CN" altLang="en-US"/>
            </a:p>
          </p:txBody>
        </p:sp>
        <p:sp>
          <p:nvSpPr>
            <p:cNvPr id="13443" name="Line 91"/>
            <p:cNvSpPr>
              <a:spLocks noChangeShapeType="1"/>
            </p:cNvSpPr>
            <p:nvPr/>
          </p:nvSpPr>
          <p:spPr bwMode="auto">
            <a:xfrm flipV="1">
              <a:off x="1728" y="720"/>
              <a:ext cx="48" cy="48"/>
            </a:xfrm>
            <a:prstGeom prst="line">
              <a:avLst/>
            </a:prstGeom>
            <a:noFill/>
            <a:ln w="57150">
              <a:solidFill>
                <a:srgbClr val="FF0000"/>
              </a:solidFill>
              <a:round/>
              <a:headEnd/>
              <a:tailEnd/>
            </a:ln>
          </p:spPr>
          <p:txBody>
            <a:bodyPr/>
            <a:lstStyle/>
            <a:p>
              <a:endParaRPr lang="zh-CN" altLang="en-US"/>
            </a:p>
          </p:txBody>
        </p:sp>
        <p:sp>
          <p:nvSpPr>
            <p:cNvPr id="13444" name="Line 92"/>
            <p:cNvSpPr>
              <a:spLocks noChangeShapeType="1"/>
            </p:cNvSpPr>
            <p:nvPr/>
          </p:nvSpPr>
          <p:spPr bwMode="auto">
            <a:xfrm flipV="1">
              <a:off x="1728" y="768"/>
              <a:ext cx="96" cy="0"/>
            </a:xfrm>
            <a:prstGeom prst="line">
              <a:avLst/>
            </a:prstGeom>
            <a:noFill/>
            <a:ln w="57150">
              <a:solidFill>
                <a:srgbClr val="FF0000"/>
              </a:solidFill>
              <a:round/>
              <a:headEnd/>
              <a:tailEnd/>
            </a:ln>
          </p:spPr>
          <p:txBody>
            <a:bodyPr/>
            <a:lstStyle/>
            <a:p>
              <a:endParaRPr lang="zh-CN" altLang="en-US"/>
            </a:p>
          </p:txBody>
        </p:sp>
        <p:sp>
          <p:nvSpPr>
            <p:cNvPr id="13445" name="Line 93"/>
            <p:cNvSpPr>
              <a:spLocks noChangeShapeType="1"/>
            </p:cNvSpPr>
            <p:nvPr/>
          </p:nvSpPr>
          <p:spPr bwMode="auto">
            <a:xfrm flipV="1">
              <a:off x="1776" y="768"/>
              <a:ext cx="48" cy="48"/>
            </a:xfrm>
            <a:prstGeom prst="line">
              <a:avLst/>
            </a:prstGeom>
            <a:noFill/>
            <a:ln w="57150">
              <a:solidFill>
                <a:srgbClr val="FF0000"/>
              </a:solidFill>
              <a:round/>
              <a:headEnd/>
              <a:tailEnd/>
            </a:ln>
          </p:spPr>
          <p:txBody>
            <a:bodyPr/>
            <a:lstStyle/>
            <a:p>
              <a:endParaRPr lang="zh-CN" altLang="en-US"/>
            </a:p>
          </p:txBody>
        </p:sp>
        <p:sp>
          <p:nvSpPr>
            <p:cNvPr id="13446" name="Line 94"/>
            <p:cNvSpPr>
              <a:spLocks noChangeShapeType="1"/>
            </p:cNvSpPr>
            <p:nvPr/>
          </p:nvSpPr>
          <p:spPr bwMode="auto">
            <a:xfrm flipV="1">
              <a:off x="1776" y="768"/>
              <a:ext cx="48" cy="48"/>
            </a:xfrm>
            <a:prstGeom prst="line">
              <a:avLst/>
            </a:prstGeom>
            <a:noFill/>
            <a:ln w="57150">
              <a:solidFill>
                <a:srgbClr val="FF0000"/>
              </a:solidFill>
              <a:round/>
              <a:headEnd/>
              <a:tailEnd/>
            </a:ln>
          </p:spPr>
          <p:txBody>
            <a:bodyPr/>
            <a:lstStyle/>
            <a:p>
              <a:endParaRPr lang="zh-CN" altLang="en-US"/>
            </a:p>
          </p:txBody>
        </p:sp>
        <p:sp>
          <p:nvSpPr>
            <p:cNvPr id="13447" name="Line 95"/>
            <p:cNvSpPr>
              <a:spLocks noChangeShapeType="1"/>
            </p:cNvSpPr>
            <p:nvPr/>
          </p:nvSpPr>
          <p:spPr bwMode="auto">
            <a:xfrm flipV="1">
              <a:off x="1776" y="768"/>
              <a:ext cx="96" cy="96"/>
            </a:xfrm>
            <a:prstGeom prst="line">
              <a:avLst/>
            </a:prstGeom>
            <a:noFill/>
            <a:ln w="57150">
              <a:solidFill>
                <a:srgbClr val="FF0000"/>
              </a:solidFill>
              <a:round/>
              <a:headEnd/>
              <a:tailEnd/>
            </a:ln>
          </p:spPr>
          <p:txBody>
            <a:bodyPr/>
            <a:lstStyle/>
            <a:p>
              <a:endParaRPr lang="zh-CN" altLang="en-US"/>
            </a:p>
          </p:txBody>
        </p:sp>
        <p:sp>
          <p:nvSpPr>
            <p:cNvPr id="13448" name="Line 96"/>
            <p:cNvSpPr>
              <a:spLocks noChangeShapeType="1"/>
            </p:cNvSpPr>
            <p:nvPr/>
          </p:nvSpPr>
          <p:spPr bwMode="auto">
            <a:xfrm flipV="1">
              <a:off x="1776" y="768"/>
              <a:ext cx="96" cy="48"/>
            </a:xfrm>
            <a:prstGeom prst="line">
              <a:avLst/>
            </a:prstGeom>
            <a:noFill/>
            <a:ln w="57150">
              <a:solidFill>
                <a:srgbClr val="FF0000"/>
              </a:solidFill>
              <a:round/>
              <a:headEnd/>
              <a:tailEnd/>
            </a:ln>
          </p:spPr>
          <p:txBody>
            <a:bodyPr/>
            <a:lstStyle/>
            <a:p>
              <a:endParaRPr lang="zh-CN" altLang="en-US"/>
            </a:p>
          </p:txBody>
        </p:sp>
        <p:sp>
          <p:nvSpPr>
            <p:cNvPr id="13449" name="Line 97"/>
            <p:cNvSpPr>
              <a:spLocks noChangeShapeType="1"/>
            </p:cNvSpPr>
            <p:nvPr/>
          </p:nvSpPr>
          <p:spPr bwMode="auto">
            <a:xfrm flipV="1">
              <a:off x="1824" y="816"/>
              <a:ext cx="48" cy="48"/>
            </a:xfrm>
            <a:prstGeom prst="line">
              <a:avLst/>
            </a:prstGeom>
            <a:noFill/>
            <a:ln w="57150">
              <a:solidFill>
                <a:srgbClr val="FF0000"/>
              </a:solidFill>
              <a:round/>
              <a:headEnd/>
              <a:tailEnd/>
            </a:ln>
          </p:spPr>
          <p:txBody>
            <a:bodyPr/>
            <a:lstStyle/>
            <a:p>
              <a:endParaRPr lang="zh-CN" altLang="en-US"/>
            </a:p>
          </p:txBody>
        </p:sp>
        <p:sp>
          <p:nvSpPr>
            <p:cNvPr id="13450" name="Line 98"/>
            <p:cNvSpPr>
              <a:spLocks noChangeShapeType="1"/>
            </p:cNvSpPr>
            <p:nvPr/>
          </p:nvSpPr>
          <p:spPr bwMode="auto">
            <a:xfrm flipV="1">
              <a:off x="1824" y="816"/>
              <a:ext cx="48" cy="48"/>
            </a:xfrm>
            <a:prstGeom prst="line">
              <a:avLst/>
            </a:prstGeom>
            <a:noFill/>
            <a:ln w="57150">
              <a:solidFill>
                <a:srgbClr val="FF0000"/>
              </a:solidFill>
              <a:round/>
              <a:headEnd/>
              <a:tailEnd/>
            </a:ln>
          </p:spPr>
          <p:txBody>
            <a:bodyPr/>
            <a:lstStyle/>
            <a:p>
              <a:endParaRPr lang="zh-CN" altLang="en-US"/>
            </a:p>
          </p:txBody>
        </p:sp>
        <p:sp>
          <p:nvSpPr>
            <p:cNvPr id="13451" name="Line 99"/>
            <p:cNvSpPr>
              <a:spLocks noChangeShapeType="1"/>
            </p:cNvSpPr>
            <p:nvPr/>
          </p:nvSpPr>
          <p:spPr bwMode="auto">
            <a:xfrm flipV="1">
              <a:off x="1872" y="816"/>
              <a:ext cx="48" cy="48"/>
            </a:xfrm>
            <a:prstGeom prst="line">
              <a:avLst/>
            </a:prstGeom>
            <a:noFill/>
            <a:ln w="57150">
              <a:solidFill>
                <a:srgbClr val="FF0000"/>
              </a:solidFill>
              <a:round/>
              <a:headEnd/>
              <a:tailEnd/>
            </a:ln>
          </p:spPr>
          <p:txBody>
            <a:bodyPr/>
            <a:lstStyle/>
            <a:p>
              <a:endParaRPr lang="zh-CN" altLang="en-US"/>
            </a:p>
          </p:txBody>
        </p:sp>
      </p:grpSp>
      <p:grpSp>
        <p:nvGrpSpPr>
          <p:cNvPr id="8" name="Group 100"/>
          <p:cNvGrpSpPr>
            <a:grpSpLocks/>
          </p:cNvGrpSpPr>
          <p:nvPr/>
        </p:nvGrpSpPr>
        <p:grpSpPr bwMode="auto">
          <a:xfrm>
            <a:off x="6094413" y="3236913"/>
            <a:ext cx="450850" cy="280987"/>
            <a:chOff x="1680" y="720"/>
            <a:chExt cx="240" cy="144"/>
          </a:xfrm>
        </p:grpSpPr>
        <p:sp>
          <p:nvSpPr>
            <p:cNvPr id="13432" name="Line 101"/>
            <p:cNvSpPr>
              <a:spLocks noChangeShapeType="1"/>
            </p:cNvSpPr>
            <p:nvPr/>
          </p:nvSpPr>
          <p:spPr bwMode="auto">
            <a:xfrm flipV="1">
              <a:off x="1680" y="720"/>
              <a:ext cx="144" cy="0"/>
            </a:xfrm>
            <a:prstGeom prst="line">
              <a:avLst/>
            </a:prstGeom>
            <a:noFill/>
            <a:ln w="57150">
              <a:solidFill>
                <a:srgbClr val="FF0000"/>
              </a:solidFill>
              <a:round/>
              <a:headEnd/>
              <a:tailEnd/>
            </a:ln>
          </p:spPr>
          <p:txBody>
            <a:bodyPr/>
            <a:lstStyle/>
            <a:p>
              <a:endParaRPr lang="zh-CN" altLang="en-US"/>
            </a:p>
          </p:txBody>
        </p:sp>
        <p:sp>
          <p:nvSpPr>
            <p:cNvPr id="13433" name="Line 102"/>
            <p:cNvSpPr>
              <a:spLocks noChangeShapeType="1"/>
            </p:cNvSpPr>
            <p:nvPr/>
          </p:nvSpPr>
          <p:spPr bwMode="auto">
            <a:xfrm flipV="1">
              <a:off x="1728" y="720"/>
              <a:ext cx="48" cy="48"/>
            </a:xfrm>
            <a:prstGeom prst="line">
              <a:avLst/>
            </a:prstGeom>
            <a:noFill/>
            <a:ln w="57150">
              <a:solidFill>
                <a:srgbClr val="FF0000"/>
              </a:solidFill>
              <a:round/>
              <a:headEnd/>
              <a:tailEnd/>
            </a:ln>
          </p:spPr>
          <p:txBody>
            <a:bodyPr/>
            <a:lstStyle/>
            <a:p>
              <a:endParaRPr lang="zh-CN" altLang="en-US"/>
            </a:p>
          </p:txBody>
        </p:sp>
        <p:sp>
          <p:nvSpPr>
            <p:cNvPr id="13434" name="Line 103"/>
            <p:cNvSpPr>
              <a:spLocks noChangeShapeType="1"/>
            </p:cNvSpPr>
            <p:nvPr/>
          </p:nvSpPr>
          <p:spPr bwMode="auto">
            <a:xfrm flipV="1">
              <a:off x="1728" y="768"/>
              <a:ext cx="96" cy="0"/>
            </a:xfrm>
            <a:prstGeom prst="line">
              <a:avLst/>
            </a:prstGeom>
            <a:noFill/>
            <a:ln w="57150">
              <a:solidFill>
                <a:srgbClr val="FF0000"/>
              </a:solidFill>
              <a:round/>
              <a:headEnd/>
              <a:tailEnd/>
            </a:ln>
          </p:spPr>
          <p:txBody>
            <a:bodyPr/>
            <a:lstStyle/>
            <a:p>
              <a:endParaRPr lang="zh-CN" altLang="en-US"/>
            </a:p>
          </p:txBody>
        </p:sp>
        <p:sp>
          <p:nvSpPr>
            <p:cNvPr id="13435" name="Line 104"/>
            <p:cNvSpPr>
              <a:spLocks noChangeShapeType="1"/>
            </p:cNvSpPr>
            <p:nvPr/>
          </p:nvSpPr>
          <p:spPr bwMode="auto">
            <a:xfrm flipV="1">
              <a:off x="1776" y="768"/>
              <a:ext cx="48" cy="48"/>
            </a:xfrm>
            <a:prstGeom prst="line">
              <a:avLst/>
            </a:prstGeom>
            <a:noFill/>
            <a:ln w="57150">
              <a:solidFill>
                <a:srgbClr val="FF0000"/>
              </a:solidFill>
              <a:round/>
              <a:headEnd/>
              <a:tailEnd/>
            </a:ln>
          </p:spPr>
          <p:txBody>
            <a:bodyPr/>
            <a:lstStyle/>
            <a:p>
              <a:endParaRPr lang="zh-CN" altLang="en-US"/>
            </a:p>
          </p:txBody>
        </p:sp>
        <p:sp>
          <p:nvSpPr>
            <p:cNvPr id="13436" name="Line 105"/>
            <p:cNvSpPr>
              <a:spLocks noChangeShapeType="1"/>
            </p:cNvSpPr>
            <p:nvPr/>
          </p:nvSpPr>
          <p:spPr bwMode="auto">
            <a:xfrm flipV="1">
              <a:off x="1776" y="768"/>
              <a:ext cx="48" cy="48"/>
            </a:xfrm>
            <a:prstGeom prst="line">
              <a:avLst/>
            </a:prstGeom>
            <a:noFill/>
            <a:ln w="57150">
              <a:solidFill>
                <a:srgbClr val="FF0000"/>
              </a:solidFill>
              <a:round/>
              <a:headEnd/>
              <a:tailEnd/>
            </a:ln>
          </p:spPr>
          <p:txBody>
            <a:bodyPr/>
            <a:lstStyle/>
            <a:p>
              <a:endParaRPr lang="zh-CN" altLang="en-US"/>
            </a:p>
          </p:txBody>
        </p:sp>
        <p:sp>
          <p:nvSpPr>
            <p:cNvPr id="13437" name="Line 106"/>
            <p:cNvSpPr>
              <a:spLocks noChangeShapeType="1"/>
            </p:cNvSpPr>
            <p:nvPr/>
          </p:nvSpPr>
          <p:spPr bwMode="auto">
            <a:xfrm flipV="1">
              <a:off x="1776" y="768"/>
              <a:ext cx="96" cy="96"/>
            </a:xfrm>
            <a:prstGeom prst="line">
              <a:avLst/>
            </a:prstGeom>
            <a:noFill/>
            <a:ln w="57150">
              <a:solidFill>
                <a:srgbClr val="FF0000"/>
              </a:solidFill>
              <a:round/>
              <a:headEnd/>
              <a:tailEnd/>
            </a:ln>
          </p:spPr>
          <p:txBody>
            <a:bodyPr/>
            <a:lstStyle/>
            <a:p>
              <a:endParaRPr lang="zh-CN" altLang="en-US"/>
            </a:p>
          </p:txBody>
        </p:sp>
        <p:sp>
          <p:nvSpPr>
            <p:cNvPr id="13438" name="Line 107"/>
            <p:cNvSpPr>
              <a:spLocks noChangeShapeType="1"/>
            </p:cNvSpPr>
            <p:nvPr/>
          </p:nvSpPr>
          <p:spPr bwMode="auto">
            <a:xfrm flipV="1">
              <a:off x="1776" y="768"/>
              <a:ext cx="96" cy="48"/>
            </a:xfrm>
            <a:prstGeom prst="line">
              <a:avLst/>
            </a:prstGeom>
            <a:noFill/>
            <a:ln w="57150">
              <a:solidFill>
                <a:srgbClr val="FF0000"/>
              </a:solidFill>
              <a:round/>
              <a:headEnd/>
              <a:tailEnd/>
            </a:ln>
          </p:spPr>
          <p:txBody>
            <a:bodyPr/>
            <a:lstStyle/>
            <a:p>
              <a:endParaRPr lang="zh-CN" altLang="en-US"/>
            </a:p>
          </p:txBody>
        </p:sp>
        <p:sp>
          <p:nvSpPr>
            <p:cNvPr id="13439" name="Line 108"/>
            <p:cNvSpPr>
              <a:spLocks noChangeShapeType="1"/>
            </p:cNvSpPr>
            <p:nvPr/>
          </p:nvSpPr>
          <p:spPr bwMode="auto">
            <a:xfrm flipV="1">
              <a:off x="1824" y="816"/>
              <a:ext cx="48" cy="48"/>
            </a:xfrm>
            <a:prstGeom prst="line">
              <a:avLst/>
            </a:prstGeom>
            <a:noFill/>
            <a:ln w="57150">
              <a:solidFill>
                <a:srgbClr val="FF0000"/>
              </a:solidFill>
              <a:round/>
              <a:headEnd/>
              <a:tailEnd/>
            </a:ln>
          </p:spPr>
          <p:txBody>
            <a:bodyPr/>
            <a:lstStyle/>
            <a:p>
              <a:endParaRPr lang="zh-CN" altLang="en-US"/>
            </a:p>
          </p:txBody>
        </p:sp>
        <p:sp>
          <p:nvSpPr>
            <p:cNvPr id="13440" name="Line 109"/>
            <p:cNvSpPr>
              <a:spLocks noChangeShapeType="1"/>
            </p:cNvSpPr>
            <p:nvPr/>
          </p:nvSpPr>
          <p:spPr bwMode="auto">
            <a:xfrm flipV="1">
              <a:off x="1824" y="816"/>
              <a:ext cx="48" cy="48"/>
            </a:xfrm>
            <a:prstGeom prst="line">
              <a:avLst/>
            </a:prstGeom>
            <a:noFill/>
            <a:ln w="57150">
              <a:solidFill>
                <a:srgbClr val="FF0000"/>
              </a:solidFill>
              <a:round/>
              <a:headEnd/>
              <a:tailEnd/>
            </a:ln>
          </p:spPr>
          <p:txBody>
            <a:bodyPr/>
            <a:lstStyle/>
            <a:p>
              <a:endParaRPr lang="zh-CN" altLang="en-US"/>
            </a:p>
          </p:txBody>
        </p:sp>
        <p:sp>
          <p:nvSpPr>
            <p:cNvPr id="13441" name="Line 110"/>
            <p:cNvSpPr>
              <a:spLocks noChangeShapeType="1"/>
            </p:cNvSpPr>
            <p:nvPr/>
          </p:nvSpPr>
          <p:spPr bwMode="auto">
            <a:xfrm flipV="1">
              <a:off x="1872" y="816"/>
              <a:ext cx="48" cy="48"/>
            </a:xfrm>
            <a:prstGeom prst="line">
              <a:avLst/>
            </a:prstGeom>
            <a:noFill/>
            <a:ln w="57150">
              <a:solidFill>
                <a:srgbClr val="FF0000"/>
              </a:solidFill>
              <a:round/>
              <a:headEnd/>
              <a:tailEnd/>
            </a:ln>
          </p:spPr>
          <p:txBody>
            <a:bodyPr/>
            <a:lstStyle/>
            <a:p>
              <a:endParaRPr lang="zh-CN" altLang="en-US"/>
            </a:p>
          </p:txBody>
        </p:sp>
      </p:grpSp>
      <p:grpSp>
        <p:nvGrpSpPr>
          <p:cNvPr id="9" name="Group 111"/>
          <p:cNvGrpSpPr>
            <a:grpSpLocks/>
          </p:cNvGrpSpPr>
          <p:nvPr/>
        </p:nvGrpSpPr>
        <p:grpSpPr bwMode="auto">
          <a:xfrm>
            <a:off x="1852613" y="3797300"/>
            <a:ext cx="450850" cy="280988"/>
            <a:chOff x="1248" y="1008"/>
            <a:chExt cx="240" cy="144"/>
          </a:xfrm>
        </p:grpSpPr>
        <p:sp>
          <p:nvSpPr>
            <p:cNvPr id="13423" name="Line 112"/>
            <p:cNvSpPr>
              <a:spLocks noChangeShapeType="1"/>
            </p:cNvSpPr>
            <p:nvPr/>
          </p:nvSpPr>
          <p:spPr bwMode="auto">
            <a:xfrm>
              <a:off x="1248" y="1152"/>
              <a:ext cx="144" cy="0"/>
            </a:xfrm>
            <a:prstGeom prst="line">
              <a:avLst/>
            </a:prstGeom>
            <a:noFill/>
            <a:ln w="57150">
              <a:solidFill>
                <a:srgbClr val="FF0000"/>
              </a:solidFill>
              <a:round/>
              <a:headEnd/>
              <a:tailEnd/>
            </a:ln>
          </p:spPr>
          <p:txBody>
            <a:bodyPr/>
            <a:lstStyle/>
            <a:p>
              <a:endParaRPr lang="zh-CN" altLang="en-US"/>
            </a:p>
          </p:txBody>
        </p:sp>
        <p:sp>
          <p:nvSpPr>
            <p:cNvPr id="13424" name="Line 113"/>
            <p:cNvSpPr>
              <a:spLocks noChangeShapeType="1"/>
            </p:cNvSpPr>
            <p:nvPr/>
          </p:nvSpPr>
          <p:spPr bwMode="auto">
            <a:xfrm>
              <a:off x="1296" y="1056"/>
              <a:ext cx="96" cy="96"/>
            </a:xfrm>
            <a:prstGeom prst="line">
              <a:avLst/>
            </a:prstGeom>
            <a:noFill/>
            <a:ln w="57150">
              <a:solidFill>
                <a:srgbClr val="FF0000"/>
              </a:solidFill>
              <a:round/>
              <a:headEnd/>
              <a:tailEnd/>
            </a:ln>
          </p:spPr>
          <p:txBody>
            <a:bodyPr/>
            <a:lstStyle/>
            <a:p>
              <a:endParaRPr lang="zh-CN" altLang="en-US"/>
            </a:p>
          </p:txBody>
        </p:sp>
        <p:sp>
          <p:nvSpPr>
            <p:cNvPr id="13425" name="Line 114"/>
            <p:cNvSpPr>
              <a:spLocks noChangeShapeType="1"/>
            </p:cNvSpPr>
            <p:nvPr/>
          </p:nvSpPr>
          <p:spPr bwMode="auto">
            <a:xfrm>
              <a:off x="1296" y="1056"/>
              <a:ext cx="96" cy="48"/>
            </a:xfrm>
            <a:prstGeom prst="line">
              <a:avLst/>
            </a:prstGeom>
            <a:noFill/>
            <a:ln w="57150">
              <a:solidFill>
                <a:srgbClr val="FF0000"/>
              </a:solidFill>
              <a:round/>
              <a:headEnd/>
              <a:tailEnd/>
            </a:ln>
          </p:spPr>
          <p:txBody>
            <a:bodyPr/>
            <a:lstStyle/>
            <a:p>
              <a:endParaRPr lang="zh-CN" altLang="en-US"/>
            </a:p>
          </p:txBody>
        </p:sp>
        <p:sp>
          <p:nvSpPr>
            <p:cNvPr id="13426" name="Line 115"/>
            <p:cNvSpPr>
              <a:spLocks noChangeShapeType="1"/>
            </p:cNvSpPr>
            <p:nvPr/>
          </p:nvSpPr>
          <p:spPr bwMode="auto">
            <a:xfrm>
              <a:off x="1296" y="1104"/>
              <a:ext cx="96" cy="48"/>
            </a:xfrm>
            <a:prstGeom prst="line">
              <a:avLst/>
            </a:prstGeom>
            <a:noFill/>
            <a:ln w="57150">
              <a:solidFill>
                <a:srgbClr val="FF0000"/>
              </a:solidFill>
              <a:round/>
              <a:headEnd/>
              <a:tailEnd/>
            </a:ln>
          </p:spPr>
          <p:txBody>
            <a:bodyPr/>
            <a:lstStyle/>
            <a:p>
              <a:endParaRPr lang="zh-CN" altLang="en-US"/>
            </a:p>
          </p:txBody>
        </p:sp>
        <p:sp>
          <p:nvSpPr>
            <p:cNvPr id="13427" name="Line 116"/>
            <p:cNvSpPr>
              <a:spLocks noChangeShapeType="1"/>
            </p:cNvSpPr>
            <p:nvPr/>
          </p:nvSpPr>
          <p:spPr bwMode="auto">
            <a:xfrm>
              <a:off x="1344" y="1056"/>
              <a:ext cx="96" cy="48"/>
            </a:xfrm>
            <a:prstGeom prst="line">
              <a:avLst/>
            </a:prstGeom>
            <a:noFill/>
            <a:ln w="57150">
              <a:solidFill>
                <a:srgbClr val="FF0000"/>
              </a:solidFill>
              <a:round/>
              <a:headEnd/>
              <a:tailEnd/>
            </a:ln>
          </p:spPr>
          <p:txBody>
            <a:bodyPr/>
            <a:lstStyle/>
            <a:p>
              <a:endParaRPr lang="zh-CN" altLang="en-US"/>
            </a:p>
          </p:txBody>
        </p:sp>
        <p:sp>
          <p:nvSpPr>
            <p:cNvPr id="13428" name="Line 117"/>
            <p:cNvSpPr>
              <a:spLocks noChangeShapeType="1"/>
            </p:cNvSpPr>
            <p:nvPr/>
          </p:nvSpPr>
          <p:spPr bwMode="auto">
            <a:xfrm>
              <a:off x="1392" y="1056"/>
              <a:ext cx="96" cy="0"/>
            </a:xfrm>
            <a:prstGeom prst="line">
              <a:avLst/>
            </a:prstGeom>
            <a:noFill/>
            <a:ln w="57150">
              <a:solidFill>
                <a:srgbClr val="FF0000"/>
              </a:solidFill>
              <a:round/>
              <a:headEnd/>
              <a:tailEnd/>
            </a:ln>
          </p:spPr>
          <p:txBody>
            <a:bodyPr/>
            <a:lstStyle/>
            <a:p>
              <a:endParaRPr lang="zh-CN" altLang="en-US"/>
            </a:p>
          </p:txBody>
        </p:sp>
        <p:sp>
          <p:nvSpPr>
            <p:cNvPr id="13429" name="Line 118"/>
            <p:cNvSpPr>
              <a:spLocks noChangeShapeType="1"/>
            </p:cNvSpPr>
            <p:nvPr/>
          </p:nvSpPr>
          <p:spPr bwMode="auto">
            <a:xfrm>
              <a:off x="1392" y="1008"/>
              <a:ext cx="96" cy="48"/>
            </a:xfrm>
            <a:prstGeom prst="line">
              <a:avLst/>
            </a:prstGeom>
            <a:noFill/>
            <a:ln w="57150">
              <a:solidFill>
                <a:srgbClr val="FF0000"/>
              </a:solidFill>
              <a:round/>
              <a:headEnd/>
              <a:tailEnd/>
            </a:ln>
          </p:spPr>
          <p:txBody>
            <a:bodyPr/>
            <a:lstStyle/>
            <a:p>
              <a:endParaRPr lang="zh-CN" altLang="en-US"/>
            </a:p>
          </p:txBody>
        </p:sp>
        <p:sp>
          <p:nvSpPr>
            <p:cNvPr id="13430" name="Line 119"/>
            <p:cNvSpPr>
              <a:spLocks noChangeShapeType="1"/>
            </p:cNvSpPr>
            <p:nvPr/>
          </p:nvSpPr>
          <p:spPr bwMode="auto">
            <a:xfrm flipV="1">
              <a:off x="1392" y="1008"/>
              <a:ext cx="48" cy="48"/>
            </a:xfrm>
            <a:prstGeom prst="line">
              <a:avLst/>
            </a:prstGeom>
            <a:noFill/>
            <a:ln w="57150">
              <a:solidFill>
                <a:srgbClr val="FF0000"/>
              </a:solidFill>
              <a:round/>
              <a:headEnd/>
              <a:tailEnd/>
            </a:ln>
          </p:spPr>
          <p:txBody>
            <a:bodyPr/>
            <a:lstStyle/>
            <a:p>
              <a:endParaRPr lang="zh-CN" altLang="en-US"/>
            </a:p>
          </p:txBody>
        </p:sp>
        <p:sp>
          <p:nvSpPr>
            <p:cNvPr id="13431" name="Line 120"/>
            <p:cNvSpPr>
              <a:spLocks noChangeShapeType="1"/>
            </p:cNvSpPr>
            <p:nvPr/>
          </p:nvSpPr>
          <p:spPr bwMode="auto">
            <a:xfrm>
              <a:off x="1392" y="1008"/>
              <a:ext cx="96" cy="0"/>
            </a:xfrm>
            <a:prstGeom prst="line">
              <a:avLst/>
            </a:prstGeom>
            <a:noFill/>
            <a:ln w="57150">
              <a:solidFill>
                <a:srgbClr val="FF0000"/>
              </a:solidFill>
              <a:round/>
              <a:headEnd/>
              <a:tailEnd/>
            </a:ln>
          </p:spPr>
          <p:txBody>
            <a:bodyPr/>
            <a:lstStyle/>
            <a:p>
              <a:endParaRPr lang="zh-CN" altLang="en-US"/>
            </a:p>
          </p:txBody>
        </p:sp>
      </p:grpSp>
      <p:grpSp>
        <p:nvGrpSpPr>
          <p:cNvPr id="10" name="Group 121"/>
          <p:cNvGrpSpPr>
            <a:grpSpLocks/>
          </p:cNvGrpSpPr>
          <p:nvPr/>
        </p:nvGrpSpPr>
        <p:grpSpPr bwMode="auto">
          <a:xfrm>
            <a:off x="2665413" y="3797300"/>
            <a:ext cx="450850" cy="280988"/>
            <a:chOff x="1248" y="1008"/>
            <a:chExt cx="240" cy="144"/>
          </a:xfrm>
        </p:grpSpPr>
        <p:sp>
          <p:nvSpPr>
            <p:cNvPr id="13414" name="Line 122"/>
            <p:cNvSpPr>
              <a:spLocks noChangeShapeType="1"/>
            </p:cNvSpPr>
            <p:nvPr/>
          </p:nvSpPr>
          <p:spPr bwMode="auto">
            <a:xfrm>
              <a:off x="1248" y="1152"/>
              <a:ext cx="144" cy="0"/>
            </a:xfrm>
            <a:prstGeom prst="line">
              <a:avLst/>
            </a:prstGeom>
            <a:noFill/>
            <a:ln w="57150">
              <a:solidFill>
                <a:srgbClr val="FF0000"/>
              </a:solidFill>
              <a:round/>
              <a:headEnd/>
              <a:tailEnd/>
            </a:ln>
          </p:spPr>
          <p:txBody>
            <a:bodyPr/>
            <a:lstStyle/>
            <a:p>
              <a:endParaRPr lang="zh-CN" altLang="en-US"/>
            </a:p>
          </p:txBody>
        </p:sp>
        <p:sp>
          <p:nvSpPr>
            <p:cNvPr id="13415" name="Line 123"/>
            <p:cNvSpPr>
              <a:spLocks noChangeShapeType="1"/>
            </p:cNvSpPr>
            <p:nvPr/>
          </p:nvSpPr>
          <p:spPr bwMode="auto">
            <a:xfrm>
              <a:off x="1296" y="1056"/>
              <a:ext cx="96" cy="96"/>
            </a:xfrm>
            <a:prstGeom prst="line">
              <a:avLst/>
            </a:prstGeom>
            <a:noFill/>
            <a:ln w="57150">
              <a:solidFill>
                <a:srgbClr val="FF0000"/>
              </a:solidFill>
              <a:round/>
              <a:headEnd/>
              <a:tailEnd/>
            </a:ln>
          </p:spPr>
          <p:txBody>
            <a:bodyPr/>
            <a:lstStyle/>
            <a:p>
              <a:endParaRPr lang="zh-CN" altLang="en-US"/>
            </a:p>
          </p:txBody>
        </p:sp>
        <p:sp>
          <p:nvSpPr>
            <p:cNvPr id="13416" name="Line 124"/>
            <p:cNvSpPr>
              <a:spLocks noChangeShapeType="1"/>
            </p:cNvSpPr>
            <p:nvPr/>
          </p:nvSpPr>
          <p:spPr bwMode="auto">
            <a:xfrm>
              <a:off x="1296" y="1056"/>
              <a:ext cx="96" cy="48"/>
            </a:xfrm>
            <a:prstGeom prst="line">
              <a:avLst/>
            </a:prstGeom>
            <a:noFill/>
            <a:ln w="57150">
              <a:solidFill>
                <a:srgbClr val="FF0000"/>
              </a:solidFill>
              <a:round/>
              <a:headEnd/>
              <a:tailEnd/>
            </a:ln>
          </p:spPr>
          <p:txBody>
            <a:bodyPr/>
            <a:lstStyle/>
            <a:p>
              <a:endParaRPr lang="zh-CN" altLang="en-US"/>
            </a:p>
          </p:txBody>
        </p:sp>
        <p:sp>
          <p:nvSpPr>
            <p:cNvPr id="13417" name="Line 125"/>
            <p:cNvSpPr>
              <a:spLocks noChangeShapeType="1"/>
            </p:cNvSpPr>
            <p:nvPr/>
          </p:nvSpPr>
          <p:spPr bwMode="auto">
            <a:xfrm>
              <a:off x="1296" y="1104"/>
              <a:ext cx="96" cy="48"/>
            </a:xfrm>
            <a:prstGeom prst="line">
              <a:avLst/>
            </a:prstGeom>
            <a:noFill/>
            <a:ln w="57150">
              <a:solidFill>
                <a:srgbClr val="FF0000"/>
              </a:solidFill>
              <a:round/>
              <a:headEnd/>
              <a:tailEnd/>
            </a:ln>
          </p:spPr>
          <p:txBody>
            <a:bodyPr/>
            <a:lstStyle/>
            <a:p>
              <a:endParaRPr lang="zh-CN" altLang="en-US"/>
            </a:p>
          </p:txBody>
        </p:sp>
        <p:sp>
          <p:nvSpPr>
            <p:cNvPr id="13418" name="Line 126"/>
            <p:cNvSpPr>
              <a:spLocks noChangeShapeType="1"/>
            </p:cNvSpPr>
            <p:nvPr/>
          </p:nvSpPr>
          <p:spPr bwMode="auto">
            <a:xfrm>
              <a:off x="1344" y="1056"/>
              <a:ext cx="96" cy="48"/>
            </a:xfrm>
            <a:prstGeom prst="line">
              <a:avLst/>
            </a:prstGeom>
            <a:noFill/>
            <a:ln w="57150">
              <a:solidFill>
                <a:srgbClr val="FF0000"/>
              </a:solidFill>
              <a:round/>
              <a:headEnd/>
              <a:tailEnd/>
            </a:ln>
          </p:spPr>
          <p:txBody>
            <a:bodyPr/>
            <a:lstStyle/>
            <a:p>
              <a:endParaRPr lang="zh-CN" altLang="en-US"/>
            </a:p>
          </p:txBody>
        </p:sp>
        <p:sp>
          <p:nvSpPr>
            <p:cNvPr id="13419" name="Line 127"/>
            <p:cNvSpPr>
              <a:spLocks noChangeShapeType="1"/>
            </p:cNvSpPr>
            <p:nvPr/>
          </p:nvSpPr>
          <p:spPr bwMode="auto">
            <a:xfrm>
              <a:off x="1392" y="1056"/>
              <a:ext cx="96" cy="0"/>
            </a:xfrm>
            <a:prstGeom prst="line">
              <a:avLst/>
            </a:prstGeom>
            <a:noFill/>
            <a:ln w="57150">
              <a:solidFill>
                <a:srgbClr val="FF0000"/>
              </a:solidFill>
              <a:round/>
              <a:headEnd/>
              <a:tailEnd/>
            </a:ln>
          </p:spPr>
          <p:txBody>
            <a:bodyPr/>
            <a:lstStyle/>
            <a:p>
              <a:endParaRPr lang="zh-CN" altLang="en-US"/>
            </a:p>
          </p:txBody>
        </p:sp>
        <p:sp>
          <p:nvSpPr>
            <p:cNvPr id="13420" name="Line 128"/>
            <p:cNvSpPr>
              <a:spLocks noChangeShapeType="1"/>
            </p:cNvSpPr>
            <p:nvPr/>
          </p:nvSpPr>
          <p:spPr bwMode="auto">
            <a:xfrm>
              <a:off x="1392" y="1008"/>
              <a:ext cx="96" cy="48"/>
            </a:xfrm>
            <a:prstGeom prst="line">
              <a:avLst/>
            </a:prstGeom>
            <a:noFill/>
            <a:ln w="57150">
              <a:solidFill>
                <a:srgbClr val="FF0000"/>
              </a:solidFill>
              <a:round/>
              <a:headEnd/>
              <a:tailEnd/>
            </a:ln>
          </p:spPr>
          <p:txBody>
            <a:bodyPr/>
            <a:lstStyle/>
            <a:p>
              <a:endParaRPr lang="zh-CN" altLang="en-US"/>
            </a:p>
          </p:txBody>
        </p:sp>
        <p:sp>
          <p:nvSpPr>
            <p:cNvPr id="13421" name="Line 129"/>
            <p:cNvSpPr>
              <a:spLocks noChangeShapeType="1"/>
            </p:cNvSpPr>
            <p:nvPr/>
          </p:nvSpPr>
          <p:spPr bwMode="auto">
            <a:xfrm flipV="1">
              <a:off x="1392" y="1008"/>
              <a:ext cx="48" cy="48"/>
            </a:xfrm>
            <a:prstGeom prst="line">
              <a:avLst/>
            </a:prstGeom>
            <a:noFill/>
            <a:ln w="57150">
              <a:solidFill>
                <a:srgbClr val="FF0000"/>
              </a:solidFill>
              <a:round/>
              <a:headEnd/>
              <a:tailEnd/>
            </a:ln>
          </p:spPr>
          <p:txBody>
            <a:bodyPr/>
            <a:lstStyle/>
            <a:p>
              <a:endParaRPr lang="zh-CN" altLang="en-US"/>
            </a:p>
          </p:txBody>
        </p:sp>
        <p:sp>
          <p:nvSpPr>
            <p:cNvPr id="13422" name="Line 130"/>
            <p:cNvSpPr>
              <a:spLocks noChangeShapeType="1"/>
            </p:cNvSpPr>
            <p:nvPr/>
          </p:nvSpPr>
          <p:spPr bwMode="auto">
            <a:xfrm>
              <a:off x="1392" y="1008"/>
              <a:ext cx="96" cy="0"/>
            </a:xfrm>
            <a:prstGeom prst="line">
              <a:avLst/>
            </a:prstGeom>
            <a:noFill/>
            <a:ln w="57150">
              <a:solidFill>
                <a:srgbClr val="FF0000"/>
              </a:solidFill>
              <a:round/>
              <a:headEnd/>
              <a:tailEnd/>
            </a:ln>
          </p:spPr>
          <p:txBody>
            <a:bodyPr/>
            <a:lstStyle/>
            <a:p>
              <a:endParaRPr lang="zh-CN" altLang="en-US"/>
            </a:p>
          </p:txBody>
        </p:sp>
      </p:grpSp>
      <p:grpSp>
        <p:nvGrpSpPr>
          <p:cNvPr id="11" name="Group 131"/>
          <p:cNvGrpSpPr>
            <a:grpSpLocks/>
          </p:cNvGrpSpPr>
          <p:nvPr/>
        </p:nvGrpSpPr>
        <p:grpSpPr bwMode="auto">
          <a:xfrm>
            <a:off x="3386138" y="3797300"/>
            <a:ext cx="452437" cy="280988"/>
            <a:chOff x="1248" y="1008"/>
            <a:chExt cx="240" cy="144"/>
          </a:xfrm>
        </p:grpSpPr>
        <p:sp>
          <p:nvSpPr>
            <p:cNvPr id="13405" name="Line 132"/>
            <p:cNvSpPr>
              <a:spLocks noChangeShapeType="1"/>
            </p:cNvSpPr>
            <p:nvPr/>
          </p:nvSpPr>
          <p:spPr bwMode="auto">
            <a:xfrm>
              <a:off x="1248" y="1152"/>
              <a:ext cx="144" cy="0"/>
            </a:xfrm>
            <a:prstGeom prst="line">
              <a:avLst/>
            </a:prstGeom>
            <a:noFill/>
            <a:ln w="57150">
              <a:solidFill>
                <a:srgbClr val="FF0000"/>
              </a:solidFill>
              <a:round/>
              <a:headEnd/>
              <a:tailEnd/>
            </a:ln>
          </p:spPr>
          <p:txBody>
            <a:bodyPr/>
            <a:lstStyle/>
            <a:p>
              <a:endParaRPr lang="zh-CN" altLang="en-US"/>
            </a:p>
          </p:txBody>
        </p:sp>
        <p:sp>
          <p:nvSpPr>
            <p:cNvPr id="13406" name="Line 133"/>
            <p:cNvSpPr>
              <a:spLocks noChangeShapeType="1"/>
            </p:cNvSpPr>
            <p:nvPr/>
          </p:nvSpPr>
          <p:spPr bwMode="auto">
            <a:xfrm>
              <a:off x="1296" y="1056"/>
              <a:ext cx="96" cy="96"/>
            </a:xfrm>
            <a:prstGeom prst="line">
              <a:avLst/>
            </a:prstGeom>
            <a:noFill/>
            <a:ln w="57150">
              <a:solidFill>
                <a:srgbClr val="FF0000"/>
              </a:solidFill>
              <a:round/>
              <a:headEnd/>
              <a:tailEnd/>
            </a:ln>
          </p:spPr>
          <p:txBody>
            <a:bodyPr/>
            <a:lstStyle/>
            <a:p>
              <a:endParaRPr lang="zh-CN" altLang="en-US"/>
            </a:p>
          </p:txBody>
        </p:sp>
        <p:sp>
          <p:nvSpPr>
            <p:cNvPr id="13407" name="Line 134"/>
            <p:cNvSpPr>
              <a:spLocks noChangeShapeType="1"/>
            </p:cNvSpPr>
            <p:nvPr/>
          </p:nvSpPr>
          <p:spPr bwMode="auto">
            <a:xfrm>
              <a:off x="1296" y="1056"/>
              <a:ext cx="96" cy="48"/>
            </a:xfrm>
            <a:prstGeom prst="line">
              <a:avLst/>
            </a:prstGeom>
            <a:noFill/>
            <a:ln w="57150">
              <a:solidFill>
                <a:srgbClr val="FF0000"/>
              </a:solidFill>
              <a:round/>
              <a:headEnd/>
              <a:tailEnd/>
            </a:ln>
          </p:spPr>
          <p:txBody>
            <a:bodyPr/>
            <a:lstStyle/>
            <a:p>
              <a:endParaRPr lang="zh-CN" altLang="en-US"/>
            </a:p>
          </p:txBody>
        </p:sp>
        <p:sp>
          <p:nvSpPr>
            <p:cNvPr id="13408" name="Line 135"/>
            <p:cNvSpPr>
              <a:spLocks noChangeShapeType="1"/>
            </p:cNvSpPr>
            <p:nvPr/>
          </p:nvSpPr>
          <p:spPr bwMode="auto">
            <a:xfrm>
              <a:off x="1296" y="1104"/>
              <a:ext cx="96" cy="48"/>
            </a:xfrm>
            <a:prstGeom prst="line">
              <a:avLst/>
            </a:prstGeom>
            <a:noFill/>
            <a:ln w="57150">
              <a:solidFill>
                <a:srgbClr val="FF0000"/>
              </a:solidFill>
              <a:round/>
              <a:headEnd/>
              <a:tailEnd/>
            </a:ln>
          </p:spPr>
          <p:txBody>
            <a:bodyPr/>
            <a:lstStyle/>
            <a:p>
              <a:endParaRPr lang="zh-CN" altLang="en-US"/>
            </a:p>
          </p:txBody>
        </p:sp>
        <p:sp>
          <p:nvSpPr>
            <p:cNvPr id="13409" name="Line 136"/>
            <p:cNvSpPr>
              <a:spLocks noChangeShapeType="1"/>
            </p:cNvSpPr>
            <p:nvPr/>
          </p:nvSpPr>
          <p:spPr bwMode="auto">
            <a:xfrm>
              <a:off x="1344" y="1056"/>
              <a:ext cx="96" cy="48"/>
            </a:xfrm>
            <a:prstGeom prst="line">
              <a:avLst/>
            </a:prstGeom>
            <a:noFill/>
            <a:ln w="57150">
              <a:solidFill>
                <a:srgbClr val="FF0000"/>
              </a:solidFill>
              <a:round/>
              <a:headEnd/>
              <a:tailEnd/>
            </a:ln>
          </p:spPr>
          <p:txBody>
            <a:bodyPr/>
            <a:lstStyle/>
            <a:p>
              <a:endParaRPr lang="zh-CN" altLang="en-US"/>
            </a:p>
          </p:txBody>
        </p:sp>
        <p:sp>
          <p:nvSpPr>
            <p:cNvPr id="13410" name="Line 137"/>
            <p:cNvSpPr>
              <a:spLocks noChangeShapeType="1"/>
            </p:cNvSpPr>
            <p:nvPr/>
          </p:nvSpPr>
          <p:spPr bwMode="auto">
            <a:xfrm>
              <a:off x="1392" y="1056"/>
              <a:ext cx="96" cy="0"/>
            </a:xfrm>
            <a:prstGeom prst="line">
              <a:avLst/>
            </a:prstGeom>
            <a:noFill/>
            <a:ln w="57150">
              <a:solidFill>
                <a:srgbClr val="FF0000"/>
              </a:solidFill>
              <a:round/>
              <a:headEnd/>
              <a:tailEnd/>
            </a:ln>
          </p:spPr>
          <p:txBody>
            <a:bodyPr/>
            <a:lstStyle/>
            <a:p>
              <a:endParaRPr lang="zh-CN" altLang="en-US"/>
            </a:p>
          </p:txBody>
        </p:sp>
        <p:sp>
          <p:nvSpPr>
            <p:cNvPr id="13411" name="Line 138"/>
            <p:cNvSpPr>
              <a:spLocks noChangeShapeType="1"/>
            </p:cNvSpPr>
            <p:nvPr/>
          </p:nvSpPr>
          <p:spPr bwMode="auto">
            <a:xfrm>
              <a:off x="1392" y="1008"/>
              <a:ext cx="96" cy="48"/>
            </a:xfrm>
            <a:prstGeom prst="line">
              <a:avLst/>
            </a:prstGeom>
            <a:noFill/>
            <a:ln w="57150">
              <a:solidFill>
                <a:srgbClr val="FF0000"/>
              </a:solidFill>
              <a:round/>
              <a:headEnd/>
              <a:tailEnd/>
            </a:ln>
          </p:spPr>
          <p:txBody>
            <a:bodyPr/>
            <a:lstStyle/>
            <a:p>
              <a:endParaRPr lang="zh-CN" altLang="en-US"/>
            </a:p>
          </p:txBody>
        </p:sp>
        <p:sp>
          <p:nvSpPr>
            <p:cNvPr id="13412" name="Line 139"/>
            <p:cNvSpPr>
              <a:spLocks noChangeShapeType="1"/>
            </p:cNvSpPr>
            <p:nvPr/>
          </p:nvSpPr>
          <p:spPr bwMode="auto">
            <a:xfrm flipV="1">
              <a:off x="1392" y="1008"/>
              <a:ext cx="48" cy="48"/>
            </a:xfrm>
            <a:prstGeom prst="line">
              <a:avLst/>
            </a:prstGeom>
            <a:noFill/>
            <a:ln w="57150">
              <a:solidFill>
                <a:srgbClr val="FF0000"/>
              </a:solidFill>
              <a:round/>
              <a:headEnd/>
              <a:tailEnd/>
            </a:ln>
          </p:spPr>
          <p:txBody>
            <a:bodyPr/>
            <a:lstStyle/>
            <a:p>
              <a:endParaRPr lang="zh-CN" altLang="en-US"/>
            </a:p>
          </p:txBody>
        </p:sp>
        <p:sp>
          <p:nvSpPr>
            <p:cNvPr id="13413" name="Line 140"/>
            <p:cNvSpPr>
              <a:spLocks noChangeShapeType="1"/>
            </p:cNvSpPr>
            <p:nvPr/>
          </p:nvSpPr>
          <p:spPr bwMode="auto">
            <a:xfrm>
              <a:off x="1392" y="1008"/>
              <a:ext cx="96" cy="0"/>
            </a:xfrm>
            <a:prstGeom prst="line">
              <a:avLst/>
            </a:prstGeom>
            <a:noFill/>
            <a:ln w="57150">
              <a:solidFill>
                <a:srgbClr val="FF0000"/>
              </a:solidFill>
              <a:round/>
              <a:headEnd/>
              <a:tailEnd/>
            </a:ln>
          </p:spPr>
          <p:txBody>
            <a:bodyPr/>
            <a:lstStyle/>
            <a:p>
              <a:endParaRPr lang="zh-CN" altLang="en-US"/>
            </a:p>
          </p:txBody>
        </p:sp>
      </p:grpSp>
      <p:grpSp>
        <p:nvGrpSpPr>
          <p:cNvPr id="12" name="Group 141"/>
          <p:cNvGrpSpPr>
            <a:grpSpLocks/>
          </p:cNvGrpSpPr>
          <p:nvPr/>
        </p:nvGrpSpPr>
        <p:grpSpPr bwMode="auto">
          <a:xfrm>
            <a:off x="4289425" y="3797300"/>
            <a:ext cx="450850" cy="280988"/>
            <a:chOff x="1248" y="1008"/>
            <a:chExt cx="240" cy="144"/>
          </a:xfrm>
        </p:grpSpPr>
        <p:sp>
          <p:nvSpPr>
            <p:cNvPr id="13396" name="Line 142"/>
            <p:cNvSpPr>
              <a:spLocks noChangeShapeType="1"/>
            </p:cNvSpPr>
            <p:nvPr/>
          </p:nvSpPr>
          <p:spPr bwMode="auto">
            <a:xfrm>
              <a:off x="1248" y="1152"/>
              <a:ext cx="144" cy="0"/>
            </a:xfrm>
            <a:prstGeom prst="line">
              <a:avLst/>
            </a:prstGeom>
            <a:noFill/>
            <a:ln w="57150">
              <a:solidFill>
                <a:srgbClr val="FF0000"/>
              </a:solidFill>
              <a:round/>
              <a:headEnd/>
              <a:tailEnd/>
            </a:ln>
          </p:spPr>
          <p:txBody>
            <a:bodyPr/>
            <a:lstStyle/>
            <a:p>
              <a:endParaRPr lang="zh-CN" altLang="en-US"/>
            </a:p>
          </p:txBody>
        </p:sp>
        <p:sp>
          <p:nvSpPr>
            <p:cNvPr id="13397" name="Line 143"/>
            <p:cNvSpPr>
              <a:spLocks noChangeShapeType="1"/>
            </p:cNvSpPr>
            <p:nvPr/>
          </p:nvSpPr>
          <p:spPr bwMode="auto">
            <a:xfrm>
              <a:off x="1296" y="1056"/>
              <a:ext cx="96" cy="96"/>
            </a:xfrm>
            <a:prstGeom prst="line">
              <a:avLst/>
            </a:prstGeom>
            <a:noFill/>
            <a:ln w="57150">
              <a:solidFill>
                <a:srgbClr val="FF0000"/>
              </a:solidFill>
              <a:round/>
              <a:headEnd/>
              <a:tailEnd/>
            </a:ln>
          </p:spPr>
          <p:txBody>
            <a:bodyPr/>
            <a:lstStyle/>
            <a:p>
              <a:endParaRPr lang="zh-CN" altLang="en-US"/>
            </a:p>
          </p:txBody>
        </p:sp>
        <p:sp>
          <p:nvSpPr>
            <p:cNvPr id="13398" name="Line 144"/>
            <p:cNvSpPr>
              <a:spLocks noChangeShapeType="1"/>
            </p:cNvSpPr>
            <p:nvPr/>
          </p:nvSpPr>
          <p:spPr bwMode="auto">
            <a:xfrm>
              <a:off x="1296" y="1056"/>
              <a:ext cx="96" cy="48"/>
            </a:xfrm>
            <a:prstGeom prst="line">
              <a:avLst/>
            </a:prstGeom>
            <a:noFill/>
            <a:ln w="57150">
              <a:solidFill>
                <a:srgbClr val="FF0000"/>
              </a:solidFill>
              <a:round/>
              <a:headEnd/>
              <a:tailEnd/>
            </a:ln>
          </p:spPr>
          <p:txBody>
            <a:bodyPr/>
            <a:lstStyle/>
            <a:p>
              <a:endParaRPr lang="zh-CN" altLang="en-US"/>
            </a:p>
          </p:txBody>
        </p:sp>
        <p:sp>
          <p:nvSpPr>
            <p:cNvPr id="13399" name="Line 145"/>
            <p:cNvSpPr>
              <a:spLocks noChangeShapeType="1"/>
            </p:cNvSpPr>
            <p:nvPr/>
          </p:nvSpPr>
          <p:spPr bwMode="auto">
            <a:xfrm>
              <a:off x="1296" y="1104"/>
              <a:ext cx="96" cy="48"/>
            </a:xfrm>
            <a:prstGeom prst="line">
              <a:avLst/>
            </a:prstGeom>
            <a:noFill/>
            <a:ln w="57150">
              <a:solidFill>
                <a:srgbClr val="FF0000"/>
              </a:solidFill>
              <a:round/>
              <a:headEnd/>
              <a:tailEnd/>
            </a:ln>
          </p:spPr>
          <p:txBody>
            <a:bodyPr/>
            <a:lstStyle/>
            <a:p>
              <a:endParaRPr lang="zh-CN" altLang="en-US"/>
            </a:p>
          </p:txBody>
        </p:sp>
        <p:sp>
          <p:nvSpPr>
            <p:cNvPr id="13400" name="Line 146"/>
            <p:cNvSpPr>
              <a:spLocks noChangeShapeType="1"/>
            </p:cNvSpPr>
            <p:nvPr/>
          </p:nvSpPr>
          <p:spPr bwMode="auto">
            <a:xfrm>
              <a:off x="1344" y="1056"/>
              <a:ext cx="96" cy="48"/>
            </a:xfrm>
            <a:prstGeom prst="line">
              <a:avLst/>
            </a:prstGeom>
            <a:noFill/>
            <a:ln w="57150">
              <a:solidFill>
                <a:srgbClr val="FF0000"/>
              </a:solidFill>
              <a:round/>
              <a:headEnd/>
              <a:tailEnd/>
            </a:ln>
          </p:spPr>
          <p:txBody>
            <a:bodyPr/>
            <a:lstStyle/>
            <a:p>
              <a:endParaRPr lang="zh-CN" altLang="en-US"/>
            </a:p>
          </p:txBody>
        </p:sp>
        <p:sp>
          <p:nvSpPr>
            <p:cNvPr id="13401" name="Line 147"/>
            <p:cNvSpPr>
              <a:spLocks noChangeShapeType="1"/>
            </p:cNvSpPr>
            <p:nvPr/>
          </p:nvSpPr>
          <p:spPr bwMode="auto">
            <a:xfrm>
              <a:off x="1392" y="1056"/>
              <a:ext cx="96" cy="0"/>
            </a:xfrm>
            <a:prstGeom prst="line">
              <a:avLst/>
            </a:prstGeom>
            <a:noFill/>
            <a:ln w="57150">
              <a:solidFill>
                <a:srgbClr val="FF0000"/>
              </a:solidFill>
              <a:round/>
              <a:headEnd/>
              <a:tailEnd/>
            </a:ln>
          </p:spPr>
          <p:txBody>
            <a:bodyPr/>
            <a:lstStyle/>
            <a:p>
              <a:endParaRPr lang="zh-CN" altLang="en-US"/>
            </a:p>
          </p:txBody>
        </p:sp>
        <p:sp>
          <p:nvSpPr>
            <p:cNvPr id="13402" name="Line 148"/>
            <p:cNvSpPr>
              <a:spLocks noChangeShapeType="1"/>
            </p:cNvSpPr>
            <p:nvPr/>
          </p:nvSpPr>
          <p:spPr bwMode="auto">
            <a:xfrm>
              <a:off x="1392" y="1008"/>
              <a:ext cx="96" cy="48"/>
            </a:xfrm>
            <a:prstGeom prst="line">
              <a:avLst/>
            </a:prstGeom>
            <a:noFill/>
            <a:ln w="57150">
              <a:solidFill>
                <a:srgbClr val="FF0000"/>
              </a:solidFill>
              <a:round/>
              <a:headEnd/>
              <a:tailEnd/>
            </a:ln>
          </p:spPr>
          <p:txBody>
            <a:bodyPr/>
            <a:lstStyle/>
            <a:p>
              <a:endParaRPr lang="zh-CN" altLang="en-US"/>
            </a:p>
          </p:txBody>
        </p:sp>
        <p:sp>
          <p:nvSpPr>
            <p:cNvPr id="13403" name="Line 149"/>
            <p:cNvSpPr>
              <a:spLocks noChangeShapeType="1"/>
            </p:cNvSpPr>
            <p:nvPr/>
          </p:nvSpPr>
          <p:spPr bwMode="auto">
            <a:xfrm flipV="1">
              <a:off x="1392" y="1008"/>
              <a:ext cx="48" cy="48"/>
            </a:xfrm>
            <a:prstGeom prst="line">
              <a:avLst/>
            </a:prstGeom>
            <a:noFill/>
            <a:ln w="57150">
              <a:solidFill>
                <a:srgbClr val="FF0000"/>
              </a:solidFill>
              <a:round/>
              <a:headEnd/>
              <a:tailEnd/>
            </a:ln>
          </p:spPr>
          <p:txBody>
            <a:bodyPr/>
            <a:lstStyle/>
            <a:p>
              <a:endParaRPr lang="zh-CN" altLang="en-US"/>
            </a:p>
          </p:txBody>
        </p:sp>
        <p:sp>
          <p:nvSpPr>
            <p:cNvPr id="13404" name="Line 150"/>
            <p:cNvSpPr>
              <a:spLocks noChangeShapeType="1"/>
            </p:cNvSpPr>
            <p:nvPr/>
          </p:nvSpPr>
          <p:spPr bwMode="auto">
            <a:xfrm>
              <a:off x="1392" y="1008"/>
              <a:ext cx="96" cy="0"/>
            </a:xfrm>
            <a:prstGeom prst="line">
              <a:avLst/>
            </a:prstGeom>
            <a:noFill/>
            <a:ln w="57150">
              <a:solidFill>
                <a:srgbClr val="FF0000"/>
              </a:solidFill>
              <a:round/>
              <a:headEnd/>
              <a:tailEnd/>
            </a:ln>
          </p:spPr>
          <p:txBody>
            <a:bodyPr/>
            <a:lstStyle/>
            <a:p>
              <a:endParaRPr lang="zh-CN" altLang="en-US"/>
            </a:p>
          </p:txBody>
        </p:sp>
      </p:grpSp>
      <p:grpSp>
        <p:nvGrpSpPr>
          <p:cNvPr id="13" name="Group 151"/>
          <p:cNvGrpSpPr>
            <a:grpSpLocks/>
          </p:cNvGrpSpPr>
          <p:nvPr/>
        </p:nvGrpSpPr>
        <p:grpSpPr bwMode="auto">
          <a:xfrm>
            <a:off x="5191125" y="3797300"/>
            <a:ext cx="452438" cy="280988"/>
            <a:chOff x="1248" y="1008"/>
            <a:chExt cx="240" cy="144"/>
          </a:xfrm>
        </p:grpSpPr>
        <p:sp>
          <p:nvSpPr>
            <p:cNvPr id="13387" name="Line 152"/>
            <p:cNvSpPr>
              <a:spLocks noChangeShapeType="1"/>
            </p:cNvSpPr>
            <p:nvPr/>
          </p:nvSpPr>
          <p:spPr bwMode="auto">
            <a:xfrm>
              <a:off x="1248" y="1152"/>
              <a:ext cx="144" cy="0"/>
            </a:xfrm>
            <a:prstGeom prst="line">
              <a:avLst/>
            </a:prstGeom>
            <a:noFill/>
            <a:ln w="57150">
              <a:solidFill>
                <a:srgbClr val="FF0000"/>
              </a:solidFill>
              <a:round/>
              <a:headEnd/>
              <a:tailEnd/>
            </a:ln>
          </p:spPr>
          <p:txBody>
            <a:bodyPr/>
            <a:lstStyle/>
            <a:p>
              <a:endParaRPr lang="zh-CN" altLang="en-US"/>
            </a:p>
          </p:txBody>
        </p:sp>
        <p:sp>
          <p:nvSpPr>
            <p:cNvPr id="13388" name="Line 153"/>
            <p:cNvSpPr>
              <a:spLocks noChangeShapeType="1"/>
            </p:cNvSpPr>
            <p:nvPr/>
          </p:nvSpPr>
          <p:spPr bwMode="auto">
            <a:xfrm>
              <a:off x="1296" y="1056"/>
              <a:ext cx="96" cy="96"/>
            </a:xfrm>
            <a:prstGeom prst="line">
              <a:avLst/>
            </a:prstGeom>
            <a:noFill/>
            <a:ln w="57150">
              <a:solidFill>
                <a:srgbClr val="FF0000"/>
              </a:solidFill>
              <a:round/>
              <a:headEnd/>
              <a:tailEnd/>
            </a:ln>
          </p:spPr>
          <p:txBody>
            <a:bodyPr/>
            <a:lstStyle/>
            <a:p>
              <a:endParaRPr lang="zh-CN" altLang="en-US"/>
            </a:p>
          </p:txBody>
        </p:sp>
        <p:sp>
          <p:nvSpPr>
            <p:cNvPr id="13389" name="Line 154"/>
            <p:cNvSpPr>
              <a:spLocks noChangeShapeType="1"/>
            </p:cNvSpPr>
            <p:nvPr/>
          </p:nvSpPr>
          <p:spPr bwMode="auto">
            <a:xfrm>
              <a:off x="1296" y="1056"/>
              <a:ext cx="96" cy="48"/>
            </a:xfrm>
            <a:prstGeom prst="line">
              <a:avLst/>
            </a:prstGeom>
            <a:noFill/>
            <a:ln w="57150">
              <a:solidFill>
                <a:srgbClr val="FF0000"/>
              </a:solidFill>
              <a:round/>
              <a:headEnd/>
              <a:tailEnd/>
            </a:ln>
          </p:spPr>
          <p:txBody>
            <a:bodyPr/>
            <a:lstStyle/>
            <a:p>
              <a:endParaRPr lang="zh-CN" altLang="en-US"/>
            </a:p>
          </p:txBody>
        </p:sp>
        <p:sp>
          <p:nvSpPr>
            <p:cNvPr id="13390" name="Line 155"/>
            <p:cNvSpPr>
              <a:spLocks noChangeShapeType="1"/>
            </p:cNvSpPr>
            <p:nvPr/>
          </p:nvSpPr>
          <p:spPr bwMode="auto">
            <a:xfrm>
              <a:off x="1296" y="1104"/>
              <a:ext cx="96" cy="48"/>
            </a:xfrm>
            <a:prstGeom prst="line">
              <a:avLst/>
            </a:prstGeom>
            <a:noFill/>
            <a:ln w="57150">
              <a:solidFill>
                <a:srgbClr val="FF0000"/>
              </a:solidFill>
              <a:round/>
              <a:headEnd/>
              <a:tailEnd/>
            </a:ln>
          </p:spPr>
          <p:txBody>
            <a:bodyPr/>
            <a:lstStyle/>
            <a:p>
              <a:endParaRPr lang="zh-CN" altLang="en-US"/>
            </a:p>
          </p:txBody>
        </p:sp>
        <p:sp>
          <p:nvSpPr>
            <p:cNvPr id="13391" name="Line 156"/>
            <p:cNvSpPr>
              <a:spLocks noChangeShapeType="1"/>
            </p:cNvSpPr>
            <p:nvPr/>
          </p:nvSpPr>
          <p:spPr bwMode="auto">
            <a:xfrm>
              <a:off x="1344" y="1056"/>
              <a:ext cx="96" cy="48"/>
            </a:xfrm>
            <a:prstGeom prst="line">
              <a:avLst/>
            </a:prstGeom>
            <a:noFill/>
            <a:ln w="57150">
              <a:solidFill>
                <a:srgbClr val="FF0000"/>
              </a:solidFill>
              <a:round/>
              <a:headEnd/>
              <a:tailEnd/>
            </a:ln>
          </p:spPr>
          <p:txBody>
            <a:bodyPr/>
            <a:lstStyle/>
            <a:p>
              <a:endParaRPr lang="zh-CN" altLang="en-US"/>
            </a:p>
          </p:txBody>
        </p:sp>
        <p:sp>
          <p:nvSpPr>
            <p:cNvPr id="13392" name="Line 157"/>
            <p:cNvSpPr>
              <a:spLocks noChangeShapeType="1"/>
            </p:cNvSpPr>
            <p:nvPr/>
          </p:nvSpPr>
          <p:spPr bwMode="auto">
            <a:xfrm>
              <a:off x="1392" y="1056"/>
              <a:ext cx="96" cy="0"/>
            </a:xfrm>
            <a:prstGeom prst="line">
              <a:avLst/>
            </a:prstGeom>
            <a:noFill/>
            <a:ln w="57150">
              <a:solidFill>
                <a:srgbClr val="FF0000"/>
              </a:solidFill>
              <a:round/>
              <a:headEnd/>
              <a:tailEnd/>
            </a:ln>
          </p:spPr>
          <p:txBody>
            <a:bodyPr/>
            <a:lstStyle/>
            <a:p>
              <a:endParaRPr lang="zh-CN" altLang="en-US"/>
            </a:p>
          </p:txBody>
        </p:sp>
        <p:sp>
          <p:nvSpPr>
            <p:cNvPr id="13393" name="Line 158"/>
            <p:cNvSpPr>
              <a:spLocks noChangeShapeType="1"/>
            </p:cNvSpPr>
            <p:nvPr/>
          </p:nvSpPr>
          <p:spPr bwMode="auto">
            <a:xfrm>
              <a:off x="1392" y="1008"/>
              <a:ext cx="96" cy="48"/>
            </a:xfrm>
            <a:prstGeom prst="line">
              <a:avLst/>
            </a:prstGeom>
            <a:noFill/>
            <a:ln w="57150">
              <a:solidFill>
                <a:srgbClr val="FF0000"/>
              </a:solidFill>
              <a:round/>
              <a:headEnd/>
              <a:tailEnd/>
            </a:ln>
          </p:spPr>
          <p:txBody>
            <a:bodyPr/>
            <a:lstStyle/>
            <a:p>
              <a:endParaRPr lang="zh-CN" altLang="en-US"/>
            </a:p>
          </p:txBody>
        </p:sp>
        <p:sp>
          <p:nvSpPr>
            <p:cNvPr id="13394" name="Line 159"/>
            <p:cNvSpPr>
              <a:spLocks noChangeShapeType="1"/>
            </p:cNvSpPr>
            <p:nvPr/>
          </p:nvSpPr>
          <p:spPr bwMode="auto">
            <a:xfrm flipV="1">
              <a:off x="1392" y="1008"/>
              <a:ext cx="48" cy="48"/>
            </a:xfrm>
            <a:prstGeom prst="line">
              <a:avLst/>
            </a:prstGeom>
            <a:noFill/>
            <a:ln w="57150">
              <a:solidFill>
                <a:srgbClr val="FF0000"/>
              </a:solidFill>
              <a:round/>
              <a:headEnd/>
              <a:tailEnd/>
            </a:ln>
          </p:spPr>
          <p:txBody>
            <a:bodyPr/>
            <a:lstStyle/>
            <a:p>
              <a:endParaRPr lang="zh-CN" altLang="en-US"/>
            </a:p>
          </p:txBody>
        </p:sp>
        <p:sp>
          <p:nvSpPr>
            <p:cNvPr id="13395" name="Line 160"/>
            <p:cNvSpPr>
              <a:spLocks noChangeShapeType="1"/>
            </p:cNvSpPr>
            <p:nvPr/>
          </p:nvSpPr>
          <p:spPr bwMode="auto">
            <a:xfrm>
              <a:off x="1392" y="1008"/>
              <a:ext cx="96" cy="0"/>
            </a:xfrm>
            <a:prstGeom prst="line">
              <a:avLst/>
            </a:prstGeom>
            <a:noFill/>
            <a:ln w="57150">
              <a:solidFill>
                <a:srgbClr val="FF0000"/>
              </a:solidFill>
              <a:round/>
              <a:headEnd/>
              <a:tailEnd/>
            </a:ln>
          </p:spPr>
          <p:txBody>
            <a:bodyPr/>
            <a:lstStyle/>
            <a:p>
              <a:endParaRPr lang="zh-CN" altLang="en-US"/>
            </a:p>
          </p:txBody>
        </p:sp>
      </p:grpSp>
      <p:grpSp>
        <p:nvGrpSpPr>
          <p:cNvPr id="14" name="Group 161"/>
          <p:cNvGrpSpPr>
            <a:grpSpLocks/>
          </p:cNvGrpSpPr>
          <p:nvPr/>
        </p:nvGrpSpPr>
        <p:grpSpPr bwMode="auto">
          <a:xfrm>
            <a:off x="6094413" y="3797300"/>
            <a:ext cx="450850" cy="280988"/>
            <a:chOff x="1248" y="1008"/>
            <a:chExt cx="240" cy="144"/>
          </a:xfrm>
        </p:grpSpPr>
        <p:sp>
          <p:nvSpPr>
            <p:cNvPr id="13378" name="Line 162"/>
            <p:cNvSpPr>
              <a:spLocks noChangeShapeType="1"/>
            </p:cNvSpPr>
            <p:nvPr/>
          </p:nvSpPr>
          <p:spPr bwMode="auto">
            <a:xfrm>
              <a:off x="1248" y="1152"/>
              <a:ext cx="144" cy="0"/>
            </a:xfrm>
            <a:prstGeom prst="line">
              <a:avLst/>
            </a:prstGeom>
            <a:noFill/>
            <a:ln w="57150">
              <a:solidFill>
                <a:srgbClr val="FF0000"/>
              </a:solidFill>
              <a:round/>
              <a:headEnd/>
              <a:tailEnd/>
            </a:ln>
          </p:spPr>
          <p:txBody>
            <a:bodyPr/>
            <a:lstStyle/>
            <a:p>
              <a:endParaRPr lang="zh-CN" altLang="en-US"/>
            </a:p>
          </p:txBody>
        </p:sp>
        <p:sp>
          <p:nvSpPr>
            <p:cNvPr id="13379" name="Line 163"/>
            <p:cNvSpPr>
              <a:spLocks noChangeShapeType="1"/>
            </p:cNvSpPr>
            <p:nvPr/>
          </p:nvSpPr>
          <p:spPr bwMode="auto">
            <a:xfrm>
              <a:off x="1296" y="1056"/>
              <a:ext cx="96" cy="96"/>
            </a:xfrm>
            <a:prstGeom prst="line">
              <a:avLst/>
            </a:prstGeom>
            <a:noFill/>
            <a:ln w="57150">
              <a:solidFill>
                <a:srgbClr val="FF0000"/>
              </a:solidFill>
              <a:round/>
              <a:headEnd/>
              <a:tailEnd/>
            </a:ln>
          </p:spPr>
          <p:txBody>
            <a:bodyPr/>
            <a:lstStyle/>
            <a:p>
              <a:endParaRPr lang="zh-CN" altLang="en-US"/>
            </a:p>
          </p:txBody>
        </p:sp>
        <p:sp>
          <p:nvSpPr>
            <p:cNvPr id="13380" name="Line 164"/>
            <p:cNvSpPr>
              <a:spLocks noChangeShapeType="1"/>
            </p:cNvSpPr>
            <p:nvPr/>
          </p:nvSpPr>
          <p:spPr bwMode="auto">
            <a:xfrm>
              <a:off x="1296" y="1056"/>
              <a:ext cx="96" cy="48"/>
            </a:xfrm>
            <a:prstGeom prst="line">
              <a:avLst/>
            </a:prstGeom>
            <a:noFill/>
            <a:ln w="57150">
              <a:solidFill>
                <a:srgbClr val="FF0000"/>
              </a:solidFill>
              <a:round/>
              <a:headEnd/>
              <a:tailEnd/>
            </a:ln>
          </p:spPr>
          <p:txBody>
            <a:bodyPr/>
            <a:lstStyle/>
            <a:p>
              <a:endParaRPr lang="zh-CN" altLang="en-US"/>
            </a:p>
          </p:txBody>
        </p:sp>
        <p:sp>
          <p:nvSpPr>
            <p:cNvPr id="13381" name="Line 165"/>
            <p:cNvSpPr>
              <a:spLocks noChangeShapeType="1"/>
            </p:cNvSpPr>
            <p:nvPr/>
          </p:nvSpPr>
          <p:spPr bwMode="auto">
            <a:xfrm>
              <a:off x="1296" y="1104"/>
              <a:ext cx="96" cy="48"/>
            </a:xfrm>
            <a:prstGeom prst="line">
              <a:avLst/>
            </a:prstGeom>
            <a:noFill/>
            <a:ln w="57150">
              <a:solidFill>
                <a:srgbClr val="FF0000"/>
              </a:solidFill>
              <a:round/>
              <a:headEnd/>
              <a:tailEnd/>
            </a:ln>
          </p:spPr>
          <p:txBody>
            <a:bodyPr/>
            <a:lstStyle/>
            <a:p>
              <a:endParaRPr lang="zh-CN" altLang="en-US"/>
            </a:p>
          </p:txBody>
        </p:sp>
        <p:sp>
          <p:nvSpPr>
            <p:cNvPr id="13382" name="Line 166"/>
            <p:cNvSpPr>
              <a:spLocks noChangeShapeType="1"/>
            </p:cNvSpPr>
            <p:nvPr/>
          </p:nvSpPr>
          <p:spPr bwMode="auto">
            <a:xfrm>
              <a:off x="1344" y="1056"/>
              <a:ext cx="96" cy="48"/>
            </a:xfrm>
            <a:prstGeom prst="line">
              <a:avLst/>
            </a:prstGeom>
            <a:noFill/>
            <a:ln w="57150">
              <a:solidFill>
                <a:srgbClr val="FF0000"/>
              </a:solidFill>
              <a:round/>
              <a:headEnd/>
              <a:tailEnd/>
            </a:ln>
          </p:spPr>
          <p:txBody>
            <a:bodyPr/>
            <a:lstStyle/>
            <a:p>
              <a:endParaRPr lang="zh-CN" altLang="en-US"/>
            </a:p>
          </p:txBody>
        </p:sp>
        <p:sp>
          <p:nvSpPr>
            <p:cNvPr id="13383" name="Line 167"/>
            <p:cNvSpPr>
              <a:spLocks noChangeShapeType="1"/>
            </p:cNvSpPr>
            <p:nvPr/>
          </p:nvSpPr>
          <p:spPr bwMode="auto">
            <a:xfrm>
              <a:off x="1392" y="1056"/>
              <a:ext cx="96" cy="0"/>
            </a:xfrm>
            <a:prstGeom prst="line">
              <a:avLst/>
            </a:prstGeom>
            <a:noFill/>
            <a:ln w="57150">
              <a:solidFill>
                <a:srgbClr val="FF0000"/>
              </a:solidFill>
              <a:round/>
              <a:headEnd/>
              <a:tailEnd/>
            </a:ln>
          </p:spPr>
          <p:txBody>
            <a:bodyPr/>
            <a:lstStyle/>
            <a:p>
              <a:endParaRPr lang="zh-CN" altLang="en-US"/>
            </a:p>
          </p:txBody>
        </p:sp>
        <p:sp>
          <p:nvSpPr>
            <p:cNvPr id="13384" name="Line 168"/>
            <p:cNvSpPr>
              <a:spLocks noChangeShapeType="1"/>
            </p:cNvSpPr>
            <p:nvPr/>
          </p:nvSpPr>
          <p:spPr bwMode="auto">
            <a:xfrm>
              <a:off x="1392" y="1008"/>
              <a:ext cx="96" cy="48"/>
            </a:xfrm>
            <a:prstGeom prst="line">
              <a:avLst/>
            </a:prstGeom>
            <a:noFill/>
            <a:ln w="57150">
              <a:solidFill>
                <a:srgbClr val="FF0000"/>
              </a:solidFill>
              <a:round/>
              <a:headEnd/>
              <a:tailEnd/>
            </a:ln>
          </p:spPr>
          <p:txBody>
            <a:bodyPr/>
            <a:lstStyle/>
            <a:p>
              <a:endParaRPr lang="zh-CN" altLang="en-US"/>
            </a:p>
          </p:txBody>
        </p:sp>
        <p:sp>
          <p:nvSpPr>
            <p:cNvPr id="13385" name="Line 169"/>
            <p:cNvSpPr>
              <a:spLocks noChangeShapeType="1"/>
            </p:cNvSpPr>
            <p:nvPr/>
          </p:nvSpPr>
          <p:spPr bwMode="auto">
            <a:xfrm flipV="1">
              <a:off x="1392" y="1008"/>
              <a:ext cx="48" cy="48"/>
            </a:xfrm>
            <a:prstGeom prst="line">
              <a:avLst/>
            </a:prstGeom>
            <a:noFill/>
            <a:ln w="57150">
              <a:solidFill>
                <a:srgbClr val="FF0000"/>
              </a:solidFill>
              <a:round/>
              <a:headEnd/>
              <a:tailEnd/>
            </a:ln>
          </p:spPr>
          <p:txBody>
            <a:bodyPr/>
            <a:lstStyle/>
            <a:p>
              <a:endParaRPr lang="zh-CN" altLang="en-US"/>
            </a:p>
          </p:txBody>
        </p:sp>
        <p:sp>
          <p:nvSpPr>
            <p:cNvPr id="13386" name="Line 170"/>
            <p:cNvSpPr>
              <a:spLocks noChangeShapeType="1"/>
            </p:cNvSpPr>
            <p:nvPr/>
          </p:nvSpPr>
          <p:spPr bwMode="auto">
            <a:xfrm>
              <a:off x="1392" y="1008"/>
              <a:ext cx="96" cy="0"/>
            </a:xfrm>
            <a:prstGeom prst="line">
              <a:avLst/>
            </a:prstGeom>
            <a:noFill/>
            <a:ln w="57150">
              <a:solidFill>
                <a:srgbClr val="FF0000"/>
              </a:solidFill>
              <a:round/>
              <a:headEnd/>
              <a:tailEnd/>
            </a:ln>
          </p:spPr>
          <p:txBody>
            <a:bodyPr/>
            <a:lstStyle/>
            <a:p>
              <a:endParaRPr lang="zh-CN" altLang="en-US"/>
            </a:p>
          </p:txBody>
        </p:sp>
      </p:grpSp>
      <p:sp>
        <p:nvSpPr>
          <p:cNvPr id="1524907" name="Text Box 171"/>
          <p:cNvSpPr txBox="1">
            <a:spLocks noChangeArrowheads="1"/>
          </p:cNvSpPr>
          <p:nvPr/>
        </p:nvSpPr>
        <p:spPr bwMode="auto">
          <a:xfrm>
            <a:off x="827088" y="2814638"/>
            <a:ext cx="590550" cy="336550"/>
          </a:xfrm>
          <a:prstGeom prst="rect">
            <a:avLst/>
          </a:prstGeom>
          <a:noFill/>
          <a:ln w="9525" algn="ctr">
            <a:noFill/>
            <a:miter lim="800000"/>
            <a:headEnd/>
            <a:tailEnd/>
          </a:ln>
          <a:effectLst/>
        </p:spPr>
        <p:txBody>
          <a:bodyPr wrap="none">
            <a:spAutoFit/>
          </a:bodyPr>
          <a:lstStyle/>
          <a:p>
            <a:pPr marL="342900" indent="-342900" defTabSz="457200">
              <a:spcBef>
                <a:spcPct val="20000"/>
              </a:spcBef>
              <a:defRPr/>
            </a:pPr>
            <a:r>
              <a:rPr lang="zh-CN" altLang="en-US" sz="1600">
                <a:effectLst>
                  <a:outerShdw blurRad="38100" dist="38100" dir="2700000" algn="tl">
                    <a:srgbClr val="C0C0C0"/>
                  </a:outerShdw>
                </a:effectLst>
                <a:latin typeface="Arial" charset="0"/>
              </a:rPr>
              <a:t>存储</a:t>
            </a:r>
          </a:p>
        </p:txBody>
      </p:sp>
      <p:sp>
        <p:nvSpPr>
          <p:cNvPr id="13358" name="Line 172"/>
          <p:cNvSpPr>
            <a:spLocks noChangeShapeType="1"/>
          </p:cNvSpPr>
          <p:nvPr/>
        </p:nvSpPr>
        <p:spPr bwMode="auto">
          <a:xfrm flipV="1">
            <a:off x="1025525" y="3260725"/>
            <a:ext cx="271463" cy="0"/>
          </a:xfrm>
          <a:prstGeom prst="line">
            <a:avLst/>
          </a:prstGeom>
          <a:noFill/>
          <a:ln w="57150">
            <a:solidFill>
              <a:srgbClr val="FF0000"/>
            </a:solidFill>
            <a:round/>
            <a:headEnd/>
            <a:tailEnd/>
          </a:ln>
        </p:spPr>
        <p:txBody>
          <a:bodyPr/>
          <a:lstStyle/>
          <a:p>
            <a:endParaRPr lang="zh-CN" altLang="en-US"/>
          </a:p>
        </p:txBody>
      </p:sp>
      <p:sp>
        <p:nvSpPr>
          <p:cNvPr id="13359" name="Line 173"/>
          <p:cNvSpPr>
            <a:spLocks noChangeShapeType="1"/>
          </p:cNvSpPr>
          <p:nvPr/>
        </p:nvSpPr>
        <p:spPr bwMode="auto">
          <a:xfrm flipV="1">
            <a:off x="1116013" y="3260725"/>
            <a:ext cx="90487" cy="93663"/>
          </a:xfrm>
          <a:prstGeom prst="line">
            <a:avLst/>
          </a:prstGeom>
          <a:noFill/>
          <a:ln w="57150">
            <a:solidFill>
              <a:srgbClr val="FF0000"/>
            </a:solidFill>
            <a:round/>
            <a:headEnd/>
            <a:tailEnd/>
          </a:ln>
        </p:spPr>
        <p:txBody>
          <a:bodyPr/>
          <a:lstStyle/>
          <a:p>
            <a:endParaRPr lang="zh-CN" altLang="en-US"/>
          </a:p>
        </p:txBody>
      </p:sp>
      <p:sp>
        <p:nvSpPr>
          <p:cNvPr id="13360" name="Line 174"/>
          <p:cNvSpPr>
            <a:spLocks noChangeShapeType="1"/>
          </p:cNvSpPr>
          <p:nvPr/>
        </p:nvSpPr>
        <p:spPr bwMode="auto">
          <a:xfrm flipV="1">
            <a:off x="1116013" y="3354388"/>
            <a:ext cx="180975" cy="0"/>
          </a:xfrm>
          <a:prstGeom prst="line">
            <a:avLst/>
          </a:prstGeom>
          <a:noFill/>
          <a:ln w="57150">
            <a:solidFill>
              <a:srgbClr val="FF0000"/>
            </a:solidFill>
            <a:round/>
            <a:headEnd/>
            <a:tailEnd/>
          </a:ln>
        </p:spPr>
        <p:txBody>
          <a:bodyPr/>
          <a:lstStyle/>
          <a:p>
            <a:endParaRPr lang="zh-CN" altLang="en-US"/>
          </a:p>
        </p:txBody>
      </p:sp>
      <p:sp>
        <p:nvSpPr>
          <p:cNvPr id="13361" name="Line 175"/>
          <p:cNvSpPr>
            <a:spLocks noChangeShapeType="1"/>
          </p:cNvSpPr>
          <p:nvPr/>
        </p:nvSpPr>
        <p:spPr bwMode="auto">
          <a:xfrm flipV="1">
            <a:off x="1206500" y="3354388"/>
            <a:ext cx="90488" cy="93662"/>
          </a:xfrm>
          <a:prstGeom prst="line">
            <a:avLst/>
          </a:prstGeom>
          <a:noFill/>
          <a:ln w="57150">
            <a:solidFill>
              <a:srgbClr val="FF0000"/>
            </a:solidFill>
            <a:round/>
            <a:headEnd/>
            <a:tailEnd/>
          </a:ln>
        </p:spPr>
        <p:txBody>
          <a:bodyPr/>
          <a:lstStyle/>
          <a:p>
            <a:endParaRPr lang="zh-CN" altLang="en-US"/>
          </a:p>
        </p:txBody>
      </p:sp>
      <p:sp>
        <p:nvSpPr>
          <p:cNvPr id="13362" name="Line 176"/>
          <p:cNvSpPr>
            <a:spLocks noChangeShapeType="1"/>
          </p:cNvSpPr>
          <p:nvPr/>
        </p:nvSpPr>
        <p:spPr bwMode="auto">
          <a:xfrm flipV="1">
            <a:off x="1206500" y="3354388"/>
            <a:ext cx="90488" cy="93662"/>
          </a:xfrm>
          <a:prstGeom prst="line">
            <a:avLst/>
          </a:prstGeom>
          <a:noFill/>
          <a:ln w="57150">
            <a:solidFill>
              <a:srgbClr val="FF0000"/>
            </a:solidFill>
            <a:round/>
            <a:headEnd/>
            <a:tailEnd/>
          </a:ln>
        </p:spPr>
        <p:txBody>
          <a:bodyPr/>
          <a:lstStyle/>
          <a:p>
            <a:endParaRPr lang="zh-CN" altLang="en-US"/>
          </a:p>
        </p:txBody>
      </p:sp>
      <p:sp>
        <p:nvSpPr>
          <p:cNvPr id="13363" name="Line 177"/>
          <p:cNvSpPr>
            <a:spLocks noChangeShapeType="1"/>
          </p:cNvSpPr>
          <p:nvPr/>
        </p:nvSpPr>
        <p:spPr bwMode="auto">
          <a:xfrm flipV="1">
            <a:off x="1206500" y="3354388"/>
            <a:ext cx="179388" cy="187325"/>
          </a:xfrm>
          <a:prstGeom prst="line">
            <a:avLst/>
          </a:prstGeom>
          <a:noFill/>
          <a:ln w="57150">
            <a:solidFill>
              <a:srgbClr val="FF0000"/>
            </a:solidFill>
            <a:round/>
            <a:headEnd/>
            <a:tailEnd/>
          </a:ln>
        </p:spPr>
        <p:txBody>
          <a:bodyPr/>
          <a:lstStyle/>
          <a:p>
            <a:endParaRPr lang="zh-CN" altLang="en-US"/>
          </a:p>
        </p:txBody>
      </p:sp>
      <p:sp>
        <p:nvSpPr>
          <p:cNvPr id="13364" name="Line 178"/>
          <p:cNvSpPr>
            <a:spLocks noChangeShapeType="1"/>
          </p:cNvSpPr>
          <p:nvPr/>
        </p:nvSpPr>
        <p:spPr bwMode="auto">
          <a:xfrm flipV="1">
            <a:off x="1206500" y="3354388"/>
            <a:ext cx="179388" cy="93662"/>
          </a:xfrm>
          <a:prstGeom prst="line">
            <a:avLst/>
          </a:prstGeom>
          <a:noFill/>
          <a:ln w="57150">
            <a:solidFill>
              <a:srgbClr val="FF0000"/>
            </a:solidFill>
            <a:round/>
            <a:headEnd/>
            <a:tailEnd/>
          </a:ln>
        </p:spPr>
        <p:txBody>
          <a:bodyPr/>
          <a:lstStyle/>
          <a:p>
            <a:endParaRPr lang="zh-CN" altLang="en-US"/>
          </a:p>
        </p:txBody>
      </p:sp>
      <p:sp>
        <p:nvSpPr>
          <p:cNvPr id="13365" name="Line 179"/>
          <p:cNvSpPr>
            <a:spLocks noChangeShapeType="1"/>
          </p:cNvSpPr>
          <p:nvPr/>
        </p:nvSpPr>
        <p:spPr bwMode="auto">
          <a:xfrm flipV="1">
            <a:off x="1296988" y="3448050"/>
            <a:ext cx="88900" cy="93663"/>
          </a:xfrm>
          <a:prstGeom prst="line">
            <a:avLst/>
          </a:prstGeom>
          <a:noFill/>
          <a:ln w="57150">
            <a:solidFill>
              <a:srgbClr val="FF0000"/>
            </a:solidFill>
            <a:round/>
            <a:headEnd/>
            <a:tailEnd/>
          </a:ln>
        </p:spPr>
        <p:txBody>
          <a:bodyPr/>
          <a:lstStyle/>
          <a:p>
            <a:endParaRPr lang="zh-CN" altLang="en-US"/>
          </a:p>
        </p:txBody>
      </p:sp>
      <p:sp>
        <p:nvSpPr>
          <p:cNvPr id="13366" name="Line 180"/>
          <p:cNvSpPr>
            <a:spLocks noChangeShapeType="1"/>
          </p:cNvSpPr>
          <p:nvPr/>
        </p:nvSpPr>
        <p:spPr bwMode="auto">
          <a:xfrm flipV="1">
            <a:off x="1296988" y="3448050"/>
            <a:ext cx="88900" cy="93663"/>
          </a:xfrm>
          <a:prstGeom prst="line">
            <a:avLst/>
          </a:prstGeom>
          <a:noFill/>
          <a:ln w="57150">
            <a:solidFill>
              <a:srgbClr val="FF0000"/>
            </a:solidFill>
            <a:round/>
            <a:headEnd/>
            <a:tailEnd/>
          </a:ln>
        </p:spPr>
        <p:txBody>
          <a:bodyPr/>
          <a:lstStyle/>
          <a:p>
            <a:endParaRPr lang="zh-CN" altLang="en-US"/>
          </a:p>
        </p:txBody>
      </p:sp>
      <p:sp>
        <p:nvSpPr>
          <p:cNvPr id="13367" name="Line 181"/>
          <p:cNvSpPr>
            <a:spLocks noChangeShapeType="1"/>
          </p:cNvSpPr>
          <p:nvPr/>
        </p:nvSpPr>
        <p:spPr bwMode="auto">
          <a:xfrm flipV="1">
            <a:off x="1385888" y="3448050"/>
            <a:ext cx="90487" cy="93663"/>
          </a:xfrm>
          <a:prstGeom prst="line">
            <a:avLst/>
          </a:prstGeom>
          <a:noFill/>
          <a:ln w="57150">
            <a:solidFill>
              <a:srgbClr val="FF0000"/>
            </a:solidFill>
            <a:round/>
            <a:headEnd/>
            <a:tailEnd/>
          </a:ln>
        </p:spPr>
        <p:txBody>
          <a:bodyPr/>
          <a:lstStyle/>
          <a:p>
            <a:endParaRPr lang="zh-CN" altLang="en-US"/>
          </a:p>
        </p:txBody>
      </p:sp>
      <p:grpSp>
        <p:nvGrpSpPr>
          <p:cNvPr id="15" name="Group 182"/>
          <p:cNvGrpSpPr>
            <a:grpSpLocks/>
          </p:cNvGrpSpPr>
          <p:nvPr/>
        </p:nvGrpSpPr>
        <p:grpSpPr bwMode="auto">
          <a:xfrm>
            <a:off x="1025525" y="3821113"/>
            <a:ext cx="450850" cy="280987"/>
            <a:chOff x="1248" y="1008"/>
            <a:chExt cx="240" cy="144"/>
          </a:xfrm>
        </p:grpSpPr>
        <p:sp>
          <p:nvSpPr>
            <p:cNvPr id="13369" name="Line 183"/>
            <p:cNvSpPr>
              <a:spLocks noChangeShapeType="1"/>
            </p:cNvSpPr>
            <p:nvPr/>
          </p:nvSpPr>
          <p:spPr bwMode="auto">
            <a:xfrm>
              <a:off x="1248" y="1152"/>
              <a:ext cx="144" cy="0"/>
            </a:xfrm>
            <a:prstGeom prst="line">
              <a:avLst/>
            </a:prstGeom>
            <a:noFill/>
            <a:ln w="57150">
              <a:solidFill>
                <a:srgbClr val="FF0000"/>
              </a:solidFill>
              <a:round/>
              <a:headEnd/>
              <a:tailEnd/>
            </a:ln>
          </p:spPr>
          <p:txBody>
            <a:bodyPr/>
            <a:lstStyle/>
            <a:p>
              <a:endParaRPr lang="zh-CN" altLang="en-US"/>
            </a:p>
          </p:txBody>
        </p:sp>
        <p:sp>
          <p:nvSpPr>
            <p:cNvPr id="13370" name="Line 184"/>
            <p:cNvSpPr>
              <a:spLocks noChangeShapeType="1"/>
            </p:cNvSpPr>
            <p:nvPr/>
          </p:nvSpPr>
          <p:spPr bwMode="auto">
            <a:xfrm>
              <a:off x="1296" y="1056"/>
              <a:ext cx="96" cy="96"/>
            </a:xfrm>
            <a:prstGeom prst="line">
              <a:avLst/>
            </a:prstGeom>
            <a:noFill/>
            <a:ln w="57150">
              <a:solidFill>
                <a:srgbClr val="FF0000"/>
              </a:solidFill>
              <a:round/>
              <a:headEnd/>
              <a:tailEnd/>
            </a:ln>
          </p:spPr>
          <p:txBody>
            <a:bodyPr/>
            <a:lstStyle/>
            <a:p>
              <a:endParaRPr lang="zh-CN" altLang="en-US"/>
            </a:p>
          </p:txBody>
        </p:sp>
        <p:sp>
          <p:nvSpPr>
            <p:cNvPr id="13371" name="Line 185"/>
            <p:cNvSpPr>
              <a:spLocks noChangeShapeType="1"/>
            </p:cNvSpPr>
            <p:nvPr/>
          </p:nvSpPr>
          <p:spPr bwMode="auto">
            <a:xfrm>
              <a:off x="1296" y="1056"/>
              <a:ext cx="96" cy="48"/>
            </a:xfrm>
            <a:prstGeom prst="line">
              <a:avLst/>
            </a:prstGeom>
            <a:noFill/>
            <a:ln w="57150">
              <a:solidFill>
                <a:srgbClr val="FF0000"/>
              </a:solidFill>
              <a:round/>
              <a:headEnd/>
              <a:tailEnd/>
            </a:ln>
          </p:spPr>
          <p:txBody>
            <a:bodyPr/>
            <a:lstStyle/>
            <a:p>
              <a:endParaRPr lang="zh-CN" altLang="en-US"/>
            </a:p>
          </p:txBody>
        </p:sp>
        <p:sp>
          <p:nvSpPr>
            <p:cNvPr id="13372" name="Line 186"/>
            <p:cNvSpPr>
              <a:spLocks noChangeShapeType="1"/>
            </p:cNvSpPr>
            <p:nvPr/>
          </p:nvSpPr>
          <p:spPr bwMode="auto">
            <a:xfrm>
              <a:off x="1296" y="1104"/>
              <a:ext cx="96" cy="48"/>
            </a:xfrm>
            <a:prstGeom prst="line">
              <a:avLst/>
            </a:prstGeom>
            <a:noFill/>
            <a:ln w="57150">
              <a:solidFill>
                <a:srgbClr val="FF0000"/>
              </a:solidFill>
              <a:round/>
              <a:headEnd/>
              <a:tailEnd/>
            </a:ln>
          </p:spPr>
          <p:txBody>
            <a:bodyPr/>
            <a:lstStyle/>
            <a:p>
              <a:endParaRPr lang="zh-CN" altLang="en-US"/>
            </a:p>
          </p:txBody>
        </p:sp>
        <p:sp>
          <p:nvSpPr>
            <p:cNvPr id="13373" name="Line 187"/>
            <p:cNvSpPr>
              <a:spLocks noChangeShapeType="1"/>
            </p:cNvSpPr>
            <p:nvPr/>
          </p:nvSpPr>
          <p:spPr bwMode="auto">
            <a:xfrm>
              <a:off x="1344" y="1056"/>
              <a:ext cx="96" cy="48"/>
            </a:xfrm>
            <a:prstGeom prst="line">
              <a:avLst/>
            </a:prstGeom>
            <a:noFill/>
            <a:ln w="57150">
              <a:solidFill>
                <a:srgbClr val="FF0000"/>
              </a:solidFill>
              <a:round/>
              <a:headEnd/>
              <a:tailEnd/>
            </a:ln>
          </p:spPr>
          <p:txBody>
            <a:bodyPr/>
            <a:lstStyle/>
            <a:p>
              <a:endParaRPr lang="zh-CN" altLang="en-US"/>
            </a:p>
          </p:txBody>
        </p:sp>
        <p:sp>
          <p:nvSpPr>
            <p:cNvPr id="13374" name="Line 188"/>
            <p:cNvSpPr>
              <a:spLocks noChangeShapeType="1"/>
            </p:cNvSpPr>
            <p:nvPr/>
          </p:nvSpPr>
          <p:spPr bwMode="auto">
            <a:xfrm>
              <a:off x="1392" y="1056"/>
              <a:ext cx="96" cy="0"/>
            </a:xfrm>
            <a:prstGeom prst="line">
              <a:avLst/>
            </a:prstGeom>
            <a:noFill/>
            <a:ln w="57150">
              <a:solidFill>
                <a:srgbClr val="FF0000"/>
              </a:solidFill>
              <a:round/>
              <a:headEnd/>
              <a:tailEnd/>
            </a:ln>
          </p:spPr>
          <p:txBody>
            <a:bodyPr/>
            <a:lstStyle/>
            <a:p>
              <a:endParaRPr lang="zh-CN" altLang="en-US"/>
            </a:p>
          </p:txBody>
        </p:sp>
        <p:sp>
          <p:nvSpPr>
            <p:cNvPr id="13375" name="Line 189"/>
            <p:cNvSpPr>
              <a:spLocks noChangeShapeType="1"/>
            </p:cNvSpPr>
            <p:nvPr/>
          </p:nvSpPr>
          <p:spPr bwMode="auto">
            <a:xfrm>
              <a:off x="1392" y="1008"/>
              <a:ext cx="96" cy="48"/>
            </a:xfrm>
            <a:prstGeom prst="line">
              <a:avLst/>
            </a:prstGeom>
            <a:noFill/>
            <a:ln w="57150">
              <a:solidFill>
                <a:srgbClr val="FF0000"/>
              </a:solidFill>
              <a:round/>
              <a:headEnd/>
              <a:tailEnd/>
            </a:ln>
          </p:spPr>
          <p:txBody>
            <a:bodyPr/>
            <a:lstStyle/>
            <a:p>
              <a:endParaRPr lang="zh-CN" altLang="en-US"/>
            </a:p>
          </p:txBody>
        </p:sp>
        <p:sp>
          <p:nvSpPr>
            <p:cNvPr id="13376" name="Line 190"/>
            <p:cNvSpPr>
              <a:spLocks noChangeShapeType="1"/>
            </p:cNvSpPr>
            <p:nvPr/>
          </p:nvSpPr>
          <p:spPr bwMode="auto">
            <a:xfrm flipV="1">
              <a:off x="1392" y="1008"/>
              <a:ext cx="48" cy="48"/>
            </a:xfrm>
            <a:prstGeom prst="line">
              <a:avLst/>
            </a:prstGeom>
            <a:noFill/>
            <a:ln w="57150">
              <a:solidFill>
                <a:srgbClr val="FF0000"/>
              </a:solidFill>
              <a:round/>
              <a:headEnd/>
              <a:tailEnd/>
            </a:ln>
          </p:spPr>
          <p:txBody>
            <a:bodyPr/>
            <a:lstStyle/>
            <a:p>
              <a:endParaRPr lang="zh-CN" altLang="en-US"/>
            </a:p>
          </p:txBody>
        </p:sp>
        <p:sp>
          <p:nvSpPr>
            <p:cNvPr id="13377" name="Line 191"/>
            <p:cNvSpPr>
              <a:spLocks noChangeShapeType="1"/>
            </p:cNvSpPr>
            <p:nvPr/>
          </p:nvSpPr>
          <p:spPr bwMode="auto">
            <a:xfrm>
              <a:off x="1392" y="1008"/>
              <a:ext cx="96" cy="0"/>
            </a:xfrm>
            <a:prstGeom prst="line">
              <a:avLst/>
            </a:prstGeom>
            <a:noFill/>
            <a:ln w="57150">
              <a:solidFill>
                <a:srgbClr val="FF0000"/>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p:txBody>
          <a:bodyPr>
            <a:normAutofit/>
          </a:bodyPr>
          <a:lstStyle/>
          <a:p>
            <a:r>
              <a:rPr lang="en-US" altLang="zh-CN" b="1" dirty="0" smtClean="0">
                <a:solidFill>
                  <a:schemeClr val="tx1"/>
                </a:solidFill>
                <a:latin typeface="宋体" pitchFamily="-110" charset="-122"/>
                <a:ea typeface="宋体" pitchFamily="-110" charset="-122"/>
                <a:cs typeface="宋体" pitchFamily="-110" charset="-122"/>
              </a:rPr>
              <a:t>F5</a:t>
            </a:r>
            <a:r>
              <a:rPr lang="zh-CN" altLang="en-US" b="1" dirty="0" smtClean="0">
                <a:solidFill>
                  <a:schemeClr val="tx1"/>
                </a:solidFill>
                <a:latin typeface="宋体" pitchFamily="-110" charset="-122"/>
                <a:ea typeface="宋体" pitchFamily="-110" charset="-122"/>
                <a:cs typeface="宋体" pitchFamily="-110" charset="-122"/>
              </a:rPr>
              <a:t>公司简介</a:t>
            </a:r>
            <a:endParaRPr lang="en-US" altLang="zh-CN" b="1" dirty="0" smtClean="0">
              <a:solidFill>
                <a:schemeClr val="tx1"/>
              </a:solidFill>
              <a:latin typeface="宋体" pitchFamily="-110" charset="-122"/>
              <a:ea typeface="宋体" pitchFamily="-110" charset="-122"/>
              <a:cs typeface="宋体" pitchFamily="-110" charset="-122"/>
            </a:endParaRPr>
          </a:p>
          <a:p>
            <a:r>
              <a:rPr lang="en-US" altLang="zh-CN" b="1" dirty="0" smtClean="0">
                <a:solidFill>
                  <a:srgbClr val="FF0000"/>
                </a:solidFill>
                <a:latin typeface="宋体" pitchFamily="-110" charset="-122"/>
                <a:ea typeface="宋体" pitchFamily="-110" charset="-122"/>
                <a:cs typeface="宋体" pitchFamily="-110" charset="-122"/>
              </a:rPr>
              <a:t>F5 UADN</a:t>
            </a:r>
            <a:r>
              <a:rPr lang="zh-CN" altLang="en-US" b="1" dirty="0" smtClean="0">
                <a:solidFill>
                  <a:srgbClr val="FF0000"/>
                </a:solidFill>
                <a:latin typeface="宋体" pitchFamily="-110" charset="-122"/>
                <a:ea typeface="宋体" pitchFamily="-110" charset="-122"/>
                <a:cs typeface="宋体" pitchFamily="-110" charset="-122"/>
              </a:rPr>
              <a:t>及技术介绍</a:t>
            </a:r>
            <a:endParaRPr lang="en-US" altLang="zh-CN" b="1" dirty="0" smtClean="0">
              <a:solidFill>
                <a:srgbClr val="FF0000"/>
              </a:solidFill>
              <a:latin typeface="宋体" pitchFamily="-110" charset="-122"/>
              <a:ea typeface="宋体" pitchFamily="-110" charset="-122"/>
              <a:cs typeface="宋体" pitchFamily="-110" charset="-122"/>
            </a:endParaRPr>
          </a:p>
          <a:p>
            <a:r>
              <a:rPr lang="zh-CN" altLang="en-US" b="1" dirty="0" smtClean="0">
                <a:solidFill>
                  <a:schemeClr val="tx1"/>
                </a:solidFill>
                <a:latin typeface="宋体" pitchFamily="-110" charset="-122"/>
                <a:ea typeface="宋体" pitchFamily="-110" charset="-122"/>
                <a:cs typeface="宋体" pitchFamily="-110" charset="-122"/>
              </a:rPr>
              <a:t>产品线及服务体系</a:t>
            </a:r>
            <a:endParaRPr lang="en-US" altLang="zh-CN" b="1" dirty="0" smtClean="0">
              <a:solidFill>
                <a:schemeClr val="tx1"/>
              </a:solidFill>
              <a:latin typeface="宋体" pitchFamily="-110" charset="-122"/>
              <a:ea typeface="宋体" pitchFamily="-110" charset="-122"/>
              <a:cs typeface="宋体" pitchFamily="-110" charset="-122"/>
            </a:endParaRPr>
          </a:p>
          <a:p>
            <a:r>
              <a:rPr lang="zh-CN" altLang="en-US" b="1" dirty="0" smtClean="0">
                <a:solidFill>
                  <a:schemeClr val="tx1"/>
                </a:solidFill>
                <a:latin typeface="宋体" pitchFamily="-110" charset="-122"/>
                <a:ea typeface="宋体" pitchFamily="-110" charset="-122"/>
                <a:cs typeface="宋体" pitchFamily="-110" charset="-122"/>
              </a:rPr>
              <a:t>成功案例分析</a:t>
            </a:r>
            <a:endParaRPr lang="en-US" altLang="zh-CN" b="1" dirty="0" smtClean="0">
              <a:solidFill>
                <a:schemeClr val="tx1"/>
              </a:solidFill>
              <a:latin typeface="宋体" pitchFamily="-110" charset="-122"/>
              <a:ea typeface="宋体" pitchFamily="-110" charset="-122"/>
              <a:cs typeface="宋体" pitchFamily="-110" charset="-122"/>
            </a:endParaRPr>
          </a:p>
          <a:p>
            <a:endParaRPr lang="en-US" altLang="zh-CN" dirty="0">
              <a:solidFill>
                <a:schemeClr val="tx1"/>
              </a:solidFill>
              <a:latin typeface="宋体" pitchFamily="-110" charset="-122"/>
              <a:ea typeface="宋体" pitchFamily="-110" charset="-122"/>
              <a:cs typeface="宋体" pitchFamily="-110" charset="-122"/>
            </a:endParaRPr>
          </a:p>
        </p:txBody>
      </p:sp>
      <p:sp>
        <p:nvSpPr>
          <p:cNvPr id="4" name="Title 3"/>
          <p:cNvSpPr>
            <a:spLocks noGrp="1"/>
          </p:cNvSpPr>
          <p:nvPr>
            <p:ph type="title"/>
          </p:nvPr>
        </p:nvSpPr>
        <p:spPr/>
        <p:txBody>
          <a:bodyPr>
            <a:normAutofit/>
          </a:bodyPr>
          <a:lstStyle/>
          <a:p>
            <a:r>
              <a:rPr lang="en-US" altLang="zh-CN" dirty="0">
                <a:solidFill>
                  <a:schemeClr val="tx1"/>
                </a:solidFill>
                <a:latin typeface="宋体" pitchFamily="-110" charset="-122"/>
                <a:ea typeface="宋体" pitchFamily="-110" charset="-122"/>
                <a:cs typeface="宋体" pitchFamily="-110" charset="-122"/>
              </a:rPr>
              <a:t>Agenda</a:t>
            </a:r>
            <a:endParaRPr lang="en-US" dirty="0">
              <a:latin typeface="Arial" pitchFamily="-110" charset="0"/>
              <a:cs typeface="Arial" pitchFamily="-110"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idx="4294967295"/>
          </p:nvPr>
        </p:nvSpPr>
        <p:spPr>
          <a:xfrm>
            <a:off x="179388" y="188913"/>
            <a:ext cx="8229600" cy="981075"/>
          </a:xfrm>
        </p:spPr>
        <p:txBody>
          <a:bodyPr anchor="t"/>
          <a:lstStyle/>
          <a:p>
            <a:pPr algn="l" eaLnBrk="1" hangingPunct="1"/>
            <a:r>
              <a:rPr lang="en-US" altLang="zh-CN" dirty="0" smtClean="0"/>
              <a:t>F5 – </a:t>
            </a:r>
            <a:r>
              <a:rPr lang="zh-CN" altLang="en-US" dirty="0" smtClean="0"/>
              <a:t>应用的神经系统和免疫系统</a:t>
            </a:r>
          </a:p>
        </p:txBody>
      </p:sp>
      <p:pic>
        <p:nvPicPr>
          <p:cNvPr id="65540" name="Picture 2"/>
          <p:cNvPicPr>
            <a:picLocks noChangeAspect="1" noChangeArrowheads="1"/>
          </p:cNvPicPr>
          <p:nvPr/>
        </p:nvPicPr>
        <p:blipFill>
          <a:blip r:embed="rId2" cstate="print"/>
          <a:srcRect/>
          <a:stretch>
            <a:fillRect/>
          </a:stretch>
        </p:blipFill>
        <p:spPr bwMode="auto">
          <a:xfrm>
            <a:off x="250825" y="1341438"/>
            <a:ext cx="3214688" cy="5308600"/>
          </a:xfrm>
          <a:prstGeom prst="rect">
            <a:avLst/>
          </a:prstGeom>
          <a:noFill/>
          <a:ln w="9525">
            <a:noFill/>
            <a:miter lim="800000"/>
            <a:headEnd/>
            <a:tailEnd/>
          </a:ln>
        </p:spPr>
      </p:pic>
      <p:sp>
        <p:nvSpPr>
          <p:cNvPr id="13" name="矩形 12"/>
          <p:cNvSpPr>
            <a:spLocks noChangeArrowheads="1"/>
          </p:cNvSpPr>
          <p:nvPr/>
        </p:nvSpPr>
        <p:spPr bwMode="auto">
          <a:xfrm>
            <a:off x="2700338" y="4292600"/>
            <a:ext cx="2262158" cy="369332"/>
          </a:xfrm>
          <a:prstGeom prst="rect">
            <a:avLst/>
          </a:prstGeom>
          <a:noFill/>
          <a:ln w="9525">
            <a:noFill/>
            <a:miter lim="800000"/>
            <a:headEnd/>
            <a:tailEnd/>
          </a:ln>
        </p:spPr>
        <p:txBody>
          <a:bodyPr wrap="none">
            <a:spAutoFit/>
          </a:bodyPr>
          <a:lstStyle/>
          <a:p>
            <a:pPr defTabSz="457200"/>
            <a:r>
              <a:rPr lang="zh-CN" altLang="en-US" dirty="0">
                <a:latin typeface="Calibri" pitchFamily="34" charset="0"/>
              </a:rPr>
              <a:t>末梢神经</a:t>
            </a:r>
            <a:r>
              <a:rPr lang="zh-CN" altLang="en-US" dirty="0" smtClean="0">
                <a:latin typeface="Calibri" pitchFamily="34" charset="0"/>
              </a:rPr>
              <a:t>：边缘</a:t>
            </a:r>
            <a:r>
              <a:rPr lang="zh-CN" altLang="en-US" dirty="0">
                <a:latin typeface="Calibri" pitchFamily="34" charset="0"/>
              </a:rPr>
              <a:t>感应</a:t>
            </a:r>
          </a:p>
        </p:txBody>
      </p:sp>
      <p:sp>
        <p:nvSpPr>
          <p:cNvPr id="14" name="矩形 13"/>
          <p:cNvSpPr>
            <a:spLocks noChangeArrowheads="1"/>
          </p:cNvSpPr>
          <p:nvPr/>
        </p:nvSpPr>
        <p:spPr bwMode="auto">
          <a:xfrm>
            <a:off x="2090738" y="1708150"/>
            <a:ext cx="2262158" cy="369332"/>
          </a:xfrm>
          <a:prstGeom prst="rect">
            <a:avLst/>
          </a:prstGeom>
          <a:noFill/>
          <a:ln w="9525">
            <a:noFill/>
            <a:miter lim="800000"/>
            <a:headEnd/>
            <a:tailEnd/>
          </a:ln>
        </p:spPr>
        <p:txBody>
          <a:bodyPr wrap="none">
            <a:spAutoFit/>
          </a:bodyPr>
          <a:lstStyle/>
          <a:p>
            <a:pPr defTabSz="457200"/>
            <a:r>
              <a:rPr lang="zh-CN" altLang="en-US" dirty="0">
                <a:latin typeface="Calibri" pitchFamily="34" charset="0"/>
              </a:rPr>
              <a:t>中枢神经</a:t>
            </a:r>
            <a:r>
              <a:rPr lang="zh-CN" altLang="en-US" dirty="0" smtClean="0">
                <a:latin typeface="Calibri" pitchFamily="34" charset="0"/>
              </a:rPr>
              <a:t>：实时</a:t>
            </a:r>
            <a:r>
              <a:rPr lang="zh-CN" altLang="en-US" dirty="0">
                <a:latin typeface="Calibri" pitchFamily="34" charset="0"/>
              </a:rPr>
              <a:t>调度</a:t>
            </a:r>
          </a:p>
        </p:txBody>
      </p:sp>
      <p:sp>
        <p:nvSpPr>
          <p:cNvPr id="15" name="矩形 14"/>
          <p:cNvSpPr>
            <a:spLocks noChangeArrowheads="1"/>
          </p:cNvSpPr>
          <p:nvPr/>
        </p:nvSpPr>
        <p:spPr bwMode="auto">
          <a:xfrm>
            <a:off x="2360613" y="2146300"/>
            <a:ext cx="3185487" cy="369332"/>
          </a:xfrm>
          <a:prstGeom prst="rect">
            <a:avLst/>
          </a:prstGeom>
          <a:noFill/>
          <a:ln w="9525">
            <a:noFill/>
            <a:miter lim="800000"/>
            <a:headEnd/>
            <a:tailEnd/>
          </a:ln>
        </p:spPr>
        <p:txBody>
          <a:bodyPr wrap="none">
            <a:spAutoFit/>
          </a:bodyPr>
          <a:lstStyle/>
          <a:p>
            <a:pPr defTabSz="457200"/>
            <a:r>
              <a:rPr lang="zh-CN" altLang="en-US" dirty="0">
                <a:latin typeface="Calibri" pitchFamily="34" charset="0"/>
              </a:rPr>
              <a:t>脊椎和脑干</a:t>
            </a:r>
            <a:r>
              <a:rPr lang="zh-CN" altLang="en-US" dirty="0" smtClean="0">
                <a:latin typeface="Calibri" pitchFamily="34" charset="0"/>
              </a:rPr>
              <a:t>：加密</a:t>
            </a:r>
            <a:r>
              <a:rPr lang="zh-CN" altLang="en-US" dirty="0">
                <a:latin typeface="Calibri" pitchFamily="34" charset="0"/>
              </a:rPr>
              <a:t>通讯和优化</a:t>
            </a:r>
          </a:p>
        </p:txBody>
      </p:sp>
      <p:sp>
        <p:nvSpPr>
          <p:cNvPr id="16" name="矩形 15"/>
          <p:cNvSpPr>
            <a:spLocks noChangeArrowheads="1"/>
          </p:cNvSpPr>
          <p:nvPr/>
        </p:nvSpPr>
        <p:spPr bwMode="auto">
          <a:xfrm>
            <a:off x="2035175" y="1330325"/>
            <a:ext cx="1569660" cy="369332"/>
          </a:xfrm>
          <a:prstGeom prst="rect">
            <a:avLst/>
          </a:prstGeom>
          <a:noFill/>
          <a:ln w="9525">
            <a:noFill/>
            <a:miter lim="800000"/>
            <a:headEnd/>
            <a:tailEnd/>
          </a:ln>
        </p:spPr>
        <p:txBody>
          <a:bodyPr wrap="none">
            <a:spAutoFit/>
          </a:bodyPr>
          <a:lstStyle/>
          <a:p>
            <a:pPr defTabSz="457200"/>
            <a:r>
              <a:rPr lang="zh-CN" altLang="en-US" dirty="0" smtClean="0">
                <a:latin typeface="Calibri" pitchFamily="34" charset="0"/>
              </a:rPr>
              <a:t>神经元：存储</a:t>
            </a:r>
            <a:endParaRPr lang="zh-CN" altLang="en-US" dirty="0">
              <a:latin typeface="Calibri" pitchFamily="34" charset="0"/>
            </a:endParaRPr>
          </a:p>
        </p:txBody>
      </p:sp>
      <p:sp>
        <p:nvSpPr>
          <p:cNvPr id="17" name="矩形 16"/>
          <p:cNvSpPr>
            <a:spLocks noChangeArrowheads="1"/>
          </p:cNvSpPr>
          <p:nvPr/>
        </p:nvSpPr>
        <p:spPr bwMode="auto">
          <a:xfrm>
            <a:off x="2163763" y="5511800"/>
            <a:ext cx="2456122" cy="369332"/>
          </a:xfrm>
          <a:prstGeom prst="rect">
            <a:avLst/>
          </a:prstGeom>
          <a:noFill/>
          <a:ln w="9525">
            <a:noFill/>
            <a:miter lim="800000"/>
            <a:headEnd/>
            <a:tailEnd/>
          </a:ln>
        </p:spPr>
        <p:txBody>
          <a:bodyPr wrap="none">
            <a:spAutoFit/>
          </a:bodyPr>
          <a:lstStyle/>
          <a:p>
            <a:pPr defTabSz="457200"/>
            <a:r>
              <a:rPr lang="en-US" altLang="zh-CN" dirty="0">
                <a:latin typeface="Calibri" pitchFamily="34" charset="0"/>
              </a:rPr>
              <a:t>DNA</a:t>
            </a:r>
            <a:r>
              <a:rPr lang="zh-CN" altLang="en-US" dirty="0">
                <a:latin typeface="Calibri" pitchFamily="34" charset="0"/>
              </a:rPr>
              <a:t>的复制</a:t>
            </a:r>
            <a:r>
              <a:rPr lang="zh-CN" altLang="en-US" dirty="0" smtClean="0">
                <a:latin typeface="Calibri" pitchFamily="34" charset="0"/>
              </a:rPr>
              <a:t>：按</a:t>
            </a:r>
            <a:r>
              <a:rPr lang="zh-CN" altLang="en-US" dirty="0">
                <a:latin typeface="Calibri" pitchFamily="34" charset="0"/>
              </a:rPr>
              <a:t>需扩展</a:t>
            </a:r>
          </a:p>
        </p:txBody>
      </p:sp>
      <p:sp>
        <p:nvSpPr>
          <p:cNvPr id="18" name="矩形 17"/>
          <p:cNvSpPr>
            <a:spLocks noChangeArrowheads="1"/>
          </p:cNvSpPr>
          <p:nvPr/>
        </p:nvSpPr>
        <p:spPr bwMode="auto">
          <a:xfrm>
            <a:off x="2224088" y="5157788"/>
            <a:ext cx="2262158" cy="369332"/>
          </a:xfrm>
          <a:prstGeom prst="rect">
            <a:avLst/>
          </a:prstGeom>
          <a:noFill/>
          <a:ln w="9525">
            <a:noFill/>
            <a:miter lim="800000"/>
            <a:headEnd/>
            <a:tailEnd/>
          </a:ln>
        </p:spPr>
        <p:txBody>
          <a:bodyPr wrap="none">
            <a:spAutoFit/>
          </a:bodyPr>
          <a:lstStyle/>
          <a:p>
            <a:pPr defTabSz="457200"/>
            <a:r>
              <a:rPr lang="zh-CN" altLang="en-US" dirty="0">
                <a:latin typeface="Calibri" pitchFamily="34" charset="0"/>
              </a:rPr>
              <a:t>免疫系统</a:t>
            </a:r>
            <a:r>
              <a:rPr lang="zh-CN" altLang="en-US" dirty="0" smtClean="0">
                <a:latin typeface="Calibri" pitchFamily="34" charset="0"/>
              </a:rPr>
              <a:t>：应用</a:t>
            </a:r>
            <a:r>
              <a:rPr lang="zh-CN" altLang="en-US" dirty="0">
                <a:latin typeface="Calibri" pitchFamily="34" charset="0"/>
              </a:rPr>
              <a:t>安全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Line 2"/>
          <p:cNvSpPr>
            <a:spLocks noChangeShapeType="1"/>
          </p:cNvSpPr>
          <p:nvPr/>
        </p:nvSpPr>
        <p:spPr bwMode="auto">
          <a:xfrm>
            <a:off x="1362075" y="3732213"/>
            <a:ext cx="6953250" cy="0"/>
          </a:xfrm>
          <a:prstGeom prst="line">
            <a:avLst/>
          </a:prstGeom>
          <a:noFill/>
          <a:ln w="25400">
            <a:solidFill>
              <a:schemeClr val="tx1"/>
            </a:solidFill>
            <a:prstDash val="sysDot"/>
            <a:round/>
            <a:headEnd/>
            <a:tailEnd/>
          </a:ln>
        </p:spPr>
        <p:txBody>
          <a:bodyPr/>
          <a:lstStyle/>
          <a:p>
            <a:endParaRPr lang="zh-CN" altLang="en-US"/>
          </a:p>
        </p:txBody>
      </p:sp>
      <p:sp>
        <p:nvSpPr>
          <p:cNvPr id="18435" name="Line 3"/>
          <p:cNvSpPr>
            <a:spLocks noChangeShapeType="1"/>
          </p:cNvSpPr>
          <p:nvPr/>
        </p:nvSpPr>
        <p:spPr bwMode="auto">
          <a:xfrm>
            <a:off x="1362075" y="3486150"/>
            <a:ext cx="6953250" cy="0"/>
          </a:xfrm>
          <a:prstGeom prst="line">
            <a:avLst/>
          </a:prstGeom>
          <a:noFill/>
          <a:ln w="25400">
            <a:solidFill>
              <a:schemeClr val="tx1"/>
            </a:solidFill>
            <a:prstDash val="sysDot"/>
            <a:round/>
            <a:headEnd/>
            <a:tailEnd/>
          </a:ln>
        </p:spPr>
        <p:txBody>
          <a:bodyPr/>
          <a:lstStyle/>
          <a:p>
            <a:endParaRPr lang="zh-CN" altLang="en-US"/>
          </a:p>
        </p:txBody>
      </p:sp>
      <p:pic>
        <p:nvPicPr>
          <p:cNvPr id="18436" name="Picture 4" descr="sfa_large"/>
          <p:cNvPicPr>
            <a:picLocks noChangeAspect="1" noChangeArrowheads="1"/>
          </p:cNvPicPr>
          <p:nvPr/>
        </p:nvPicPr>
        <p:blipFill>
          <a:blip r:embed="rId3" cstate="print"/>
          <a:srcRect/>
          <a:stretch>
            <a:fillRect/>
          </a:stretch>
        </p:blipFill>
        <p:spPr bwMode="auto">
          <a:xfrm>
            <a:off x="1644650" y="685800"/>
            <a:ext cx="5556250" cy="5556250"/>
          </a:xfrm>
          <a:prstGeom prst="rect">
            <a:avLst/>
          </a:prstGeom>
          <a:noFill/>
          <a:ln w="9525">
            <a:noFill/>
            <a:miter lim="800000"/>
            <a:headEnd/>
            <a:tailEnd/>
          </a:ln>
        </p:spPr>
      </p:pic>
      <p:pic>
        <p:nvPicPr>
          <p:cNvPr id="18437" name="Picture 5"/>
          <p:cNvPicPr>
            <a:picLocks noChangeAspect="1" noChangeArrowheads="1"/>
          </p:cNvPicPr>
          <p:nvPr/>
        </p:nvPicPr>
        <p:blipFill>
          <a:blip r:embed="rId4" cstate="print"/>
          <a:srcRect t="60603" r="-5219" b="20747"/>
          <a:stretch>
            <a:fillRect/>
          </a:stretch>
        </p:blipFill>
        <p:spPr bwMode="auto">
          <a:xfrm>
            <a:off x="76200" y="2941638"/>
            <a:ext cx="1335088" cy="1422400"/>
          </a:xfrm>
          <a:prstGeom prst="rect">
            <a:avLst/>
          </a:prstGeom>
          <a:noFill/>
          <a:ln w="9525">
            <a:noFill/>
            <a:miter lim="800000"/>
            <a:headEnd/>
            <a:tailEnd/>
          </a:ln>
        </p:spPr>
      </p:pic>
      <p:sp>
        <p:nvSpPr>
          <p:cNvPr id="18438" name="Text Box 6"/>
          <p:cNvSpPr txBox="1">
            <a:spLocks noChangeArrowheads="1"/>
          </p:cNvSpPr>
          <p:nvPr/>
        </p:nvSpPr>
        <p:spPr bwMode="auto">
          <a:xfrm>
            <a:off x="7477125" y="2536825"/>
            <a:ext cx="1828800" cy="584200"/>
          </a:xfrm>
          <a:prstGeom prst="rect">
            <a:avLst/>
          </a:prstGeom>
          <a:noFill/>
          <a:ln w="9525">
            <a:noFill/>
            <a:miter lim="800000"/>
            <a:headEnd/>
            <a:tailEnd/>
          </a:ln>
        </p:spPr>
        <p:txBody>
          <a:bodyPr lIns="91436" tIns="45716" rIns="91436" bIns="45716">
            <a:spAutoFit/>
          </a:bodyPr>
          <a:lstStyle/>
          <a:p>
            <a:pPr algn="ctr" defTabSz="457200" eaLnBrk="0" hangingPunct="0"/>
            <a:r>
              <a:rPr lang="en-US" altLang="zh-CN" sz="1600">
                <a:latin typeface="Lucida Grande" pitchFamily="2" charset="0"/>
                <a:ea typeface="MS PGothic" pitchFamily="34" charset="-128"/>
              </a:rPr>
              <a:t>Applications &amp; Storage</a:t>
            </a:r>
          </a:p>
        </p:txBody>
      </p:sp>
      <p:sp>
        <p:nvSpPr>
          <p:cNvPr id="18439" name="Text Box 7"/>
          <p:cNvSpPr txBox="1">
            <a:spLocks noChangeArrowheads="1"/>
          </p:cNvSpPr>
          <p:nvPr/>
        </p:nvSpPr>
        <p:spPr bwMode="auto">
          <a:xfrm>
            <a:off x="495300" y="2613025"/>
            <a:ext cx="781050" cy="366713"/>
          </a:xfrm>
          <a:prstGeom prst="rect">
            <a:avLst/>
          </a:prstGeom>
          <a:noFill/>
          <a:ln w="9525">
            <a:noFill/>
            <a:miter lim="800000"/>
            <a:headEnd/>
            <a:tailEnd/>
          </a:ln>
        </p:spPr>
        <p:txBody>
          <a:bodyPr wrap="none" lIns="91436" tIns="45716" rIns="91436" bIns="45716">
            <a:spAutoFit/>
          </a:bodyPr>
          <a:lstStyle/>
          <a:p>
            <a:pPr defTabSz="457200" eaLnBrk="0" hangingPunct="0"/>
            <a:r>
              <a:rPr lang="en-US" altLang="zh-CN">
                <a:latin typeface="Lucida Grande" pitchFamily="2" charset="0"/>
                <a:ea typeface="MS PGothic" pitchFamily="34" charset="-128"/>
              </a:rPr>
              <a:t>Users</a:t>
            </a:r>
          </a:p>
        </p:txBody>
      </p:sp>
      <p:pic>
        <p:nvPicPr>
          <p:cNvPr id="18440" name="Picture 8"/>
          <p:cNvPicPr>
            <a:picLocks noChangeAspect="1" noChangeArrowheads="1"/>
          </p:cNvPicPr>
          <p:nvPr/>
        </p:nvPicPr>
        <p:blipFill>
          <a:blip r:embed="rId5" cstate="print"/>
          <a:srcRect/>
          <a:stretch>
            <a:fillRect/>
          </a:stretch>
        </p:blipFill>
        <p:spPr bwMode="auto">
          <a:xfrm>
            <a:off x="7789863" y="3125788"/>
            <a:ext cx="379412" cy="931862"/>
          </a:xfrm>
          <a:prstGeom prst="rect">
            <a:avLst/>
          </a:prstGeom>
          <a:noFill/>
          <a:ln w="9525">
            <a:noFill/>
            <a:miter lim="800000"/>
            <a:headEnd/>
            <a:tailEnd/>
          </a:ln>
        </p:spPr>
      </p:pic>
      <p:pic>
        <p:nvPicPr>
          <p:cNvPr id="18441" name="Picture 9"/>
          <p:cNvPicPr>
            <a:picLocks noChangeAspect="1" noChangeArrowheads="1"/>
          </p:cNvPicPr>
          <p:nvPr/>
        </p:nvPicPr>
        <p:blipFill>
          <a:blip r:embed="rId5" cstate="print"/>
          <a:srcRect/>
          <a:stretch>
            <a:fillRect/>
          </a:stretch>
        </p:blipFill>
        <p:spPr bwMode="auto">
          <a:xfrm>
            <a:off x="8180388" y="3138488"/>
            <a:ext cx="381000" cy="931862"/>
          </a:xfrm>
          <a:prstGeom prst="rect">
            <a:avLst/>
          </a:prstGeom>
          <a:noFill/>
          <a:ln w="9525">
            <a:noFill/>
            <a:miter lim="800000"/>
            <a:headEnd/>
            <a:tailEnd/>
          </a:ln>
        </p:spPr>
      </p:pic>
      <p:pic>
        <p:nvPicPr>
          <p:cNvPr id="18442" name="Picture 10"/>
          <p:cNvPicPr>
            <a:picLocks noChangeAspect="1" noChangeArrowheads="1"/>
          </p:cNvPicPr>
          <p:nvPr/>
        </p:nvPicPr>
        <p:blipFill>
          <a:blip r:embed="rId5" cstate="print"/>
          <a:srcRect/>
          <a:stretch>
            <a:fillRect/>
          </a:stretch>
        </p:blipFill>
        <p:spPr bwMode="auto">
          <a:xfrm>
            <a:off x="8534400" y="3125788"/>
            <a:ext cx="381000" cy="931862"/>
          </a:xfrm>
          <a:prstGeom prst="rect">
            <a:avLst/>
          </a:prstGeom>
          <a:noFill/>
          <a:ln w="9525">
            <a:noFill/>
            <a:miter lim="800000"/>
            <a:headEnd/>
            <a:tailEnd/>
          </a:ln>
        </p:spPr>
      </p:pic>
      <p:sp>
        <p:nvSpPr>
          <p:cNvPr id="18443" name="Text Box 11"/>
          <p:cNvSpPr txBox="1">
            <a:spLocks noChangeArrowheads="1"/>
          </p:cNvSpPr>
          <p:nvPr/>
        </p:nvSpPr>
        <p:spPr bwMode="auto">
          <a:xfrm>
            <a:off x="746125" y="1295400"/>
            <a:ext cx="1158875" cy="517525"/>
          </a:xfrm>
          <a:prstGeom prst="rect">
            <a:avLst/>
          </a:prstGeom>
          <a:noFill/>
          <a:ln w="9525">
            <a:noFill/>
            <a:miter lim="800000"/>
            <a:headEnd/>
            <a:tailEnd/>
          </a:ln>
        </p:spPr>
        <p:txBody>
          <a:bodyPr wrap="none" lIns="91436" tIns="45716" rIns="91436" bIns="45716">
            <a:spAutoFit/>
          </a:bodyPr>
          <a:lstStyle/>
          <a:p>
            <a:pPr algn="ctr" defTabSz="457200" eaLnBrk="0" hangingPunct="0"/>
            <a:r>
              <a:rPr lang="en-US" altLang="zh-CN" sz="1400">
                <a:latin typeface="Lucida Grande" pitchFamily="2" charset="0"/>
                <a:ea typeface="MS PGothic" pitchFamily="34" charset="-128"/>
              </a:rPr>
              <a:t>International</a:t>
            </a:r>
          </a:p>
          <a:p>
            <a:pPr algn="ctr" defTabSz="457200" eaLnBrk="0" hangingPunct="0"/>
            <a:r>
              <a:rPr lang="en-US" altLang="zh-CN" sz="1400">
                <a:latin typeface="Lucida Grande" pitchFamily="2" charset="0"/>
                <a:ea typeface="MS PGothic" pitchFamily="34" charset="-128"/>
              </a:rPr>
              <a:t>Data Center</a:t>
            </a:r>
          </a:p>
        </p:txBody>
      </p:sp>
      <p:sp>
        <p:nvSpPr>
          <p:cNvPr id="18444" name="Line 12"/>
          <p:cNvSpPr>
            <a:spLocks noChangeShapeType="1"/>
          </p:cNvSpPr>
          <p:nvPr/>
        </p:nvSpPr>
        <p:spPr bwMode="auto">
          <a:xfrm>
            <a:off x="1447800" y="2684463"/>
            <a:ext cx="0" cy="1209675"/>
          </a:xfrm>
          <a:prstGeom prst="line">
            <a:avLst/>
          </a:prstGeom>
          <a:noFill/>
          <a:ln w="22225">
            <a:solidFill>
              <a:schemeClr val="tx1"/>
            </a:solidFill>
            <a:prstDash val="sysDot"/>
            <a:round/>
            <a:headEnd/>
            <a:tailEnd/>
          </a:ln>
        </p:spPr>
        <p:txBody>
          <a:bodyPr wrap="none" anchor="ctr"/>
          <a:lstStyle/>
          <a:p>
            <a:endParaRPr lang="zh-CN" altLang="en-US"/>
          </a:p>
        </p:txBody>
      </p:sp>
      <p:pic>
        <p:nvPicPr>
          <p:cNvPr id="18445" name="Picture 13"/>
          <p:cNvPicPr>
            <a:picLocks noChangeAspect="1" noChangeArrowheads="1"/>
          </p:cNvPicPr>
          <p:nvPr/>
        </p:nvPicPr>
        <p:blipFill>
          <a:blip r:embed="rId4" cstate="print"/>
          <a:srcRect t="77794" b="-1202"/>
          <a:stretch>
            <a:fillRect/>
          </a:stretch>
        </p:blipFill>
        <p:spPr bwMode="auto">
          <a:xfrm>
            <a:off x="1066800" y="1600200"/>
            <a:ext cx="684213" cy="962025"/>
          </a:xfrm>
          <a:prstGeom prst="rect">
            <a:avLst/>
          </a:prstGeom>
          <a:noFill/>
          <a:ln w="9525">
            <a:noFill/>
            <a:miter lim="800000"/>
            <a:headEnd/>
            <a:tailEnd/>
          </a:ln>
        </p:spPr>
      </p:pic>
      <p:sp>
        <p:nvSpPr>
          <p:cNvPr id="18446" name="Rectangle 14"/>
          <p:cNvSpPr>
            <a:spLocks noChangeArrowheads="1"/>
          </p:cNvSpPr>
          <p:nvPr/>
        </p:nvSpPr>
        <p:spPr bwMode="auto">
          <a:xfrm>
            <a:off x="0" y="914400"/>
            <a:ext cx="8610600" cy="1096963"/>
          </a:xfrm>
          <a:prstGeom prst="rect">
            <a:avLst/>
          </a:prstGeom>
          <a:noFill/>
          <a:ln w="9525">
            <a:noFill/>
            <a:miter lim="800000"/>
            <a:headEnd/>
            <a:tailEnd/>
          </a:ln>
        </p:spPr>
        <p:txBody>
          <a:bodyPr anchor="ctr"/>
          <a:lstStyle/>
          <a:p>
            <a:pPr algn="ctr" defTabSz="457200" eaLnBrk="0" hangingPunct="0"/>
            <a:endParaRPr lang="de-DE" altLang="zh-CN" sz="1400" b="1" i="1">
              <a:solidFill>
                <a:schemeClr val="tx2"/>
              </a:solidFill>
              <a:ea typeface="MS PGothic" pitchFamily="34" charset="-128"/>
            </a:endParaRPr>
          </a:p>
        </p:txBody>
      </p:sp>
      <p:pic>
        <p:nvPicPr>
          <p:cNvPr id="18447" name="Picture 15" descr="placeholder"/>
          <p:cNvPicPr preferRelativeResize="0">
            <a:picLocks noChangeArrowheads="1"/>
          </p:cNvPicPr>
          <p:nvPr/>
        </p:nvPicPr>
        <p:blipFill>
          <a:blip r:embed="rId6" cstate="print"/>
          <a:srcRect/>
          <a:stretch>
            <a:fillRect/>
          </a:stretch>
        </p:blipFill>
        <p:spPr bwMode="auto">
          <a:xfrm>
            <a:off x="3967163" y="3482975"/>
            <a:ext cx="1022350" cy="681038"/>
          </a:xfrm>
          <a:prstGeom prst="rect">
            <a:avLst/>
          </a:prstGeom>
          <a:noFill/>
          <a:ln w="9525">
            <a:noFill/>
            <a:miter lim="800000"/>
            <a:headEnd/>
            <a:tailEnd/>
          </a:ln>
        </p:spPr>
      </p:pic>
      <p:pic>
        <p:nvPicPr>
          <p:cNvPr id="18448" name="Picture 16" descr="placeholder"/>
          <p:cNvPicPr preferRelativeResize="0">
            <a:picLocks noChangeArrowheads="1"/>
          </p:cNvPicPr>
          <p:nvPr/>
        </p:nvPicPr>
        <p:blipFill>
          <a:blip r:embed="rId7" cstate="print"/>
          <a:srcRect/>
          <a:stretch>
            <a:fillRect/>
          </a:stretch>
        </p:blipFill>
        <p:spPr bwMode="auto">
          <a:xfrm>
            <a:off x="3967163" y="2820988"/>
            <a:ext cx="1022350" cy="685800"/>
          </a:xfrm>
          <a:prstGeom prst="rect">
            <a:avLst/>
          </a:prstGeom>
          <a:noFill/>
          <a:ln w="9525">
            <a:noFill/>
            <a:miter lim="800000"/>
            <a:headEnd/>
            <a:tailEnd/>
          </a:ln>
        </p:spPr>
      </p:pic>
      <p:pic>
        <p:nvPicPr>
          <p:cNvPr id="18449" name="Picture 17" descr="placeholder"/>
          <p:cNvPicPr preferRelativeResize="0">
            <a:picLocks noChangeArrowheads="1"/>
          </p:cNvPicPr>
          <p:nvPr/>
        </p:nvPicPr>
        <p:blipFill>
          <a:blip r:embed="rId6" cstate="print"/>
          <a:srcRect/>
          <a:stretch>
            <a:fillRect/>
          </a:stretch>
        </p:blipFill>
        <p:spPr bwMode="auto">
          <a:xfrm>
            <a:off x="2324100" y="3492500"/>
            <a:ext cx="855663" cy="685800"/>
          </a:xfrm>
          <a:prstGeom prst="rect">
            <a:avLst/>
          </a:prstGeom>
          <a:noFill/>
          <a:ln w="9525">
            <a:noFill/>
            <a:miter lim="800000"/>
            <a:headEnd/>
            <a:tailEnd/>
          </a:ln>
        </p:spPr>
      </p:pic>
      <p:pic>
        <p:nvPicPr>
          <p:cNvPr id="18450" name="Picture 18" descr="placeholder"/>
          <p:cNvPicPr>
            <a:picLocks noChangeAspect="1" noChangeArrowheads="1"/>
          </p:cNvPicPr>
          <p:nvPr/>
        </p:nvPicPr>
        <p:blipFill>
          <a:blip r:embed="rId7" cstate="print"/>
          <a:srcRect/>
          <a:stretch>
            <a:fillRect/>
          </a:stretch>
        </p:blipFill>
        <p:spPr bwMode="auto">
          <a:xfrm>
            <a:off x="3625850" y="2201863"/>
            <a:ext cx="1655763" cy="450850"/>
          </a:xfrm>
          <a:prstGeom prst="rect">
            <a:avLst/>
          </a:prstGeom>
          <a:noFill/>
          <a:ln w="9525">
            <a:noFill/>
            <a:miter lim="800000"/>
            <a:headEnd/>
            <a:tailEnd/>
          </a:ln>
        </p:spPr>
      </p:pic>
      <p:sp>
        <p:nvSpPr>
          <p:cNvPr id="18451" name="Text Box 19"/>
          <p:cNvSpPr txBox="1">
            <a:spLocks noChangeArrowheads="1"/>
          </p:cNvSpPr>
          <p:nvPr/>
        </p:nvSpPr>
        <p:spPr bwMode="auto">
          <a:xfrm>
            <a:off x="3665538" y="2227263"/>
            <a:ext cx="1606550" cy="428625"/>
          </a:xfrm>
          <a:prstGeom prst="rect">
            <a:avLst/>
          </a:prstGeom>
          <a:noFill/>
          <a:ln w="9525">
            <a:noFill/>
            <a:miter lim="800000"/>
            <a:headEnd/>
            <a:tailEnd/>
          </a:ln>
        </p:spPr>
        <p:txBody>
          <a:bodyPr lIns="91436" tIns="45716" rIns="91436" bIns="45716">
            <a:spAutoFit/>
          </a:bodyPr>
          <a:lstStyle/>
          <a:p>
            <a:pPr algn="ctr" defTabSz="457200" eaLnBrk="0" hangingPunct="0"/>
            <a:r>
              <a:rPr lang="en-US" altLang="zh-CN" sz="1100">
                <a:solidFill>
                  <a:schemeClr val="bg1"/>
                </a:solidFill>
                <a:ea typeface="MS PGothic" pitchFamily="34" charset="-128"/>
              </a:rPr>
              <a:t>Enterprise Manager /</a:t>
            </a:r>
          </a:p>
          <a:p>
            <a:pPr algn="ctr" defTabSz="457200" eaLnBrk="0" hangingPunct="0"/>
            <a:r>
              <a:rPr lang="en-US" altLang="zh-CN" sz="1100">
                <a:solidFill>
                  <a:schemeClr val="bg1"/>
                </a:solidFill>
                <a:ea typeface="MS PGothic" pitchFamily="34" charset="-128"/>
              </a:rPr>
              <a:t>ControlPoint</a:t>
            </a:r>
          </a:p>
        </p:txBody>
      </p:sp>
      <p:pic>
        <p:nvPicPr>
          <p:cNvPr id="18452" name="Picture 20" descr="placeholder"/>
          <p:cNvPicPr>
            <a:picLocks noChangeAspect="1" noChangeArrowheads="1"/>
          </p:cNvPicPr>
          <p:nvPr/>
        </p:nvPicPr>
        <p:blipFill>
          <a:blip r:embed="rId7" cstate="print"/>
          <a:srcRect/>
          <a:stretch>
            <a:fillRect/>
          </a:stretch>
        </p:blipFill>
        <p:spPr bwMode="auto">
          <a:xfrm>
            <a:off x="3625850" y="4652963"/>
            <a:ext cx="1655763" cy="452437"/>
          </a:xfrm>
          <a:prstGeom prst="rect">
            <a:avLst/>
          </a:prstGeom>
          <a:noFill/>
          <a:ln w="9525">
            <a:noFill/>
            <a:miter lim="800000"/>
            <a:headEnd/>
            <a:tailEnd/>
          </a:ln>
        </p:spPr>
      </p:pic>
      <p:sp>
        <p:nvSpPr>
          <p:cNvPr id="18453" name="Text Box 21"/>
          <p:cNvSpPr txBox="1">
            <a:spLocks noChangeArrowheads="1"/>
          </p:cNvSpPr>
          <p:nvPr/>
        </p:nvSpPr>
        <p:spPr bwMode="auto">
          <a:xfrm>
            <a:off x="3636963" y="4741863"/>
            <a:ext cx="1606550" cy="260350"/>
          </a:xfrm>
          <a:prstGeom prst="rect">
            <a:avLst/>
          </a:prstGeom>
          <a:noFill/>
          <a:ln w="9525">
            <a:noFill/>
            <a:miter lim="800000"/>
            <a:headEnd/>
            <a:tailEnd/>
          </a:ln>
        </p:spPr>
        <p:txBody>
          <a:bodyPr lIns="91436" tIns="45716" rIns="91436" bIns="45716">
            <a:spAutoFit/>
          </a:bodyPr>
          <a:lstStyle/>
          <a:p>
            <a:pPr algn="ctr" defTabSz="457200" eaLnBrk="0" hangingPunct="0"/>
            <a:r>
              <a:rPr lang="en-US" altLang="zh-CN" sz="1100">
                <a:solidFill>
                  <a:schemeClr val="bg1"/>
                </a:solidFill>
                <a:ea typeface="MS PGothic" pitchFamily="34" charset="-128"/>
              </a:rPr>
              <a:t>TMOS</a:t>
            </a:r>
          </a:p>
        </p:txBody>
      </p:sp>
      <p:pic>
        <p:nvPicPr>
          <p:cNvPr id="18454" name="Picture 22" descr="placeholder"/>
          <p:cNvPicPr>
            <a:picLocks noChangeAspect="1" noChangeArrowheads="1"/>
          </p:cNvPicPr>
          <p:nvPr/>
        </p:nvPicPr>
        <p:blipFill>
          <a:blip r:embed="rId7" cstate="print"/>
          <a:srcRect/>
          <a:stretch>
            <a:fillRect/>
          </a:stretch>
        </p:blipFill>
        <p:spPr bwMode="auto">
          <a:xfrm>
            <a:off x="3625850" y="4224338"/>
            <a:ext cx="1655763" cy="452437"/>
          </a:xfrm>
          <a:prstGeom prst="rect">
            <a:avLst/>
          </a:prstGeom>
          <a:noFill/>
          <a:ln w="9525">
            <a:noFill/>
            <a:miter lim="800000"/>
            <a:headEnd/>
            <a:tailEnd/>
          </a:ln>
        </p:spPr>
      </p:pic>
      <p:sp>
        <p:nvSpPr>
          <p:cNvPr id="18455" name="Text Box 23"/>
          <p:cNvSpPr txBox="1">
            <a:spLocks noChangeArrowheads="1"/>
          </p:cNvSpPr>
          <p:nvPr/>
        </p:nvSpPr>
        <p:spPr bwMode="auto">
          <a:xfrm>
            <a:off x="3665538" y="4313238"/>
            <a:ext cx="1606550" cy="260350"/>
          </a:xfrm>
          <a:prstGeom prst="rect">
            <a:avLst/>
          </a:prstGeom>
          <a:noFill/>
          <a:ln w="9525">
            <a:noFill/>
            <a:miter lim="800000"/>
            <a:headEnd/>
            <a:tailEnd/>
          </a:ln>
        </p:spPr>
        <p:txBody>
          <a:bodyPr lIns="91436" tIns="45716" rIns="91436" bIns="45716">
            <a:spAutoFit/>
          </a:bodyPr>
          <a:lstStyle/>
          <a:p>
            <a:pPr algn="ctr" defTabSz="457200" eaLnBrk="0" hangingPunct="0"/>
            <a:r>
              <a:rPr lang="en-US" altLang="zh-CN" sz="1100">
                <a:solidFill>
                  <a:schemeClr val="bg1"/>
                </a:solidFill>
                <a:ea typeface="MS PGothic" pitchFamily="34" charset="-128"/>
              </a:rPr>
              <a:t>iControl</a:t>
            </a:r>
          </a:p>
        </p:txBody>
      </p:sp>
      <p:pic>
        <p:nvPicPr>
          <p:cNvPr id="18456" name="Picture 24" descr="placeholder"/>
          <p:cNvPicPr>
            <a:picLocks noChangeAspect="1" noChangeArrowheads="1"/>
          </p:cNvPicPr>
          <p:nvPr/>
        </p:nvPicPr>
        <p:blipFill>
          <a:blip r:embed="rId7" cstate="print"/>
          <a:srcRect/>
          <a:stretch>
            <a:fillRect/>
          </a:stretch>
        </p:blipFill>
        <p:spPr bwMode="auto">
          <a:xfrm>
            <a:off x="1493838" y="2814638"/>
            <a:ext cx="855662" cy="1377950"/>
          </a:xfrm>
          <a:prstGeom prst="rect">
            <a:avLst/>
          </a:prstGeom>
          <a:noFill/>
          <a:ln w="9525">
            <a:noFill/>
            <a:miter lim="800000"/>
            <a:headEnd/>
            <a:tailEnd/>
          </a:ln>
        </p:spPr>
      </p:pic>
      <p:sp>
        <p:nvSpPr>
          <p:cNvPr id="18457" name="Text Box 25"/>
          <p:cNvSpPr txBox="1">
            <a:spLocks noChangeArrowheads="1"/>
          </p:cNvSpPr>
          <p:nvPr/>
        </p:nvSpPr>
        <p:spPr bwMode="auto">
          <a:xfrm>
            <a:off x="1554163" y="3059113"/>
            <a:ext cx="836612" cy="765175"/>
          </a:xfrm>
          <a:prstGeom prst="rect">
            <a:avLst/>
          </a:prstGeom>
          <a:noFill/>
          <a:ln w="9525">
            <a:noFill/>
            <a:miter lim="800000"/>
            <a:headEnd/>
            <a:tailEnd/>
          </a:ln>
        </p:spPr>
        <p:txBody>
          <a:bodyPr lIns="91436" tIns="45716" rIns="91436" bIns="45716">
            <a:spAutoFit/>
          </a:bodyPr>
          <a:lstStyle/>
          <a:p>
            <a:pPr algn="ctr" defTabSz="457200" eaLnBrk="0" hangingPunct="0"/>
            <a:r>
              <a:rPr lang="en-US" altLang="zh-CN" sz="1100">
                <a:solidFill>
                  <a:schemeClr val="bg1"/>
                </a:solidFill>
                <a:ea typeface="MS PGothic" pitchFamily="34" charset="-128"/>
              </a:rPr>
              <a:t>BIG-IP Global Traffic Manager</a:t>
            </a:r>
          </a:p>
        </p:txBody>
      </p:sp>
      <p:pic>
        <p:nvPicPr>
          <p:cNvPr id="18458" name="Picture 26" descr="placeholder"/>
          <p:cNvPicPr preferRelativeResize="0">
            <a:picLocks noChangeArrowheads="1"/>
          </p:cNvPicPr>
          <p:nvPr/>
        </p:nvPicPr>
        <p:blipFill>
          <a:blip r:embed="rId7" cstate="print"/>
          <a:srcRect/>
          <a:stretch>
            <a:fillRect/>
          </a:stretch>
        </p:blipFill>
        <p:spPr bwMode="auto">
          <a:xfrm>
            <a:off x="2324100" y="2835275"/>
            <a:ext cx="855663" cy="685800"/>
          </a:xfrm>
          <a:prstGeom prst="rect">
            <a:avLst/>
          </a:prstGeom>
          <a:noFill/>
          <a:ln w="9525">
            <a:noFill/>
            <a:miter lim="800000"/>
            <a:headEnd/>
            <a:tailEnd/>
          </a:ln>
        </p:spPr>
      </p:pic>
      <p:sp>
        <p:nvSpPr>
          <p:cNvPr id="18459" name="Text Box 27"/>
          <p:cNvSpPr txBox="1">
            <a:spLocks noChangeArrowheads="1"/>
          </p:cNvSpPr>
          <p:nvPr/>
        </p:nvSpPr>
        <p:spPr bwMode="auto">
          <a:xfrm>
            <a:off x="2354263" y="3617913"/>
            <a:ext cx="838200" cy="430212"/>
          </a:xfrm>
          <a:prstGeom prst="rect">
            <a:avLst/>
          </a:prstGeom>
          <a:noFill/>
          <a:ln w="9525">
            <a:noFill/>
            <a:miter lim="800000"/>
            <a:headEnd/>
            <a:tailEnd/>
          </a:ln>
        </p:spPr>
        <p:txBody>
          <a:bodyPr lIns="91436" tIns="45716" rIns="91436" bIns="45716">
            <a:spAutoFit/>
          </a:bodyPr>
          <a:lstStyle/>
          <a:p>
            <a:pPr algn="ctr" defTabSz="457200" eaLnBrk="0" hangingPunct="0"/>
            <a:r>
              <a:rPr lang="en-US" altLang="zh-CN" sz="1100">
                <a:solidFill>
                  <a:schemeClr val="bg1"/>
                </a:solidFill>
                <a:ea typeface="MS PGothic" pitchFamily="34" charset="-128"/>
              </a:rPr>
              <a:t>BIG-IP</a:t>
            </a:r>
          </a:p>
          <a:p>
            <a:pPr algn="ctr" defTabSz="457200" eaLnBrk="0" hangingPunct="0"/>
            <a:r>
              <a:rPr lang="en-US" altLang="zh-CN" sz="1100">
                <a:solidFill>
                  <a:schemeClr val="bg1"/>
                </a:solidFill>
                <a:ea typeface="MS PGothic" pitchFamily="34" charset="-128"/>
              </a:rPr>
              <a:t>WOM</a:t>
            </a:r>
          </a:p>
        </p:txBody>
      </p:sp>
      <p:pic>
        <p:nvPicPr>
          <p:cNvPr id="18460" name="Picture 28" descr="placeholder"/>
          <p:cNvPicPr>
            <a:picLocks noChangeAspect="1" noChangeArrowheads="1"/>
          </p:cNvPicPr>
          <p:nvPr/>
        </p:nvPicPr>
        <p:blipFill>
          <a:blip r:embed="rId7" cstate="print"/>
          <a:srcRect/>
          <a:stretch>
            <a:fillRect/>
          </a:stretch>
        </p:blipFill>
        <p:spPr bwMode="auto">
          <a:xfrm>
            <a:off x="3151188" y="2814638"/>
            <a:ext cx="855662" cy="1377950"/>
          </a:xfrm>
          <a:prstGeom prst="rect">
            <a:avLst/>
          </a:prstGeom>
          <a:noFill/>
          <a:ln w="9525">
            <a:noFill/>
            <a:miter lim="800000"/>
            <a:headEnd/>
            <a:tailEnd/>
          </a:ln>
        </p:spPr>
      </p:pic>
      <p:sp>
        <p:nvSpPr>
          <p:cNvPr id="18461" name="Text Box 29"/>
          <p:cNvSpPr txBox="1">
            <a:spLocks noChangeArrowheads="1"/>
          </p:cNvSpPr>
          <p:nvPr/>
        </p:nvSpPr>
        <p:spPr bwMode="auto">
          <a:xfrm>
            <a:off x="3192463" y="3309938"/>
            <a:ext cx="836612" cy="428625"/>
          </a:xfrm>
          <a:prstGeom prst="rect">
            <a:avLst/>
          </a:prstGeom>
          <a:noFill/>
          <a:ln w="9525">
            <a:noFill/>
            <a:miter lim="800000"/>
            <a:headEnd/>
            <a:tailEnd/>
          </a:ln>
        </p:spPr>
        <p:txBody>
          <a:bodyPr lIns="91436" tIns="45716" rIns="91436" bIns="45716">
            <a:spAutoFit/>
          </a:bodyPr>
          <a:lstStyle/>
          <a:p>
            <a:pPr algn="ctr" defTabSz="457200" eaLnBrk="0" hangingPunct="0"/>
            <a:r>
              <a:rPr lang="en-US" altLang="zh-CN" sz="1100">
                <a:solidFill>
                  <a:schemeClr val="bg1"/>
                </a:solidFill>
                <a:ea typeface="MS PGothic" pitchFamily="34" charset="-128"/>
              </a:rPr>
              <a:t>FirePass</a:t>
            </a:r>
          </a:p>
          <a:p>
            <a:pPr algn="ctr" defTabSz="457200" eaLnBrk="0" hangingPunct="0"/>
            <a:r>
              <a:rPr lang="en-US" altLang="zh-CN" sz="1100">
                <a:solidFill>
                  <a:schemeClr val="bg1"/>
                </a:solidFill>
                <a:ea typeface="MS PGothic" pitchFamily="34" charset="-128"/>
              </a:rPr>
              <a:t>SSL VPN</a:t>
            </a:r>
          </a:p>
        </p:txBody>
      </p:sp>
      <p:sp>
        <p:nvSpPr>
          <p:cNvPr id="18462" name="Text Box 30"/>
          <p:cNvSpPr txBox="1">
            <a:spLocks noChangeArrowheads="1"/>
          </p:cNvSpPr>
          <p:nvPr/>
        </p:nvSpPr>
        <p:spPr bwMode="auto">
          <a:xfrm>
            <a:off x="3963988" y="2895600"/>
            <a:ext cx="998537" cy="596900"/>
          </a:xfrm>
          <a:prstGeom prst="rect">
            <a:avLst/>
          </a:prstGeom>
          <a:noFill/>
          <a:ln w="9525">
            <a:noFill/>
            <a:miter lim="800000"/>
            <a:headEnd/>
            <a:tailEnd/>
          </a:ln>
        </p:spPr>
        <p:txBody>
          <a:bodyPr lIns="91436" tIns="45716" rIns="91436" bIns="45716">
            <a:spAutoFit/>
          </a:bodyPr>
          <a:lstStyle/>
          <a:p>
            <a:pPr algn="ctr" defTabSz="457200" eaLnBrk="0" hangingPunct="0"/>
            <a:r>
              <a:rPr lang="en-US" altLang="zh-CN" sz="1100">
                <a:solidFill>
                  <a:schemeClr val="bg1"/>
                </a:solidFill>
                <a:ea typeface="MS PGothic" pitchFamily="34" charset="-128"/>
              </a:rPr>
              <a:t>BIG-IP Local</a:t>
            </a:r>
          </a:p>
          <a:p>
            <a:pPr algn="ctr" defTabSz="457200" eaLnBrk="0" hangingPunct="0"/>
            <a:r>
              <a:rPr lang="en-US" altLang="zh-CN" sz="1100">
                <a:solidFill>
                  <a:schemeClr val="bg1"/>
                </a:solidFill>
                <a:ea typeface="MS PGothic" pitchFamily="34" charset="-128"/>
              </a:rPr>
              <a:t>Traffic</a:t>
            </a:r>
          </a:p>
          <a:p>
            <a:pPr algn="ctr" defTabSz="457200" eaLnBrk="0" hangingPunct="0"/>
            <a:r>
              <a:rPr lang="en-US" altLang="zh-CN" sz="1100">
                <a:solidFill>
                  <a:schemeClr val="bg1"/>
                </a:solidFill>
                <a:ea typeface="MS PGothic" pitchFamily="34" charset="-128"/>
              </a:rPr>
              <a:t>Manager</a:t>
            </a:r>
          </a:p>
        </p:txBody>
      </p:sp>
      <p:pic>
        <p:nvPicPr>
          <p:cNvPr id="18463" name="Picture 31" descr="placeholder"/>
          <p:cNvPicPr>
            <a:picLocks noChangeAspect="1" noChangeArrowheads="1"/>
          </p:cNvPicPr>
          <p:nvPr/>
        </p:nvPicPr>
        <p:blipFill>
          <a:blip r:embed="rId7" cstate="print"/>
          <a:srcRect/>
          <a:stretch>
            <a:fillRect/>
          </a:stretch>
        </p:blipFill>
        <p:spPr bwMode="auto">
          <a:xfrm>
            <a:off x="5884863" y="2809875"/>
            <a:ext cx="968375" cy="1371600"/>
          </a:xfrm>
          <a:prstGeom prst="rect">
            <a:avLst/>
          </a:prstGeom>
          <a:noFill/>
          <a:ln w="9525">
            <a:noFill/>
            <a:miter lim="800000"/>
            <a:headEnd/>
            <a:tailEnd/>
          </a:ln>
        </p:spPr>
      </p:pic>
      <p:sp>
        <p:nvSpPr>
          <p:cNvPr id="18464" name="Text Box 32"/>
          <p:cNvSpPr txBox="1">
            <a:spLocks noChangeArrowheads="1"/>
          </p:cNvSpPr>
          <p:nvPr/>
        </p:nvSpPr>
        <p:spPr bwMode="auto">
          <a:xfrm>
            <a:off x="5956300" y="3065463"/>
            <a:ext cx="955675" cy="765175"/>
          </a:xfrm>
          <a:prstGeom prst="rect">
            <a:avLst/>
          </a:prstGeom>
          <a:noFill/>
          <a:ln w="9525">
            <a:noFill/>
            <a:miter lim="800000"/>
            <a:headEnd/>
            <a:tailEnd/>
          </a:ln>
        </p:spPr>
        <p:txBody>
          <a:bodyPr lIns="91436" tIns="45716" rIns="91436" bIns="45716">
            <a:spAutoFit/>
          </a:bodyPr>
          <a:lstStyle/>
          <a:p>
            <a:pPr algn="ctr" defTabSz="457200" eaLnBrk="0" hangingPunct="0"/>
            <a:r>
              <a:rPr lang="en-US" altLang="zh-CN" sz="1100">
                <a:solidFill>
                  <a:schemeClr val="bg1"/>
                </a:solidFill>
                <a:ea typeface="MS PGothic" pitchFamily="34" charset="-128"/>
              </a:rPr>
              <a:t>BIG-IP Application</a:t>
            </a:r>
          </a:p>
          <a:p>
            <a:pPr algn="ctr" defTabSz="457200" eaLnBrk="0" hangingPunct="0"/>
            <a:r>
              <a:rPr lang="en-US" altLang="zh-CN" sz="1100">
                <a:solidFill>
                  <a:schemeClr val="bg1"/>
                </a:solidFill>
                <a:ea typeface="MS PGothic" pitchFamily="34" charset="-128"/>
              </a:rPr>
              <a:t>Security</a:t>
            </a:r>
          </a:p>
          <a:p>
            <a:pPr algn="ctr" defTabSz="457200" eaLnBrk="0" hangingPunct="0"/>
            <a:r>
              <a:rPr lang="en-US" altLang="zh-CN" sz="1100">
                <a:solidFill>
                  <a:schemeClr val="bg1"/>
                </a:solidFill>
                <a:ea typeface="MS PGothic" pitchFamily="34" charset="-128"/>
              </a:rPr>
              <a:t>Manager</a:t>
            </a:r>
          </a:p>
        </p:txBody>
      </p:sp>
      <p:sp>
        <p:nvSpPr>
          <p:cNvPr id="18465" name="Text Box 33"/>
          <p:cNvSpPr txBox="1">
            <a:spLocks noChangeArrowheads="1"/>
          </p:cNvSpPr>
          <p:nvPr/>
        </p:nvSpPr>
        <p:spPr bwMode="auto">
          <a:xfrm>
            <a:off x="3968750" y="3581400"/>
            <a:ext cx="1066800" cy="428625"/>
          </a:xfrm>
          <a:prstGeom prst="rect">
            <a:avLst/>
          </a:prstGeom>
          <a:noFill/>
          <a:ln w="9525">
            <a:noFill/>
            <a:miter lim="800000"/>
            <a:headEnd/>
            <a:tailEnd/>
          </a:ln>
        </p:spPr>
        <p:txBody>
          <a:bodyPr lIns="91436" tIns="45716" rIns="91436" bIns="45716">
            <a:spAutoFit/>
          </a:bodyPr>
          <a:lstStyle/>
          <a:p>
            <a:pPr algn="ctr" defTabSz="457200" eaLnBrk="0" hangingPunct="0"/>
            <a:r>
              <a:rPr lang="en-US" altLang="zh-CN" sz="1100">
                <a:solidFill>
                  <a:schemeClr val="bg1"/>
                </a:solidFill>
                <a:ea typeface="MS PGothic" pitchFamily="34" charset="-128"/>
              </a:rPr>
              <a:t>BIG-IP Web</a:t>
            </a:r>
          </a:p>
          <a:p>
            <a:pPr algn="ctr" defTabSz="457200" eaLnBrk="0" hangingPunct="0"/>
            <a:r>
              <a:rPr lang="en-US" altLang="zh-CN" sz="1100">
                <a:solidFill>
                  <a:schemeClr val="bg1"/>
                </a:solidFill>
                <a:ea typeface="MS PGothic" pitchFamily="34" charset="-128"/>
              </a:rPr>
              <a:t>Accelerator</a:t>
            </a:r>
          </a:p>
        </p:txBody>
      </p:sp>
      <p:sp>
        <p:nvSpPr>
          <p:cNvPr id="18466" name="Text Box 34"/>
          <p:cNvSpPr txBox="1">
            <a:spLocks noChangeArrowheads="1"/>
          </p:cNvSpPr>
          <p:nvPr/>
        </p:nvSpPr>
        <p:spPr bwMode="auto">
          <a:xfrm>
            <a:off x="2354263" y="2854325"/>
            <a:ext cx="838200" cy="596900"/>
          </a:xfrm>
          <a:prstGeom prst="rect">
            <a:avLst/>
          </a:prstGeom>
          <a:noFill/>
          <a:ln w="9525">
            <a:noFill/>
            <a:miter lim="800000"/>
            <a:headEnd/>
            <a:tailEnd/>
          </a:ln>
        </p:spPr>
        <p:txBody>
          <a:bodyPr lIns="91436" tIns="45716" rIns="91436" bIns="45716">
            <a:spAutoFit/>
          </a:bodyPr>
          <a:lstStyle/>
          <a:p>
            <a:pPr algn="ctr" defTabSz="457200" eaLnBrk="0" hangingPunct="0"/>
            <a:r>
              <a:rPr lang="en-US" altLang="zh-CN" sz="1100">
                <a:solidFill>
                  <a:schemeClr val="bg1"/>
                </a:solidFill>
                <a:ea typeface="MS PGothic" pitchFamily="34" charset="-128"/>
              </a:rPr>
              <a:t>BIG-IP Link</a:t>
            </a:r>
          </a:p>
          <a:p>
            <a:pPr algn="ctr" defTabSz="457200" eaLnBrk="0" hangingPunct="0"/>
            <a:r>
              <a:rPr lang="en-US" altLang="zh-CN" sz="1100">
                <a:solidFill>
                  <a:schemeClr val="bg1"/>
                </a:solidFill>
                <a:ea typeface="MS PGothic" pitchFamily="34" charset="-128"/>
              </a:rPr>
              <a:t>Controller</a:t>
            </a:r>
          </a:p>
        </p:txBody>
      </p:sp>
      <p:pic>
        <p:nvPicPr>
          <p:cNvPr id="18467" name="Picture 35" descr="placeholder"/>
          <p:cNvPicPr>
            <a:picLocks noChangeAspect="1" noChangeArrowheads="1"/>
          </p:cNvPicPr>
          <p:nvPr/>
        </p:nvPicPr>
        <p:blipFill>
          <a:blip r:embed="rId7" cstate="print"/>
          <a:srcRect/>
          <a:stretch>
            <a:fillRect/>
          </a:stretch>
        </p:blipFill>
        <p:spPr bwMode="auto">
          <a:xfrm>
            <a:off x="6819900" y="2809875"/>
            <a:ext cx="968375" cy="1377950"/>
          </a:xfrm>
          <a:prstGeom prst="rect">
            <a:avLst/>
          </a:prstGeom>
          <a:noFill/>
          <a:ln w="9525">
            <a:noFill/>
            <a:miter lim="800000"/>
            <a:headEnd/>
            <a:tailEnd/>
          </a:ln>
        </p:spPr>
      </p:pic>
      <p:sp>
        <p:nvSpPr>
          <p:cNvPr id="18468" name="Text Box 36"/>
          <p:cNvSpPr txBox="1">
            <a:spLocks noChangeArrowheads="1"/>
          </p:cNvSpPr>
          <p:nvPr/>
        </p:nvSpPr>
        <p:spPr bwMode="auto">
          <a:xfrm>
            <a:off x="6780213" y="3025775"/>
            <a:ext cx="1042987" cy="765175"/>
          </a:xfrm>
          <a:prstGeom prst="rect">
            <a:avLst/>
          </a:prstGeom>
          <a:noFill/>
          <a:ln w="9525">
            <a:noFill/>
            <a:miter lim="800000"/>
            <a:headEnd/>
            <a:tailEnd/>
          </a:ln>
        </p:spPr>
        <p:txBody>
          <a:bodyPr lIns="91436" tIns="45716" rIns="91436" bIns="45716">
            <a:spAutoFit/>
          </a:bodyPr>
          <a:lstStyle/>
          <a:p>
            <a:pPr algn="ctr" defTabSz="457200" eaLnBrk="0" hangingPunct="0"/>
            <a:endParaRPr lang="zh-CN" altLang="en-US" sz="1100">
              <a:solidFill>
                <a:schemeClr val="bg1"/>
              </a:solidFill>
              <a:ea typeface="MS PGothic" pitchFamily="34" charset="-128"/>
            </a:endParaRPr>
          </a:p>
          <a:p>
            <a:pPr algn="ctr" defTabSz="457200" eaLnBrk="0" hangingPunct="0"/>
            <a:r>
              <a:rPr lang="en-US" altLang="zh-CN" sz="1100">
                <a:solidFill>
                  <a:schemeClr val="bg1"/>
                </a:solidFill>
                <a:ea typeface="MS PGothic" pitchFamily="34" charset="-128"/>
              </a:rPr>
              <a:t>ARX</a:t>
            </a:r>
          </a:p>
          <a:p>
            <a:pPr algn="ctr" defTabSz="457200" eaLnBrk="0" hangingPunct="0"/>
            <a:r>
              <a:rPr lang="en-US" altLang="zh-CN" sz="1100">
                <a:solidFill>
                  <a:schemeClr val="bg1"/>
                </a:solidFill>
                <a:ea typeface="MS PGothic" pitchFamily="34" charset="-128"/>
              </a:rPr>
              <a:t>File/Data Virtualization</a:t>
            </a:r>
          </a:p>
        </p:txBody>
      </p:sp>
      <p:sp>
        <p:nvSpPr>
          <p:cNvPr id="458789" name="Text Box 37"/>
          <p:cNvSpPr txBox="1">
            <a:spLocks noChangeArrowheads="1"/>
          </p:cNvSpPr>
          <p:nvPr/>
        </p:nvSpPr>
        <p:spPr bwMode="auto">
          <a:xfrm>
            <a:off x="249238" y="5943600"/>
            <a:ext cx="8497887" cy="701675"/>
          </a:xfrm>
          <a:prstGeom prst="rect">
            <a:avLst/>
          </a:prstGeom>
          <a:noFill/>
          <a:ln w="12700" algn="ctr">
            <a:noFill/>
            <a:miter lim="800000"/>
            <a:headEnd/>
            <a:tailEnd/>
          </a:ln>
        </p:spPr>
        <p:txBody>
          <a:bodyPr lIns="91436" tIns="45716" rIns="91436" bIns="45716">
            <a:spAutoFit/>
          </a:bodyPr>
          <a:lstStyle/>
          <a:p>
            <a:pPr algn="ctr" defTabSz="457200" eaLnBrk="0" hangingPunct="0"/>
            <a:r>
              <a:rPr lang="en-US" altLang="zh-CN" sz="2000" b="1" i="1">
                <a:solidFill>
                  <a:schemeClr val="accent2"/>
                </a:solidFill>
                <a:ea typeface="MS PGothic" pitchFamily="34" charset="-128"/>
              </a:rPr>
              <a:t>Business Goal: Achieve these objectives in the most operationally efficient manner</a:t>
            </a:r>
          </a:p>
        </p:txBody>
      </p:sp>
      <p:sp>
        <p:nvSpPr>
          <p:cNvPr id="18470" name="Rectangle 38"/>
          <p:cNvSpPr>
            <a:spLocks noGrp="1" noChangeArrowheads="1"/>
          </p:cNvSpPr>
          <p:nvPr>
            <p:ph type="title" idx="4294967295"/>
          </p:nvPr>
        </p:nvSpPr>
        <p:spPr>
          <a:xfrm>
            <a:off x="250825" y="188913"/>
            <a:ext cx="7772400" cy="1143000"/>
          </a:xfrm>
          <a:noFill/>
        </p:spPr>
        <p:txBody>
          <a:bodyPr anchor="t"/>
          <a:lstStyle/>
          <a:p>
            <a:pPr algn="l" eaLnBrk="1" hangingPunct="1"/>
            <a:r>
              <a:rPr lang="en-US" altLang="zh-CN" sz="4000" dirty="0" smtClean="0"/>
              <a:t>F5 </a:t>
            </a:r>
            <a:r>
              <a:rPr lang="zh-CN" altLang="en-US" sz="4000" dirty="0" smtClean="0"/>
              <a:t>完整解决方案</a:t>
            </a:r>
            <a:endParaRPr lang="de-DE" sz="4000" dirty="0" smtClean="0">
              <a:ea typeface="宋体" pitchFamily="2" charset="-122"/>
            </a:endParaRPr>
          </a:p>
        </p:txBody>
      </p:sp>
      <p:pic>
        <p:nvPicPr>
          <p:cNvPr id="18471" name="Picture 16" descr="placeholder"/>
          <p:cNvPicPr preferRelativeResize="0">
            <a:picLocks noChangeArrowheads="1"/>
          </p:cNvPicPr>
          <p:nvPr/>
        </p:nvPicPr>
        <p:blipFill>
          <a:blip r:embed="rId7" cstate="print"/>
          <a:srcRect/>
          <a:stretch>
            <a:fillRect/>
          </a:stretch>
        </p:blipFill>
        <p:spPr bwMode="auto">
          <a:xfrm>
            <a:off x="4926013" y="2825750"/>
            <a:ext cx="1022350" cy="685800"/>
          </a:xfrm>
          <a:prstGeom prst="rect">
            <a:avLst/>
          </a:prstGeom>
          <a:noFill/>
          <a:ln w="9525">
            <a:noFill/>
            <a:miter lim="800000"/>
            <a:headEnd/>
            <a:tailEnd/>
          </a:ln>
        </p:spPr>
      </p:pic>
      <p:pic>
        <p:nvPicPr>
          <p:cNvPr id="18472" name="Picture 16" descr="placeholder"/>
          <p:cNvPicPr preferRelativeResize="0">
            <a:picLocks noChangeArrowheads="1"/>
          </p:cNvPicPr>
          <p:nvPr/>
        </p:nvPicPr>
        <p:blipFill>
          <a:blip r:embed="rId7" cstate="print"/>
          <a:srcRect/>
          <a:stretch>
            <a:fillRect/>
          </a:stretch>
        </p:blipFill>
        <p:spPr bwMode="auto">
          <a:xfrm>
            <a:off x="4926013" y="3484563"/>
            <a:ext cx="1022350" cy="685800"/>
          </a:xfrm>
          <a:prstGeom prst="rect">
            <a:avLst/>
          </a:prstGeom>
          <a:noFill/>
          <a:ln w="9525">
            <a:noFill/>
            <a:miter lim="800000"/>
            <a:headEnd/>
            <a:tailEnd/>
          </a:ln>
        </p:spPr>
      </p:pic>
      <p:sp>
        <p:nvSpPr>
          <p:cNvPr id="18473" name="TextBox 42"/>
          <p:cNvSpPr txBox="1">
            <a:spLocks noChangeArrowheads="1"/>
          </p:cNvSpPr>
          <p:nvPr/>
        </p:nvSpPr>
        <p:spPr bwMode="auto">
          <a:xfrm>
            <a:off x="4894263" y="2878138"/>
            <a:ext cx="1065212" cy="600075"/>
          </a:xfrm>
          <a:prstGeom prst="rect">
            <a:avLst/>
          </a:prstGeom>
          <a:noFill/>
          <a:ln w="9525">
            <a:noFill/>
            <a:miter lim="800000"/>
            <a:headEnd/>
            <a:tailEnd/>
          </a:ln>
        </p:spPr>
        <p:txBody>
          <a:bodyPr wrap="none">
            <a:spAutoFit/>
          </a:bodyPr>
          <a:lstStyle/>
          <a:p>
            <a:pPr algn="ctr" defTabSz="457200" eaLnBrk="0" hangingPunct="0"/>
            <a:r>
              <a:rPr lang="en-US" altLang="zh-CN" sz="1100">
                <a:solidFill>
                  <a:schemeClr val="bg1"/>
                </a:solidFill>
                <a:ea typeface="MS PGothic" pitchFamily="34" charset="-128"/>
              </a:rPr>
              <a:t>BIG-IP</a:t>
            </a:r>
          </a:p>
          <a:p>
            <a:pPr algn="ctr" defTabSz="457200" eaLnBrk="0" hangingPunct="0"/>
            <a:r>
              <a:rPr lang="en-US" altLang="zh-CN" sz="1100">
                <a:solidFill>
                  <a:schemeClr val="bg1"/>
                </a:solidFill>
                <a:ea typeface="MS PGothic" pitchFamily="34" charset="-128"/>
              </a:rPr>
              <a:t>Aeecss Policy</a:t>
            </a:r>
          </a:p>
          <a:p>
            <a:pPr algn="ctr" defTabSz="457200" eaLnBrk="0" hangingPunct="0"/>
            <a:r>
              <a:rPr lang="en-US" altLang="zh-CN" sz="1100">
                <a:solidFill>
                  <a:schemeClr val="bg1"/>
                </a:solidFill>
                <a:ea typeface="MS PGothic" pitchFamily="34" charset="-128"/>
              </a:rPr>
              <a:t>Manager</a:t>
            </a:r>
          </a:p>
        </p:txBody>
      </p:sp>
      <p:sp>
        <p:nvSpPr>
          <p:cNvPr id="18474" name="矩形 43"/>
          <p:cNvSpPr>
            <a:spLocks noChangeArrowheads="1"/>
          </p:cNvSpPr>
          <p:nvPr/>
        </p:nvSpPr>
        <p:spPr bwMode="auto">
          <a:xfrm>
            <a:off x="5016500" y="3517900"/>
            <a:ext cx="939800" cy="877888"/>
          </a:xfrm>
          <a:prstGeom prst="rect">
            <a:avLst/>
          </a:prstGeom>
          <a:noFill/>
          <a:ln w="9525">
            <a:noFill/>
            <a:miter lim="800000"/>
            <a:headEnd/>
            <a:tailEnd/>
          </a:ln>
        </p:spPr>
        <p:txBody>
          <a:bodyPr>
            <a:spAutoFit/>
          </a:bodyPr>
          <a:lstStyle/>
          <a:p>
            <a:pPr algn="ctr" defTabSz="457200" eaLnBrk="0" hangingPunct="0"/>
            <a:r>
              <a:rPr lang="en-US" altLang="zh-CN" sz="1100">
                <a:solidFill>
                  <a:schemeClr val="bg1"/>
                </a:solidFill>
                <a:ea typeface="MS PGothic" pitchFamily="34" charset="-128"/>
              </a:rPr>
              <a:t>BIG-IP</a:t>
            </a:r>
          </a:p>
          <a:p>
            <a:pPr algn="ctr" defTabSz="457200" eaLnBrk="0" hangingPunct="0"/>
            <a:r>
              <a:rPr lang="en-US" altLang="zh-CN" sz="1100">
                <a:solidFill>
                  <a:schemeClr val="bg1"/>
                </a:solidFill>
                <a:ea typeface="MS PGothic" pitchFamily="34" charset="-128"/>
              </a:rPr>
              <a:t>Edge Gate Way</a:t>
            </a:r>
          </a:p>
          <a:p>
            <a:pPr algn="ctr" defTabSz="457200" eaLnBrk="0" hangingPunct="0"/>
            <a:endParaRPr lang="en-US" altLang="zh-CN">
              <a:solidFill>
                <a:schemeClr val="bg1"/>
              </a:solidFill>
              <a:ea typeface="MS PGothic"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8789"/>
                                        </p:tgtEl>
                                        <p:attrNameLst>
                                          <p:attrName>style.visibility</p:attrName>
                                        </p:attrNameLst>
                                      </p:cBhvr>
                                      <p:to>
                                        <p:strVal val="visible"/>
                                      </p:to>
                                    </p:set>
                                    <p:animEffect transition="in" filter="dissolve">
                                      <p:cBhvr>
                                        <p:cTn id="7" dur="500"/>
                                        <p:tgtEl>
                                          <p:spTgt spid="45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8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0" name="Rectangle 2"/>
          <p:cNvSpPr>
            <a:spLocks noChangeArrowheads="1"/>
          </p:cNvSpPr>
          <p:nvPr/>
        </p:nvSpPr>
        <p:spPr bwMode="auto">
          <a:xfrm>
            <a:off x="5791200" y="6096000"/>
            <a:ext cx="533400" cy="304800"/>
          </a:xfrm>
          <a:prstGeom prst="rect">
            <a:avLst/>
          </a:prstGeom>
          <a:solidFill>
            <a:srgbClr val="9BE5FF"/>
          </a:solidFill>
          <a:ln w="9525" algn="ctr">
            <a:noFill/>
            <a:miter lim="800000"/>
            <a:headEnd/>
            <a:tailEnd/>
          </a:ln>
        </p:spPr>
        <p:txBody>
          <a:bodyPr wrap="none" anchor="ctr"/>
          <a:lstStyle/>
          <a:p>
            <a:endParaRPr lang="zh-CN" altLang="zh-CN">
              <a:latin typeface="Calibri" pitchFamily="34" charset="0"/>
            </a:endParaRPr>
          </a:p>
        </p:txBody>
      </p:sp>
      <p:sp>
        <p:nvSpPr>
          <p:cNvPr id="7181" name="Rectangle 8"/>
          <p:cNvSpPr>
            <a:spLocks noChangeArrowheads="1"/>
          </p:cNvSpPr>
          <p:nvPr/>
        </p:nvSpPr>
        <p:spPr bwMode="auto">
          <a:xfrm>
            <a:off x="3886200" y="4648200"/>
            <a:ext cx="533400" cy="304800"/>
          </a:xfrm>
          <a:prstGeom prst="rect">
            <a:avLst/>
          </a:prstGeom>
          <a:noFill/>
          <a:ln w="9525" algn="ctr">
            <a:solidFill>
              <a:srgbClr val="999999"/>
            </a:solidFill>
            <a:miter lim="800000"/>
            <a:headEnd/>
            <a:tailEnd/>
          </a:ln>
        </p:spPr>
        <p:txBody>
          <a:bodyPr wrap="none" anchor="ctr"/>
          <a:lstStyle/>
          <a:p>
            <a:endParaRPr lang="zh-CN" altLang="zh-CN">
              <a:latin typeface="Calibri" pitchFamily="34" charset="0"/>
            </a:endParaRPr>
          </a:p>
        </p:txBody>
      </p:sp>
      <p:sp>
        <p:nvSpPr>
          <p:cNvPr id="7182" name="Rectangle 9"/>
          <p:cNvSpPr>
            <a:spLocks noChangeArrowheads="1"/>
          </p:cNvSpPr>
          <p:nvPr/>
        </p:nvSpPr>
        <p:spPr bwMode="auto">
          <a:xfrm>
            <a:off x="3886200" y="4267200"/>
            <a:ext cx="533400" cy="304800"/>
          </a:xfrm>
          <a:prstGeom prst="rect">
            <a:avLst/>
          </a:prstGeom>
          <a:noFill/>
          <a:ln w="9525" algn="ctr">
            <a:solidFill>
              <a:srgbClr val="999999"/>
            </a:solidFill>
            <a:miter lim="800000"/>
            <a:headEnd/>
            <a:tailEnd/>
          </a:ln>
        </p:spPr>
        <p:txBody>
          <a:bodyPr wrap="none" anchor="ctr"/>
          <a:lstStyle/>
          <a:p>
            <a:endParaRPr lang="zh-CN" altLang="zh-CN">
              <a:latin typeface="Calibri" pitchFamily="34" charset="0"/>
            </a:endParaRPr>
          </a:p>
        </p:txBody>
      </p:sp>
      <p:sp>
        <p:nvSpPr>
          <p:cNvPr id="7183" name="Rectangle 10"/>
          <p:cNvSpPr>
            <a:spLocks noChangeArrowheads="1"/>
          </p:cNvSpPr>
          <p:nvPr/>
        </p:nvSpPr>
        <p:spPr bwMode="auto">
          <a:xfrm>
            <a:off x="7391400" y="1066800"/>
            <a:ext cx="685800" cy="338138"/>
          </a:xfrm>
          <a:prstGeom prst="rect">
            <a:avLst/>
          </a:prstGeom>
          <a:noFill/>
          <a:ln w="9525">
            <a:noFill/>
            <a:miter lim="800000"/>
            <a:headEnd/>
            <a:tailEnd/>
          </a:ln>
        </p:spPr>
        <p:txBody>
          <a:bodyPr>
            <a:spAutoFit/>
          </a:bodyPr>
          <a:lstStyle/>
          <a:p>
            <a:r>
              <a:rPr lang="en-US" altLang="zh-CN" sz="800">
                <a:latin typeface="Calibri" pitchFamily="34" charset="0"/>
              </a:rPr>
              <a:t>DMZ</a:t>
            </a:r>
            <a:endParaRPr lang="en-US" altLang="zh-CN" sz="800">
              <a:solidFill>
                <a:srgbClr val="FF0000"/>
              </a:solidFill>
              <a:latin typeface="Calibri" pitchFamily="34" charset="0"/>
            </a:endParaRPr>
          </a:p>
          <a:p>
            <a:r>
              <a:rPr lang="en-US" altLang="zh-CN" sz="800">
                <a:solidFill>
                  <a:srgbClr val="FF0000"/>
                </a:solidFill>
                <a:latin typeface="Calibri" pitchFamily="34" charset="0"/>
              </a:rPr>
              <a:t>SAM </a:t>
            </a:r>
          </a:p>
        </p:txBody>
      </p:sp>
      <p:sp>
        <p:nvSpPr>
          <p:cNvPr id="7184" name="Rectangle 11"/>
          <p:cNvSpPr>
            <a:spLocks noChangeArrowheads="1"/>
          </p:cNvSpPr>
          <p:nvPr/>
        </p:nvSpPr>
        <p:spPr bwMode="auto">
          <a:xfrm>
            <a:off x="1905000" y="2209800"/>
            <a:ext cx="1219200" cy="304800"/>
          </a:xfrm>
          <a:prstGeom prst="rect">
            <a:avLst/>
          </a:prstGeom>
          <a:noFill/>
          <a:ln w="9525" algn="ctr">
            <a:solidFill>
              <a:srgbClr val="999999"/>
            </a:solidFill>
            <a:miter lim="800000"/>
            <a:headEnd/>
            <a:tailEnd/>
          </a:ln>
        </p:spPr>
        <p:txBody>
          <a:bodyPr wrap="none" anchor="ctr"/>
          <a:lstStyle/>
          <a:p>
            <a:endParaRPr lang="zh-CN" altLang="zh-CN">
              <a:latin typeface="Calibri" pitchFamily="34" charset="0"/>
            </a:endParaRPr>
          </a:p>
        </p:txBody>
      </p:sp>
      <p:sp>
        <p:nvSpPr>
          <p:cNvPr id="7185" name="Rectangle 12"/>
          <p:cNvSpPr>
            <a:spLocks noChangeArrowheads="1"/>
          </p:cNvSpPr>
          <p:nvPr/>
        </p:nvSpPr>
        <p:spPr bwMode="auto">
          <a:xfrm>
            <a:off x="2057400" y="4191000"/>
            <a:ext cx="990600" cy="457200"/>
          </a:xfrm>
          <a:prstGeom prst="rect">
            <a:avLst/>
          </a:prstGeom>
          <a:noFill/>
          <a:ln w="9525" algn="ctr">
            <a:solidFill>
              <a:srgbClr val="999999"/>
            </a:solidFill>
            <a:miter lim="800000"/>
            <a:headEnd/>
            <a:tailEnd/>
          </a:ln>
        </p:spPr>
        <p:txBody>
          <a:bodyPr wrap="none" anchor="ctr"/>
          <a:lstStyle/>
          <a:p>
            <a:endParaRPr lang="zh-CN" altLang="zh-CN">
              <a:latin typeface="Calibri" pitchFamily="34" charset="0"/>
            </a:endParaRPr>
          </a:p>
        </p:txBody>
      </p:sp>
      <p:sp>
        <p:nvSpPr>
          <p:cNvPr id="7186" name="Line 13"/>
          <p:cNvSpPr>
            <a:spLocks noChangeShapeType="1"/>
          </p:cNvSpPr>
          <p:nvPr/>
        </p:nvSpPr>
        <p:spPr bwMode="auto">
          <a:xfrm rot="10800000">
            <a:off x="3048000" y="1831975"/>
            <a:ext cx="0" cy="152400"/>
          </a:xfrm>
          <a:prstGeom prst="line">
            <a:avLst/>
          </a:prstGeom>
          <a:noFill/>
          <a:ln w="9525">
            <a:solidFill>
              <a:srgbClr val="999999"/>
            </a:solidFill>
            <a:round/>
            <a:headEnd/>
            <a:tailEnd/>
          </a:ln>
        </p:spPr>
        <p:txBody>
          <a:bodyPr wrap="none" anchor="ctr"/>
          <a:lstStyle/>
          <a:p>
            <a:endParaRPr lang="zh-CN" altLang="en-US"/>
          </a:p>
        </p:txBody>
      </p:sp>
      <p:sp>
        <p:nvSpPr>
          <p:cNvPr id="7187" name="Line 14"/>
          <p:cNvSpPr>
            <a:spLocks noChangeShapeType="1"/>
          </p:cNvSpPr>
          <p:nvPr/>
        </p:nvSpPr>
        <p:spPr bwMode="auto">
          <a:xfrm rot="5400000">
            <a:off x="7086600" y="3124200"/>
            <a:ext cx="0" cy="457200"/>
          </a:xfrm>
          <a:prstGeom prst="line">
            <a:avLst/>
          </a:prstGeom>
          <a:noFill/>
          <a:ln w="38100">
            <a:solidFill>
              <a:schemeClr val="accent2"/>
            </a:solidFill>
            <a:round/>
            <a:headEnd/>
            <a:tailEnd/>
          </a:ln>
        </p:spPr>
        <p:txBody>
          <a:bodyPr wrap="none" anchor="ctr"/>
          <a:lstStyle/>
          <a:p>
            <a:endParaRPr lang="zh-CN" altLang="en-US"/>
          </a:p>
        </p:txBody>
      </p:sp>
      <p:sp>
        <p:nvSpPr>
          <p:cNvPr id="7188" name="Line 15"/>
          <p:cNvSpPr>
            <a:spLocks noChangeShapeType="1"/>
          </p:cNvSpPr>
          <p:nvPr/>
        </p:nvSpPr>
        <p:spPr bwMode="auto">
          <a:xfrm rot="10800000">
            <a:off x="5943600" y="5410200"/>
            <a:ext cx="0" cy="457200"/>
          </a:xfrm>
          <a:prstGeom prst="line">
            <a:avLst/>
          </a:prstGeom>
          <a:noFill/>
          <a:ln w="9525">
            <a:solidFill>
              <a:srgbClr val="999999"/>
            </a:solidFill>
            <a:round/>
            <a:headEnd/>
            <a:tailEnd/>
          </a:ln>
        </p:spPr>
        <p:txBody>
          <a:bodyPr wrap="none" anchor="ctr"/>
          <a:lstStyle/>
          <a:p>
            <a:endParaRPr lang="zh-CN" altLang="en-US"/>
          </a:p>
        </p:txBody>
      </p:sp>
      <p:sp>
        <p:nvSpPr>
          <p:cNvPr id="7189" name="Line 16"/>
          <p:cNvSpPr>
            <a:spLocks noChangeShapeType="1"/>
          </p:cNvSpPr>
          <p:nvPr/>
        </p:nvSpPr>
        <p:spPr bwMode="auto">
          <a:xfrm rot="10800000">
            <a:off x="6934200" y="5410200"/>
            <a:ext cx="0" cy="457200"/>
          </a:xfrm>
          <a:prstGeom prst="line">
            <a:avLst/>
          </a:prstGeom>
          <a:noFill/>
          <a:ln w="9525">
            <a:solidFill>
              <a:srgbClr val="999999"/>
            </a:solidFill>
            <a:round/>
            <a:headEnd/>
            <a:tailEnd/>
          </a:ln>
        </p:spPr>
        <p:txBody>
          <a:bodyPr wrap="none" anchor="ctr"/>
          <a:lstStyle/>
          <a:p>
            <a:endParaRPr lang="zh-CN" altLang="en-US"/>
          </a:p>
        </p:txBody>
      </p:sp>
      <p:sp>
        <p:nvSpPr>
          <p:cNvPr id="7190" name="Rectangle 17"/>
          <p:cNvSpPr>
            <a:spLocks noChangeArrowheads="1"/>
          </p:cNvSpPr>
          <p:nvPr/>
        </p:nvSpPr>
        <p:spPr bwMode="auto">
          <a:xfrm>
            <a:off x="5867400" y="685800"/>
            <a:ext cx="1143000" cy="304800"/>
          </a:xfrm>
          <a:prstGeom prst="rect">
            <a:avLst/>
          </a:prstGeom>
          <a:solidFill>
            <a:srgbClr val="FDEEC7"/>
          </a:solidFill>
          <a:ln w="9525">
            <a:noFill/>
            <a:miter lim="800000"/>
            <a:headEnd/>
            <a:tailEnd/>
          </a:ln>
        </p:spPr>
        <p:txBody>
          <a:bodyPr wrap="none" anchor="ctr"/>
          <a:lstStyle/>
          <a:p>
            <a:endParaRPr lang="zh-CN" altLang="zh-CN">
              <a:latin typeface="Calibri" pitchFamily="34" charset="0"/>
            </a:endParaRPr>
          </a:p>
        </p:txBody>
      </p:sp>
      <p:sp>
        <p:nvSpPr>
          <p:cNvPr id="7191" name="Rectangle 18"/>
          <p:cNvSpPr>
            <a:spLocks noChangeArrowheads="1"/>
          </p:cNvSpPr>
          <p:nvPr/>
        </p:nvSpPr>
        <p:spPr bwMode="auto">
          <a:xfrm>
            <a:off x="5638800" y="381000"/>
            <a:ext cx="1447800" cy="304800"/>
          </a:xfrm>
          <a:prstGeom prst="rect">
            <a:avLst/>
          </a:prstGeom>
          <a:solidFill>
            <a:srgbClr val="D9D9D9"/>
          </a:solidFill>
          <a:ln w="9525">
            <a:noFill/>
            <a:miter lim="800000"/>
            <a:headEnd/>
            <a:tailEnd/>
          </a:ln>
        </p:spPr>
        <p:txBody>
          <a:bodyPr wrap="none" anchor="ctr"/>
          <a:lstStyle/>
          <a:p>
            <a:endParaRPr lang="zh-CN" altLang="zh-CN">
              <a:latin typeface="Calibri" pitchFamily="34" charset="0"/>
            </a:endParaRPr>
          </a:p>
        </p:txBody>
      </p:sp>
      <p:sp>
        <p:nvSpPr>
          <p:cNvPr id="7192" name="AutoShape 19"/>
          <p:cNvSpPr>
            <a:spLocks noChangeArrowheads="1"/>
          </p:cNvSpPr>
          <p:nvPr/>
        </p:nvSpPr>
        <p:spPr bwMode="auto">
          <a:xfrm>
            <a:off x="5486400" y="609600"/>
            <a:ext cx="2819400" cy="1981200"/>
          </a:xfrm>
          <a:prstGeom prst="roundRect">
            <a:avLst>
              <a:gd name="adj" fmla="val 16667"/>
            </a:avLst>
          </a:prstGeom>
          <a:noFill/>
          <a:ln w="19050">
            <a:solidFill>
              <a:srgbClr val="D9D9D9"/>
            </a:solidFill>
            <a:round/>
            <a:headEnd/>
            <a:tailEnd/>
          </a:ln>
        </p:spPr>
        <p:txBody>
          <a:bodyPr wrap="none" anchor="ctr"/>
          <a:lstStyle/>
          <a:p>
            <a:endParaRPr lang="zh-CN" altLang="zh-CN">
              <a:latin typeface="Calibri" pitchFamily="34" charset="0"/>
            </a:endParaRPr>
          </a:p>
        </p:txBody>
      </p:sp>
      <p:sp>
        <p:nvSpPr>
          <p:cNvPr id="7193" name="Line 20"/>
          <p:cNvSpPr>
            <a:spLocks noChangeShapeType="1"/>
          </p:cNvSpPr>
          <p:nvPr/>
        </p:nvSpPr>
        <p:spPr bwMode="auto">
          <a:xfrm rot="10800000">
            <a:off x="6019800" y="1524000"/>
            <a:ext cx="0" cy="76200"/>
          </a:xfrm>
          <a:prstGeom prst="line">
            <a:avLst/>
          </a:prstGeom>
          <a:noFill/>
          <a:ln w="9525">
            <a:solidFill>
              <a:srgbClr val="999999"/>
            </a:solidFill>
            <a:round/>
            <a:headEnd/>
            <a:tailEnd/>
          </a:ln>
        </p:spPr>
        <p:txBody>
          <a:bodyPr wrap="none" anchor="ctr"/>
          <a:lstStyle/>
          <a:p>
            <a:endParaRPr lang="zh-CN" altLang="en-US"/>
          </a:p>
        </p:txBody>
      </p:sp>
      <p:sp>
        <p:nvSpPr>
          <p:cNvPr id="7194" name="Line 21"/>
          <p:cNvSpPr>
            <a:spLocks noChangeShapeType="1"/>
          </p:cNvSpPr>
          <p:nvPr/>
        </p:nvSpPr>
        <p:spPr bwMode="auto">
          <a:xfrm rot="10800000">
            <a:off x="6781800" y="1524000"/>
            <a:ext cx="0" cy="76200"/>
          </a:xfrm>
          <a:prstGeom prst="line">
            <a:avLst/>
          </a:prstGeom>
          <a:noFill/>
          <a:ln w="9525">
            <a:solidFill>
              <a:srgbClr val="999999"/>
            </a:solidFill>
            <a:round/>
            <a:headEnd/>
            <a:tailEnd/>
          </a:ln>
        </p:spPr>
        <p:txBody>
          <a:bodyPr wrap="none" anchor="ctr"/>
          <a:lstStyle/>
          <a:p>
            <a:endParaRPr lang="zh-CN" altLang="en-US"/>
          </a:p>
        </p:txBody>
      </p:sp>
      <p:sp>
        <p:nvSpPr>
          <p:cNvPr id="7195" name="Line 22"/>
          <p:cNvSpPr>
            <a:spLocks noChangeShapeType="1"/>
          </p:cNvSpPr>
          <p:nvPr/>
        </p:nvSpPr>
        <p:spPr bwMode="auto">
          <a:xfrm>
            <a:off x="6400800" y="1600200"/>
            <a:ext cx="0" cy="76200"/>
          </a:xfrm>
          <a:prstGeom prst="line">
            <a:avLst/>
          </a:prstGeom>
          <a:noFill/>
          <a:ln w="9525">
            <a:solidFill>
              <a:srgbClr val="999999"/>
            </a:solidFill>
            <a:round/>
            <a:headEnd/>
            <a:tailEnd/>
          </a:ln>
        </p:spPr>
        <p:txBody>
          <a:bodyPr wrap="none" anchor="ctr"/>
          <a:lstStyle/>
          <a:p>
            <a:endParaRPr lang="zh-CN" altLang="en-US"/>
          </a:p>
        </p:txBody>
      </p:sp>
      <p:sp>
        <p:nvSpPr>
          <p:cNvPr id="7196" name="Line 23"/>
          <p:cNvSpPr>
            <a:spLocks noChangeShapeType="1"/>
          </p:cNvSpPr>
          <p:nvPr/>
        </p:nvSpPr>
        <p:spPr bwMode="auto">
          <a:xfrm rot="10800000">
            <a:off x="6019800" y="1219200"/>
            <a:ext cx="0" cy="152400"/>
          </a:xfrm>
          <a:prstGeom prst="line">
            <a:avLst/>
          </a:prstGeom>
          <a:noFill/>
          <a:ln w="9525">
            <a:solidFill>
              <a:srgbClr val="999999"/>
            </a:solidFill>
            <a:round/>
            <a:headEnd/>
            <a:tailEnd/>
          </a:ln>
        </p:spPr>
        <p:txBody>
          <a:bodyPr wrap="none" anchor="ctr"/>
          <a:lstStyle/>
          <a:p>
            <a:endParaRPr lang="zh-CN" altLang="en-US"/>
          </a:p>
        </p:txBody>
      </p:sp>
      <p:sp>
        <p:nvSpPr>
          <p:cNvPr id="7197" name="Freeform 24"/>
          <p:cNvSpPr>
            <a:spLocks/>
          </p:cNvSpPr>
          <p:nvPr/>
        </p:nvSpPr>
        <p:spPr bwMode="auto">
          <a:xfrm>
            <a:off x="6019800" y="1676400"/>
            <a:ext cx="1588" cy="138113"/>
          </a:xfrm>
          <a:custGeom>
            <a:avLst/>
            <a:gdLst>
              <a:gd name="T0" fmla="*/ 0 w 1"/>
              <a:gd name="T1" fmla="*/ 2147483647 h 87"/>
              <a:gd name="T2" fmla="*/ 2147483647 w 1"/>
              <a:gd name="T3" fmla="*/ 0 h 87"/>
              <a:gd name="T4" fmla="*/ 0 60000 65536"/>
              <a:gd name="T5" fmla="*/ 0 60000 65536"/>
              <a:gd name="T6" fmla="*/ 0 w 1"/>
              <a:gd name="T7" fmla="*/ 0 h 87"/>
              <a:gd name="T8" fmla="*/ 1 w 1"/>
              <a:gd name="T9" fmla="*/ 87 h 87"/>
            </a:gdLst>
            <a:ahLst/>
            <a:cxnLst>
              <a:cxn ang="T4">
                <a:pos x="T0" y="T1"/>
              </a:cxn>
              <a:cxn ang="T5">
                <a:pos x="T2" y="T3"/>
              </a:cxn>
            </a:cxnLst>
            <a:rect l="T6" t="T7" r="T8" b="T9"/>
            <a:pathLst>
              <a:path w="1" h="87">
                <a:moveTo>
                  <a:pt x="0" y="87"/>
                </a:moveTo>
                <a:lnTo>
                  <a:pt x="1" y="0"/>
                </a:lnTo>
              </a:path>
            </a:pathLst>
          </a:custGeom>
          <a:noFill/>
          <a:ln w="9525">
            <a:solidFill>
              <a:srgbClr val="999999"/>
            </a:solidFill>
            <a:round/>
            <a:headEnd/>
            <a:tailEnd/>
          </a:ln>
        </p:spPr>
        <p:txBody>
          <a:bodyPr wrap="none" anchor="ctr"/>
          <a:lstStyle/>
          <a:p>
            <a:endParaRPr lang="zh-CN" altLang="en-US"/>
          </a:p>
        </p:txBody>
      </p:sp>
      <p:sp>
        <p:nvSpPr>
          <p:cNvPr id="7198" name="Line 25"/>
          <p:cNvSpPr>
            <a:spLocks noChangeShapeType="1"/>
          </p:cNvSpPr>
          <p:nvPr/>
        </p:nvSpPr>
        <p:spPr bwMode="auto">
          <a:xfrm>
            <a:off x="6400800" y="1981200"/>
            <a:ext cx="0" cy="152400"/>
          </a:xfrm>
          <a:prstGeom prst="line">
            <a:avLst/>
          </a:prstGeom>
          <a:noFill/>
          <a:ln w="9525">
            <a:solidFill>
              <a:srgbClr val="999999"/>
            </a:solidFill>
            <a:round/>
            <a:headEnd/>
            <a:tailEnd/>
          </a:ln>
        </p:spPr>
        <p:txBody>
          <a:bodyPr wrap="none" anchor="ctr"/>
          <a:lstStyle/>
          <a:p>
            <a:endParaRPr lang="zh-CN" altLang="en-US"/>
          </a:p>
        </p:txBody>
      </p:sp>
      <p:sp>
        <p:nvSpPr>
          <p:cNvPr id="7199" name="Line 26"/>
          <p:cNvSpPr>
            <a:spLocks noChangeShapeType="1"/>
          </p:cNvSpPr>
          <p:nvPr/>
        </p:nvSpPr>
        <p:spPr bwMode="auto">
          <a:xfrm>
            <a:off x="6019800" y="1600200"/>
            <a:ext cx="762000" cy="0"/>
          </a:xfrm>
          <a:prstGeom prst="line">
            <a:avLst/>
          </a:prstGeom>
          <a:noFill/>
          <a:ln w="9525">
            <a:solidFill>
              <a:srgbClr val="999999"/>
            </a:solidFill>
            <a:round/>
            <a:headEnd/>
            <a:tailEnd/>
          </a:ln>
        </p:spPr>
        <p:txBody>
          <a:bodyPr wrap="none" anchor="ctr"/>
          <a:lstStyle/>
          <a:p>
            <a:endParaRPr lang="zh-CN" altLang="en-US"/>
          </a:p>
        </p:txBody>
      </p:sp>
      <p:pic>
        <p:nvPicPr>
          <p:cNvPr id="7200" name="Picture 27"/>
          <p:cNvPicPr>
            <a:picLocks noChangeAspect="1" noChangeArrowheads="1"/>
          </p:cNvPicPr>
          <p:nvPr/>
        </p:nvPicPr>
        <p:blipFill>
          <a:blip r:embed="rId4" cstate="print"/>
          <a:srcRect/>
          <a:stretch>
            <a:fillRect/>
          </a:stretch>
        </p:blipFill>
        <p:spPr bwMode="auto">
          <a:xfrm>
            <a:off x="5943600" y="2209800"/>
            <a:ext cx="317500" cy="120650"/>
          </a:xfrm>
          <a:prstGeom prst="rect">
            <a:avLst/>
          </a:prstGeom>
          <a:noFill/>
          <a:ln w="9525">
            <a:noFill/>
            <a:miter lim="800000"/>
            <a:headEnd/>
            <a:tailEnd/>
          </a:ln>
        </p:spPr>
      </p:pic>
      <p:sp>
        <p:nvSpPr>
          <p:cNvPr id="7201" name="Line 28"/>
          <p:cNvSpPr>
            <a:spLocks noChangeShapeType="1"/>
          </p:cNvSpPr>
          <p:nvPr/>
        </p:nvSpPr>
        <p:spPr bwMode="auto">
          <a:xfrm rot="10800000">
            <a:off x="6781800" y="1219200"/>
            <a:ext cx="0" cy="152400"/>
          </a:xfrm>
          <a:prstGeom prst="line">
            <a:avLst/>
          </a:prstGeom>
          <a:noFill/>
          <a:ln w="9525">
            <a:solidFill>
              <a:srgbClr val="999999"/>
            </a:solidFill>
            <a:round/>
            <a:headEnd/>
            <a:tailEnd/>
          </a:ln>
        </p:spPr>
        <p:txBody>
          <a:bodyPr wrap="none" anchor="ctr"/>
          <a:lstStyle/>
          <a:p>
            <a:endParaRPr lang="zh-CN" altLang="en-US"/>
          </a:p>
        </p:txBody>
      </p:sp>
      <p:pic>
        <p:nvPicPr>
          <p:cNvPr id="7202" name="Picture 29"/>
          <p:cNvPicPr>
            <a:picLocks noChangeAspect="1" noChangeArrowheads="1"/>
          </p:cNvPicPr>
          <p:nvPr/>
        </p:nvPicPr>
        <p:blipFill>
          <a:blip r:embed="rId5" cstate="print"/>
          <a:srcRect/>
          <a:stretch>
            <a:fillRect/>
          </a:stretch>
        </p:blipFill>
        <p:spPr bwMode="auto">
          <a:xfrm>
            <a:off x="5867400" y="1295400"/>
            <a:ext cx="228600" cy="227013"/>
          </a:xfrm>
          <a:prstGeom prst="rect">
            <a:avLst/>
          </a:prstGeom>
          <a:noFill/>
          <a:ln w="9525">
            <a:noFill/>
            <a:miter lim="800000"/>
            <a:headEnd/>
            <a:tailEnd/>
          </a:ln>
        </p:spPr>
      </p:pic>
      <p:pic>
        <p:nvPicPr>
          <p:cNvPr id="7203" name="Picture 30"/>
          <p:cNvPicPr>
            <a:picLocks noChangeAspect="1" noChangeArrowheads="1"/>
          </p:cNvPicPr>
          <p:nvPr/>
        </p:nvPicPr>
        <p:blipFill>
          <a:blip r:embed="rId5" cstate="print"/>
          <a:srcRect/>
          <a:stretch>
            <a:fillRect/>
          </a:stretch>
        </p:blipFill>
        <p:spPr bwMode="auto">
          <a:xfrm>
            <a:off x="6705600" y="1295400"/>
            <a:ext cx="228600" cy="227013"/>
          </a:xfrm>
          <a:prstGeom prst="rect">
            <a:avLst/>
          </a:prstGeom>
          <a:noFill/>
          <a:ln w="9525">
            <a:noFill/>
            <a:miter lim="800000"/>
            <a:headEnd/>
            <a:tailEnd/>
          </a:ln>
        </p:spPr>
      </p:pic>
      <p:sp>
        <p:nvSpPr>
          <p:cNvPr id="7204" name="Line 31"/>
          <p:cNvSpPr>
            <a:spLocks noChangeShapeType="1"/>
          </p:cNvSpPr>
          <p:nvPr/>
        </p:nvSpPr>
        <p:spPr bwMode="auto">
          <a:xfrm>
            <a:off x="6400800" y="990600"/>
            <a:ext cx="0" cy="76200"/>
          </a:xfrm>
          <a:prstGeom prst="line">
            <a:avLst/>
          </a:prstGeom>
          <a:noFill/>
          <a:ln w="9525">
            <a:solidFill>
              <a:srgbClr val="999999"/>
            </a:solidFill>
            <a:round/>
            <a:headEnd/>
            <a:tailEnd/>
          </a:ln>
        </p:spPr>
        <p:txBody>
          <a:bodyPr wrap="none" anchor="ctr"/>
          <a:lstStyle/>
          <a:p>
            <a:endParaRPr lang="zh-CN" altLang="en-US"/>
          </a:p>
        </p:txBody>
      </p:sp>
      <p:sp>
        <p:nvSpPr>
          <p:cNvPr id="7205" name="Line 32"/>
          <p:cNvSpPr>
            <a:spLocks noChangeShapeType="1"/>
          </p:cNvSpPr>
          <p:nvPr/>
        </p:nvSpPr>
        <p:spPr bwMode="auto">
          <a:xfrm>
            <a:off x="6096000" y="2133600"/>
            <a:ext cx="609600" cy="0"/>
          </a:xfrm>
          <a:prstGeom prst="line">
            <a:avLst/>
          </a:prstGeom>
          <a:noFill/>
          <a:ln w="9525">
            <a:solidFill>
              <a:srgbClr val="999999"/>
            </a:solidFill>
            <a:round/>
            <a:headEnd/>
            <a:tailEnd/>
          </a:ln>
        </p:spPr>
        <p:txBody>
          <a:bodyPr wrap="none" anchor="ctr"/>
          <a:lstStyle/>
          <a:p>
            <a:endParaRPr lang="zh-CN" altLang="en-US"/>
          </a:p>
        </p:txBody>
      </p:sp>
      <p:sp>
        <p:nvSpPr>
          <p:cNvPr id="7206" name="Line 33"/>
          <p:cNvSpPr>
            <a:spLocks noChangeShapeType="1"/>
          </p:cNvSpPr>
          <p:nvPr/>
        </p:nvSpPr>
        <p:spPr bwMode="auto">
          <a:xfrm>
            <a:off x="6096000" y="2133600"/>
            <a:ext cx="0" cy="76200"/>
          </a:xfrm>
          <a:prstGeom prst="line">
            <a:avLst/>
          </a:prstGeom>
          <a:noFill/>
          <a:ln w="9525">
            <a:solidFill>
              <a:srgbClr val="999999"/>
            </a:solidFill>
            <a:round/>
            <a:headEnd/>
            <a:tailEnd/>
          </a:ln>
        </p:spPr>
        <p:txBody>
          <a:bodyPr wrap="none" anchor="ctr"/>
          <a:lstStyle/>
          <a:p>
            <a:endParaRPr lang="zh-CN" altLang="en-US"/>
          </a:p>
        </p:txBody>
      </p:sp>
      <p:sp>
        <p:nvSpPr>
          <p:cNvPr id="7207" name="Line 34"/>
          <p:cNvSpPr>
            <a:spLocks noChangeShapeType="1"/>
          </p:cNvSpPr>
          <p:nvPr/>
        </p:nvSpPr>
        <p:spPr bwMode="auto">
          <a:xfrm>
            <a:off x="6705600" y="2133600"/>
            <a:ext cx="0" cy="82550"/>
          </a:xfrm>
          <a:prstGeom prst="line">
            <a:avLst/>
          </a:prstGeom>
          <a:noFill/>
          <a:ln w="9525">
            <a:solidFill>
              <a:srgbClr val="999999"/>
            </a:solidFill>
            <a:round/>
            <a:headEnd/>
            <a:tailEnd/>
          </a:ln>
        </p:spPr>
        <p:txBody>
          <a:bodyPr wrap="none" anchor="ctr"/>
          <a:lstStyle/>
          <a:p>
            <a:endParaRPr lang="zh-CN" altLang="en-US"/>
          </a:p>
        </p:txBody>
      </p:sp>
      <p:pic>
        <p:nvPicPr>
          <p:cNvPr id="7208" name="Picture 35"/>
          <p:cNvPicPr>
            <a:picLocks noChangeAspect="1" noChangeArrowheads="1"/>
          </p:cNvPicPr>
          <p:nvPr/>
        </p:nvPicPr>
        <p:blipFill>
          <a:blip r:embed="rId6" cstate="print"/>
          <a:srcRect/>
          <a:stretch>
            <a:fillRect/>
          </a:stretch>
        </p:blipFill>
        <p:spPr bwMode="auto">
          <a:xfrm>
            <a:off x="5943600" y="762000"/>
            <a:ext cx="152400" cy="152400"/>
          </a:xfrm>
          <a:prstGeom prst="rect">
            <a:avLst/>
          </a:prstGeom>
          <a:noFill/>
          <a:ln w="9525">
            <a:noFill/>
            <a:miter lim="800000"/>
            <a:headEnd/>
            <a:tailEnd/>
          </a:ln>
        </p:spPr>
      </p:pic>
      <p:pic>
        <p:nvPicPr>
          <p:cNvPr id="7209" name="Picture 36"/>
          <p:cNvPicPr>
            <a:picLocks noChangeAspect="1" noChangeArrowheads="1"/>
          </p:cNvPicPr>
          <p:nvPr/>
        </p:nvPicPr>
        <p:blipFill>
          <a:blip r:embed="rId6" cstate="print"/>
          <a:srcRect/>
          <a:stretch>
            <a:fillRect/>
          </a:stretch>
        </p:blipFill>
        <p:spPr bwMode="auto">
          <a:xfrm>
            <a:off x="6705600" y="762000"/>
            <a:ext cx="152400" cy="152400"/>
          </a:xfrm>
          <a:prstGeom prst="rect">
            <a:avLst/>
          </a:prstGeom>
          <a:noFill/>
          <a:ln w="9525">
            <a:noFill/>
            <a:miter lim="800000"/>
            <a:headEnd/>
            <a:tailEnd/>
          </a:ln>
        </p:spPr>
      </p:pic>
      <p:pic>
        <p:nvPicPr>
          <p:cNvPr id="7210" name="Picture 37"/>
          <p:cNvPicPr>
            <a:picLocks noChangeAspect="1" noChangeArrowheads="1"/>
          </p:cNvPicPr>
          <p:nvPr/>
        </p:nvPicPr>
        <p:blipFill>
          <a:blip r:embed="rId4" cstate="print"/>
          <a:srcRect/>
          <a:stretch>
            <a:fillRect/>
          </a:stretch>
        </p:blipFill>
        <p:spPr bwMode="auto">
          <a:xfrm>
            <a:off x="6553200" y="2209800"/>
            <a:ext cx="315913" cy="120650"/>
          </a:xfrm>
          <a:prstGeom prst="rect">
            <a:avLst/>
          </a:prstGeom>
          <a:noFill/>
          <a:ln w="9525">
            <a:noFill/>
            <a:miter lim="800000"/>
            <a:headEnd/>
            <a:tailEnd/>
          </a:ln>
        </p:spPr>
      </p:pic>
      <p:pic>
        <p:nvPicPr>
          <p:cNvPr id="7211" name="Picture 38"/>
          <p:cNvPicPr>
            <a:picLocks noChangeAspect="1" noChangeArrowheads="1"/>
          </p:cNvPicPr>
          <p:nvPr/>
        </p:nvPicPr>
        <p:blipFill>
          <a:blip r:embed="rId7" cstate="print"/>
          <a:srcRect/>
          <a:stretch>
            <a:fillRect/>
          </a:stretch>
        </p:blipFill>
        <p:spPr bwMode="auto">
          <a:xfrm>
            <a:off x="6172200" y="1066800"/>
            <a:ext cx="441325" cy="76200"/>
          </a:xfrm>
          <a:prstGeom prst="rect">
            <a:avLst/>
          </a:prstGeom>
          <a:noFill/>
          <a:ln w="9525">
            <a:noFill/>
            <a:miter lim="800000"/>
            <a:headEnd/>
            <a:tailEnd/>
          </a:ln>
        </p:spPr>
      </p:pic>
      <p:pic>
        <p:nvPicPr>
          <p:cNvPr id="7212" name="Picture 39"/>
          <p:cNvPicPr>
            <a:picLocks noChangeAspect="1" noChangeArrowheads="1"/>
          </p:cNvPicPr>
          <p:nvPr/>
        </p:nvPicPr>
        <p:blipFill>
          <a:blip r:embed="rId8" cstate="print"/>
          <a:srcRect/>
          <a:stretch>
            <a:fillRect/>
          </a:stretch>
        </p:blipFill>
        <p:spPr bwMode="auto">
          <a:xfrm>
            <a:off x="6324600" y="762000"/>
            <a:ext cx="152400" cy="171450"/>
          </a:xfrm>
          <a:prstGeom prst="rect">
            <a:avLst/>
          </a:prstGeom>
          <a:noFill/>
          <a:ln w="9525">
            <a:noFill/>
            <a:miter lim="800000"/>
            <a:headEnd/>
            <a:tailEnd/>
          </a:ln>
        </p:spPr>
      </p:pic>
      <p:sp>
        <p:nvSpPr>
          <p:cNvPr id="7213" name="AutoShape 40"/>
          <p:cNvSpPr>
            <a:spLocks noChangeArrowheads="1"/>
          </p:cNvSpPr>
          <p:nvPr/>
        </p:nvSpPr>
        <p:spPr bwMode="auto">
          <a:xfrm>
            <a:off x="5486400" y="4191000"/>
            <a:ext cx="2895600" cy="2286000"/>
          </a:xfrm>
          <a:prstGeom prst="roundRect">
            <a:avLst>
              <a:gd name="adj" fmla="val 16667"/>
            </a:avLst>
          </a:prstGeom>
          <a:noFill/>
          <a:ln w="19050">
            <a:solidFill>
              <a:srgbClr val="D9D9D9"/>
            </a:solidFill>
            <a:round/>
            <a:headEnd/>
            <a:tailEnd/>
          </a:ln>
        </p:spPr>
        <p:txBody>
          <a:bodyPr wrap="none" anchor="ctr"/>
          <a:lstStyle/>
          <a:p>
            <a:endParaRPr lang="zh-CN" altLang="zh-CN">
              <a:latin typeface="Calibri" pitchFamily="34" charset="0"/>
            </a:endParaRPr>
          </a:p>
        </p:txBody>
      </p:sp>
      <p:sp>
        <p:nvSpPr>
          <p:cNvPr id="7214" name="Line 41"/>
          <p:cNvSpPr>
            <a:spLocks noChangeShapeType="1"/>
          </p:cNvSpPr>
          <p:nvPr/>
        </p:nvSpPr>
        <p:spPr bwMode="auto">
          <a:xfrm rot="10800000">
            <a:off x="5892800" y="4630738"/>
            <a:ext cx="0" cy="155575"/>
          </a:xfrm>
          <a:prstGeom prst="line">
            <a:avLst/>
          </a:prstGeom>
          <a:noFill/>
          <a:ln w="9525">
            <a:solidFill>
              <a:srgbClr val="999999"/>
            </a:solidFill>
            <a:round/>
            <a:headEnd/>
            <a:tailEnd/>
          </a:ln>
        </p:spPr>
        <p:txBody>
          <a:bodyPr wrap="none" anchor="ctr"/>
          <a:lstStyle/>
          <a:p>
            <a:endParaRPr lang="zh-CN" altLang="en-US"/>
          </a:p>
        </p:txBody>
      </p:sp>
      <p:sp>
        <p:nvSpPr>
          <p:cNvPr id="7215" name="Line 42"/>
          <p:cNvSpPr>
            <a:spLocks noChangeShapeType="1"/>
          </p:cNvSpPr>
          <p:nvPr/>
        </p:nvSpPr>
        <p:spPr bwMode="auto">
          <a:xfrm rot="10800000">
            <a:off x="6137275" y="4452938"/>
            <a:ext cx="0" cy="111125"/>
          </a:xfrm>
          <a:prstGeom prst="line">
            <a:avLst/>
          </a:prstGeom>
          <a:noFill/>
          <a:ln w="9525">
            <a:solidFill>
              <a:srgbClr val="999999"/>
            </a:solidFill>
            <a:round/>
            <a:headEnd/>
            <a:tailEnd/>
          </a:ln>
        </p:spPr>
        <p:txBody>
          <a:bodyPr wrap="none" anchor="ctr"/>
          <a:lstStyle/>
          <a:p>
            <a:endParaRPr lang="zh-CN" altLang="en-US"/>
          </a:p>
        </p:txBody>
      </p:sp>
      <p:sp>
        <p:nvSpPr>
          <p:cNvPr id="7216" name="Line 43"/>
          <p:cNvSpPr>
            <a:spLocks noChangeShapeType="1"/>
          </p:cNvSpPr>
          <p:nvPr/>
        </p:nvSpPr>
        <p:spPr bwMode="auto">
          <a:xfrm rot="10800000">
            <a:off x="6667500" y="4452938"/>
            <a:ext cx="0" cy="111125"/>
          </a:xfrm>
          <a:prstGeom prst="line">
            <a:avLst/>
          </a:prstGeom>
          <a:noFill/>
          <a:ln w="9525">
            <a:solidFill>
              <a:srgbClr val="999999"/>
            </a:solidFill>
            <a:round/>
            <a:headEnd/>
            <a:tailEnd/>
          </a:ln>
        </p:spPr>
        <p:txBody>
          <a:bodyPr wrap="none" anchor="ctr"/>
          <a:lstStyle/>
          <a:p>
            <a:endParaRPr lang="zh-CN" altLang="en-US"/>
          </a:p>
        </p:txBody>
      </p:sp>
      <p:sp>
        <p:nvSpPr>
          <p:cNvPr id="7217" name="Line 44"/>
          <p:cNvSpPr>
            <a:spLocks noChangeShapeType="1"/>
          </p:cNvSpPr>
          <p:nvPr/>
        </p:nvSpPr>
        <p:spPr bwMode="auto">
          <a:xfrm>
            <a:off x="6405563" y="4568825"/>
            <a:ext cx="0" cy="63500"/>
          </a:xfrm>
          <a:prstGeom prst="line">
            <a:avLst/>
          </a:prstGeom>
          <a:noFill/>
          <a:ln w="9525">
            <a:solidFill>
              <a:srgbClr val="999999"/>
            </a:solidFill>
            <a:round/>
            <a:headEnd/>
            <a:tailEnd/>
          </a:ln>
        </p:spPr>
        <p:txBody>
          <a:bodyPr wrap="none" anchor="ctr"/>
          <a:lstStyle/>
          <a:p>
            <a:endParaRPr lang="zh-CN" altLang="en-US"/>
          </a:p>
        </p:txBody>
      </p:sp>
      <p:sp>
        <p:nvSpPr>
          <p:cNvPr id="7218" name="Line 45"/>
          <p:cNvSpPr>
            <a:spLocks noChangeShapeType="1"/>
          </p:cNvSpPr>
          <p:nvPr/>
        </p:nvSpPr>
        <p:spPr bwMode="auto">
          <a:xfrm rot="10800000">
            <a:off x="5891213" y="4937125"/>
            <a:ext cx="0" cy="63500"/>
          </a:xfrm>
          <a:prstGeom prst="line">
            <a:avLst/>
          </a:prstGeom>
          <a:noFill/>
          <a:ln w="9525">
            <a:solidFill>
              <a:srgbClr val="999999"/>
            </a:solidFill>
            <a:round/>
            <a:headEnd/>
            <a:tailEnd/>
          </a:ln>
        </p:spPr>
        <p:txBody>
          <a:bodyPr wrap="none" anchor="ctr"/>
          <a:lstStyle/>
          <a:p>
            <a:endParaRPr lang="zh-CN" altLang="en-US"/>
          </a:p>
        </p:txBody>
      </p:sp>
      <p:sp>
        <p:nvSpPr>
          <p:cNvPr id="7219" name="Line 46"/>
          <p:cNvSpPr>
            <a:spLocks noChangeShapeType="1"/>
          </p:cNvSpPr>
          <p:nvPr/>
        </p:nvSpPr>
        <p:spPr bwMode="auto">
          <a:xfrm rot="10800000">
            <a:off x="6904038" y="4937125"/>
            <a:ext cx="0" cy="63500"/>
          </a:xfrm>
          <a:prstGeom prst="line">
            <a:avLst/>
          </a:prstGeom>
          <a:noFill/>
          <a:ln w="9525">
            <a:solidFill>
              <a:srgbClr val="999999"/>
            </a:solidFill>
            <a:round/>
            <a:headEnd/>
            <a:tailEnd/>
          </a:ln>
        </p:spPr>
        <p:txBody>
          <a:bodyPr wrap="none" anchor="ctr"/>
          <a:lstStyle/>
          <a:p>
            <a:endParaRPr lang="zh-CN" altLang="en-US"/>
          </a:p>
        </p:txBody>
      </p:sp>
      <p:sp>
        <p:nvSpPr>
          <p:cNvPr id="7220" name="Line 47"/>
          <p:cNvSpPr>
            <a:spLocks noChangeShapeType="1"/>
          </p:cNvSpPr>
          <p:nvPr/>
        </p:nvSpPr>
        <p:spPr bwMode="auto">
          <a:xfrm rot="-10794791">
            <a:off x="5894388" y="4632325"/>
            <a:ext cx="1009650" cy="0"/>
          </a:xfrm>
          <a:prstGeom prst="line">
            <a:avLst/>
          </a:prstGeom>
          <a:noFill/>
          <a:ln w="9525">
            <a:solidFill>
              <a:srgbClr val="999999"/>
            </a:solidFill>
            <a:round/>
            <a:headEnd/>
            <a:tailEnd/>
          </a:ln>
        </p:spPr>
        <p:txBody>
          <a:bodyPr wrap="none" anchor="ctr"/>
          <a:lstStyle/>
          <a:p>
            <a:endParaRPr lang="zh-CN" altLang="en-US"/>
          </a:p>
        </p:txBody>
      </p:sp>
      <p:sp>
        <p:nvSpPr>
          <p:cNvPr id="7221" name="Line 48"/>
          <p:cNvSpPr>
            <a:spLocks noChangeShapeType="1"/>
          </p:cNvSpPr>
          <p:nvPr/>
        </p:nvSpPr>
        <p:spPr bwMode="auto">
          <a:xfrm rot="10800000" flipH="1">
            <a:off x="6096000" y="5029200"/>
            <a:ext cx="0" cy="195263"/>
          </a:xfrm>
          <a:prstGeom prst="line">
            <a:avLst/>
          </a:prstGeom>
          <a:noFill/>
          <a:ln w="9525">
            <a:solidFill>
              <a:srgbClr val="999999"/>
            </a:solidFill>
            <a:round/>
            <a:headEnd/>
            <a:tailEnd/>
          </a:ln>
        </p:spPr>
        <p:txBody>
          <a:bodyPr wrap="none" anchor="ctr"/>
          <a:lstStyle/>
          <a:p>
            <a:endParaRPr lang="zh-CN" altLang="en-US"/>
          </a:p>
        </p:txBody>
      </p:sp>
      <p:sp>
        <p:nvSpPr>
          <p:cNvPr id="7222" name="Line 49"/>
          <p:cNvSpPr>
            <a:spLocks noChangeShapeType="1"/>
          </p:cNvSpPr>
          <p:nvPr/>
        </p:nvSpPr>
        <p:spPr bwMode="auto">
          <a:xfrm rot="10800000" flipH="1">
            <a:off x="6705600" y="5037138"/>
            <a:ext cx="1588" cy="187325"/>
          </a:xfrm>
          <a:prstGeom prst="line">
            <a:avLst/>
          </a:prstGeom>
          <a:noFill/>
          <a:ln w="9525">
            <a:solidFill>
              <a:srgbClr val="999999"/>
            </a:solidFill>
            <a:round/>
            <a:headEnd/>
            <a:tailEnd/>
          </a:ln>
        </p:spPr>
        <p:txBody>
          <a:bodyPr wrap="none" anchor="ctr"/>
          <a:lstStyle/>
          <a:p>
            <a:endParaRPr lang="zh-CN" altLang="en-US"/>
          </a:p>
        </p:txBody>
      </p:sp>
      <p:sp>
        <p:nvSpPr>
          <p:cNvPr id="7223" name="Line 50"/>
          <p:cNvSpPr>
            <a:spLocks noChangeShapeType="1"/>
          </p:cNvSpPr>
          <p:nvPr/>
        </p:nvSpPr>
        <p:spPr bwMode="auto">
          <a:xfrm>
            <a:off x="6405563" y="5003800"/>
            <a:ext cx="0" cy="23813"/>
          </a:xfrm>
          <a:prstGeom prst="line">
            <a:avLst/>
          </a:prstGeom>
          <a:noFill/>
          <a:ln w="9525">
            <a:solidFill>
              <a:srgbClr val="999999"/>
            </a:solidFill>
            <a:round/>
            <a:headEnd/>
            <a:tailEnd/>
          </a:ln>
        </p:spPr>
        <p:txBody>
          <a:bodyPr wrap="none" anchor="ctr"/>
          <a:lstStyle/>
          <a:p>
            <a:endParaRPr lang="zh-CN" altLang="en-US"/>
          </a:p>
        </p:txBody>
      </p:sp>
      <p:sp>
        <p:nvSpPr>
          <p:cNvPr id="7224" name="Line 51"/>
          <p:cNvSpPr>
            <a:spLocks noChangeShapeType="1"/>
          </p:cNvSpPr>
          <p:nvPr/>
        </p:nvSpPr>
        <p:spPr bwMode="auto">
          <a:xfrm>
            <a:off x="6137275" y="4567238"/>
            <a:ext cx="530225" cy="0"/>
          </a:xfrm>
          <a:prstGeom prst="line">
            <a:avLst/>
          </a:prstGeom>
          <a:noFill/>
          <a:ln w="9525">
            <a:solidFill>
              <a:srgbClr val="999999"/>
            </a:solidFill>
            <a:round/>
            <a:headEnd/>
            <a:tailEnd/>
          </a:ln>
        </p:spPr>
        <p:txBody>
          <a:bodyPr wrap="none" anchor="ctr"/>
          <a:lstStyle/>
          <a:p>
            <a:endParaRPr lang="zh-CN" altLang="en-US"/>
          </a:p>
        </p:txBody>
      </p:sp>
      <p:sp>
        <p:nvSpPr>
          <p:cNvPr id="7225" name="Line 52"/>
          <p:cNvSpPr>
            <a:spLocks noChangeShapeType="1"/>
          </p:cNvSpPr>
          <p:nvPr/>
        </p:nvSpPr>
        <p:spPr bwMode="auto">
          <a:xfrm>
            <a:off x="5891213" y="5003800"/>
            <a:ext cx="1011237" cy="0"/>
          </a:xfrm>
          <a:prstGeom prst="line">
            <a:avLst/>
          </a:prstGeom>
          <a:noFill/>
          <a:ln w="9525">
            <a:solidFill>
              <a:srgbClr val="999999"/>
            </a:solidFill>
            <a:round/>
            <a:headEnd/>
            <a:tailEnd/>
          </a:ln>
        </p:spPr>
        <p:txBody>
          <a:bodyPr wrap="none" anchor="ctr"/>
          <a:lstStyle/>
          <a:p>
            <a:endParaRPr lang="zh-CN" altLang="en-US"/>
          </a:p>
        </p:txBody>
      </p:sp>
      <p:pic>
        <p:nvPicPr>
          <p:cNvPr id="7226" name="Picture 53"/>
          <p:cNvPicPr>
            <a:picLocks noChangeAspect="1" noChangeArrowheads="1"/>
          </p:cNvPicPr>
          <p:nvPr/>
        </p:nvPicPr>
        <p:blipFill>
          <a:blip r:embed="rId4" cstate="print"/>
          <a:srcRect/>
          <a:stretch>
            <a:fillRect/>
          </a:stretch>
        </p:blipFill>
        <p:spPr bwMode="auto">
          <a:xfrm>
            <a:off x="5981700" y="4370388"/>
            <a:ext cx="317500" cy="120650"/>
          </a:xfrm>
          <a:prstGeom prst="rect">
            <a:avLst/>
          </a:prstGeom>
          <a:noFill/>
          <a:ln w="9525">
            <a:noFill/>
            <a:miter lim="800000"/>
            <a:headEnd/>
            <a:tailEnd/>
          </a:ln>
        </p:spPr>
      </p:pic>
      <p:sp>
        <p:nvSpPr>
          <p:cNvPr id="7227" name="Line 54"/>
          <p:cNvSpPr>
            <a:spLocks noChangeShapeType="1"/>
          </p:cNvSpPr>
          <p:nvPr/>
        </p:nvSpPr>
        <p:spPr bwMode="auto">
          <a:xfrm>
            <a:off x="6096000" y="5029200"/>
            <a:ext cx="609600" cy="0"/>
          </a:xfrm>
          <a:prstGeom prst="line">
            <a:avLst/>
          </a:prstGeom>
          <a:noFill/>
          <a:ln w="9525">
            <a:solidFill>
              <a:srgbClr val="999999"/>
            </a:solidFill>
            <a:round/>
            <a:headEnd/>
            <a:tailEnd/>
          </a:ln>
        </p:spPr>
        <p:txBody>
          <a:bodyPr wrap="none" anchor="ctr"/>
          <a:lstStyle/>
          <a:p>
            <a:endParaRPr lang="zh-CN" altLang="en-US"/>
          </a:p>
        </p:txBody>
      </p:sp>
      <p:sp>
        <p:nvSpPr>
          <p:cNvPr id="7228" name="Line 55"/>
          <p:cNvSpPr>
            <a:spLocks noChangeShapeType="1"/>
          </p:cNvSpPr>
          <p:nvPr/>
        </p:nvSpPr>
        <p:spPr bwMode="auto">
          <a:xfrm rot="10800000">
            <a:off x="6096000" y="5257800"/>
            <a:ext cx="1588" cy="71438"/>
          </a:xfrm>
          <a:prstGeom prst="line">
            <a:avLst/>
          </a:prstGeom>
          <a:noFill/>
          <a:ln w="9525">
            <a:solidFill>
              <a:srgbClr val="999999"/>
            </a:solidFill>
            <a:round/>
            <a:headEnd/>
            <a:tailEnd/>
          </a:ln>
        </p:spPr>
        <p:txBody>
          <a:bodyPr wrap="none" anchor="ctr"/>
          <a:lstStyle/>
          <a:p>
            <a:endParaRPr lang="zh-CN" altLang="en-US"/>
          </a:p>
        </p:txBody>
      </p:sp>
      <p:sp>
        <p:nvSpPr>
          <p:cNvPr id="7229" name="Line 56"/>
          <p:cNvSpPr>
            <a:spLocks noChangeShapeType="1"/>
          </p:cNvSpPr>
          <p:nvPr/>
        </p:nvSpPr>
        <p:spPr bwMode="auto">
          <a:xfrm rot="10800000">
            <a:off x="6705600" y="5257800"/>
            <a:ext cx="1588" cy="71438"/>
          </a:xfrm>
          <a:prstGeom prst="line">
            <a:avLst/>
          </a:prstGeom>
          <a:noFill/>
          <a:ln w="9525">
            <a:solidFill>
              <a:srgbClr val="999999"/>
            </a:solidFill>
            <a:round/>
            <a:headEnd/>
            <a:tailEnd/>
          </a:ln>
        </p:spPr>
        <p:txBody>
          <a:bodyPr wrap="none" anchor="ctr"/>
          <a:lstStyle/>
          <a:p>
            <a:endParaRPr lang="zh-CN" altLang="en-US"/>
          </a:p>
        </p:txBody>
      </p:sp>
      <p:sp>
        <p:nvSpPr>
          <p:cNvPr id="7230" name="Line 57"/>
          <p:cNvSpPr>
            <a:spLocks noChangeShapeType="1"/>
          </p:cNvSpPr>
          <p:nvPr/>
        </p:nvSpPr>
        <p:spPr bwMode="auto">
          <a:xfrm>
            <a:off x="6097588" y="5334000"/>
            <a:ext cx="609600" cy="0"/>
          </a:xfrm>
          <a:prstGeom prst="line">
            <a:avLst/>
          </a:prstGeom>
          <a:noFill/>
          <a:ln w="9525">
            <a:solidFill>
              <a:srgbClr val="999999"/>
            </a:solidFill>
            <a:round/>
            <a:headEnd/>
            <a:tailEnd/>
          </a:ln>
        </p:spPr>
        <p:txBody>
          <a:bodyPr wrap="none" anchor="ctr"/>
          <a:lstStyle/>
          <a:p>
            <a:endParaRPr lang="zh-CN" altLang="en-US"/>
          </a:p>
        </p:txBody>
      </p:sp>
      <p:pic>
        <p:nvPicPr>
          <p:cNvPr id="7231" name="Picture 58"/>
          <p:cNvPicPr>
            <a:picLocks noChangeAspect="1" noChangeArrowheads="1"/>
          </p:cNvPicPr>
          <p:nvPr/>
        </p:nvPicPr>
        <p:blipFill>
          <a:blip r:embed="rId9" cstate="print"/>
          <a:srcRect/>
          <a:stretch>
            <a:fillRect/>
          </a:stretch>
        </p:blipFill>
        <p:spPr bwMode="auto">
          <a:xfrm>
            <a:off x="6019800" y="5105400"/>
            <a:ext cx="152400" cy="150813"/>
          </a:xfrm>
          <a:prstGeom prst="rect">
            <a:avLst/>
          </a:prstGeom>
          <a:noFill/>
          <a:ln w="9525">
            <a:noFill/>
            <a:miter lim="800000"/>
            <a:headEnd/>
            <a:tailEnd/>
          </a:ln>
        </p:spPr>
      </p:pic>
      <p:pic>
        <p:nvPicPr>
          <p:cNvPr id="7232" name="Picture 59"/>
          <p:cNvPicPr>
            <a:picLocks noChangeAspect="1" noChangeArrowheads="1"/>
          </p:cNvPicPr>
          <p:nvPr/>
        </p:nvPicPr>
        <p:blipFill>
          <a:blip r:embed="rId9" cstate="print"/>
          <a:srcRect/>
          <a:stretch>
            <a:fillRect/>
          </a:stretch>
        </p:blipFill>
        <p:spPr bwMode="auto">
          <a:xfrm>
            <a:off x="6629400" y="5105400"/>
            <a:ext cx="152400" cy="150813"/>
          </a:xfrm>
          <a:prstGeom prst="rect">
            <a:avLst/>
          </a:prstGeom>
          <a:noFill/>
          <a:ln w="9525">
            <a:noFill/>
            <a:miter lim="800000"/>
            <a:headEnd/>
            <a:tailEnd/>
          </a:ln>
        </p:spPr>
      </p:pic>
      <p:sp>
        <p:nvSpPr>
          <p:cNvPr id="7233" name="Line 60"/>
          <p:cNvSpPr>
            <a:spLocks noChangeShapeType="1"/>
          </p:cNvSpPr>
          <p:nvPr/>
        </p:nvSpPr>
        <p:spPr bwMode="auto">
          <a:xfrm flipH="1">
            <a:off x="6400800" y="5334000"/>
            <a:ext cx="0" cy="73025"/>
          </a:xfrm>
          <a:prstGeom prst="line">
            <a:avLst/>
          </a:prstGeom>
          <a:noFill/>
          <a:ln w="9525">
            <a:solidFill>
              <a:srgbClr val="999999"/>
            </a:solidFill>
            <a:round/>
            <a:headEnd/>
            <a:tailEnd/>
          </a:ln>
        </p:spPr>
        <p:txBody>
          <a:bodyPr wrap="none" anchor="ctr"/>
          <a:lstStyle/>
          <a:p>
            <a:endParaRPr lang="zh-CN" altLang="en-US"/>
          </a:p>
        </p:txBody>
      </p:sp>
      <p:sp>
        <p:nvSpPr>
          <p:cNvPr id="7234" name="Line 61"/>
          <p:cNvSpPr>
            <a:spLocks noChangeShapeType="1"/>
          </p:cNvSpPr>
          <p:nvPr/>
        </p:nvSpPr>
        <p:spPr bwMode="auto">
          <a:xfrm rot="-10794791">
            <a:off x="5943600" y="5408613"/>
            <a:ext cx="990600" cy="0"/>
          </a:xfrm>
          <a:prstGeom prst="line">
            <a:avLst/>
          </a:prstGeom>
          <a:noFill/>
          <a:ln w="9525">
            <a:solidFill>
              <a:srgbClr val="999999"/>
            </a:solidFill>
            <a:round/>
            <a:headEnd/>
            <a:tailEnd/>
          </a:ln>
        </p:spPr>
        <p:txBody>
          <a:bodyPr wrap="none" anchor="ctr"/>
          <a:lstStyle/>
          <a:p>
            <a:endParaRPr lang="zh-CN" altLang="en-US"/>
          </a:p>
        </p:txBody>
      </p:sp>
      <p:sp>
        <p:nvSpPr>
          <p:cNvPr id="7235" name="Line 62"/>
          <p:cNvSpPr>
            <a:spLocks noChangeShapeType="1"/>
          </p:cNvSpPr>
          <p:nvPr/>
        </p:nvSpPr>
        <p:spPr bwMode="auto">
          <a:xfrm>
            <a:off x="5943600" y="5867400"/>
            <a:ext cx="990600" cy="0"/>
          </a:xfrm>
          <a:prstGeom prst="line">
            <a:avLst/>
          </a:prstGeom>
          <a:noFill/>
          <a:ln w="9525">
            <a:solidFill>
              <a:srgbClr val="999999"/>
            </a:solidFill>
            <a:round/>
            <a:headEnd/>
            <a:tailEnd/>
          </a:ln>
        </p:spPr>
        <p:txBody>
          <a:bodyPr wrap="none" anchor="ctr"/>
          <a:lstStyle/>
          <a:p>
            <a:endParaRPr lang="zh-CN" altLang="en-US"/>
          </a:p>
        </p:txBody>
      </p:sp>
      <p:sp>
        <p:nvSpPr>
          <p:cNvPr id="7236" name="Line 63"/>
          <p:cNvSpPr>
            <a:spLocks noChangeShapeType="1"/>
          </p:cNvSpPr>
          <p:nvPr/>
        </p:nvSpPr>
        <p:spPr bwMode="auto">
          <a:xfrm>
            <a:off x="7162800" y="6019800"/>
            <a:ext cx="0" cy="152400"/>
          </a:xfrm>
          <a:prstGeom prst="line">
            <a:avLst/>
          </a:prstGeom>
          <a:noFill/>
          <a:ln w="9525">
            <a:solidFill>
              <a:srgbClr val="999999"/>
            </a:solidFill>
            <a:round/>
            <a:headEnd/>
            <a:tailEnd/>
          </a:ln>
        </p:spPr>
        <p:txBody>
          <a:bodyPr wrap="none" anchor="ctr"/>
          <a:lstStyle/>
          <a:p>
            <a:endParaRPr lang="zh-CN" altLang="en-US"/>
          </a:p>
        </p:txBody>
      </p:sp>
      <p:sp>
        <p:nvSpPr>
          <p:cNvPr id="7237" name="Line 64"/>
          <p:cNvSpPr>
            <a:spLocks noChangeShapeType="1"/>
          </p:cNvSpPr>
          <p:nvPr/>
        </p:nvSpPr>
        <p:spPr bwMode="auto">
          <a:xfrm>
            <a:off x="6629400" y="6019800"/>
            <a:ext cx="533400" cy="0"/>
          </a:xfrm>
          <a:prstGeom prst="line">
            <a:avLst/>
          </a:prstGeom>
          <a:noFill/>
          <a:ln w="9525">
            <a:solidFill>
              <a:srgbClr val="999999"/>
            </a:solidFill>
            <a:round/>
            <a:headEnd/>
            <a:tailEnd/>
          </a:ln>
        </p:spPr>
        <p:txBody>
          <a:bodyPr wrap="none" anchor="ctr"/>
          <a:lstStyle/>
          <a:p>
            <a:endParaRPr lang="zh-CN" altLang="en-US"/>
          </a:p>
        </p:txBody>
      </p:sp>
      <p:sp>
        <p:nvSpPr>
          <p:cNvPr id="7238" name="Line 65"/>
          <p:cNvSpPr>
            <a:spLocks noChangeShapeType="1"/>
          </p:cNvSpPr>
          <p:nvPr/>
        </p:nvSpPr>
        <p:spPr bwMode="auto">
          <a:xfrm flipV="1">
            <a:off x="6400800" y="5867400"/>
            <a:ext cx="0" cy="76200"/>
          </a:xfrm>
          <a:prstGeom prst="line">
            <a:avLst/>
          </a:prstGeom>
          <a:noFill/>
          <a:ln w="9525">
            <a:solidFill>
              <a:srgbClr val="999999"/>
            </a:solidFill>
            <a:round/>
            <a:headEnd/>
            <a:tailEnd/>
          </a:ln>
        </p:spPr>
        <p:txBody>
          <a:bodyPr wrap="none" anchor="ctr"/>
          <a:lstStyle/>
          <a:p>
            <a:endParaRPr lang="zh-CN" altLang="en-US"/>
          </a:p>
        </p:txBody>
      </p:sp>
      <p:sp>
        <p:nvSpPr>
          <p:cNvPr id="7239" name="Text Box 66"/>
          <p:cNvSpPr txBox="1">
            <a:spLocks noChangeArrowheads="1"/>
          </p:cNvSpPr>
          <p:nvPr/>
        </p:nvSpPr>
        <p:spPr bwMode="auto">
          <a:xfrm>
            <a:off x="6096000" y="5105400"/>
            <a:ext cx="685800" cy="214313"/>
          </a:xfrm>
          <a:prstGeom prst="rect">
            <a:avLst/>
          </a:prstGeom>
          <a:noFill/>
          <a:ln w="9525">
            <a:noFill/>
            <a:miter lim="800000"/>
            <a:headEnd/>
            <a:tailEnd/>
          </a:ln>
        </p:spPr>
        <p:txBody>
          <a:bodyPr>
            <a:spAutoFit/>
          </a:bodyPr>
          <a:lstStyle/>
          <a:p>
            <a:r>
              <a:rPr lang="en-US" altLang="zh-CN" sz="700">
                <a:latin typeface="Helvetica" charset="0"/>
              </a:rPr>
              <a:t> </a:t>
            </a:r>
            <a:r>
              <a:rPr lang="en-US" altLang="zh-CN" sz="800">
                <a:latin typeface="Calibri" pitchFamily="34" charset="0"/>
              </a:rPr>
              <a:t>Firewalls</a:t>
            </a:r>
          </a:p>
        </p:txBody>
      </p:sp>
      <p:pic>
        <p:nvPicPr>
          <p:cNvPr id="7240" name="Picture 67"/>
          <p:cNvPicPr>
            <a:picLocks noChangeAspect="1" noChangeArrowheads="1"/>
          </p:cNvPicPr>
          <p:nvPr/>
        </p:nvPicPr>
        <p:blipFill>
          <a:blip r:embed="rId4" cstate="print"/>
          <a:srcRect/>
          <a:stretch>
            <a:fillRect/>
          </a:stretch>
        </p:blipFill>
        <p:spPr bwMode="auto">
          <a:xfrm>
            <a:off x="6505575" y="4370388"/>
            <a:ext cx="315913" cy="120650"/>
          </a:xfrm>
          <a:prstGeom prst="rect">
            <a:avLst/>
          </a:prstGeom>
          <a:noFill/>
          <a:ln w="9525">
            <a:noFill/>
            <a:miter lim="800000"/>
            <a:headEnd/>
            <a:tailEnd/>
          </a:ln>
        </p:spPr>
      </p:pic>
      <p:pic>
        <p:nvPicPr>
          <p:cNvPr id="7241" name="Picture 68"/>
          <p:cNvPicPr>
            <a:picLocks noChangeAspect="1" noChangeArrowheads="1"/>
          </p:cNvPicPr>
          <p:nvPr/>
        </p:nvPicPr>
        <p:blipFill>
          <a:blip r:embed="rId10" cstate="print"/>
          <a:srcRect/>
          <a:stretch>
            <a:fillRect/>
          </a:stretch>
        </p:blipFill>
        <p:spPr bwMode="auto">
          <a:xfrm>
            <a:off x="6172200" y="5943600"/>
            <a:ext cx="457200" cy="139700"/>
          </a:xfrm>
          <a:prstGeom prst="rect">
            <a:avLst/>
          </a:prstGeom>
          <a:noFill/>
          <a:ln w="9525">
            <a:noFill/>
            <a:miter lim="800000"/>
            <a:headEnd/>
            <a:tailEnd/>
          </a:ln>
        </p:spPr>
      </p:pic>
      <p:grpSp>
        <p:nvGrpSpPr>
          <p:cNvPr id="2" name="Group 69"/>
          <p:cNvGrpSpPr>
            <a:grpSpLocks/>
          </p:cNvGrpSpPr>
          <p:nvPr/>
        </p:nvGrpSpPr>
        <p:grpSpPr bwMode="auto">
          <a:xfrm>
            <a:off x="5867400" y="6172200"/>
            <a:ext cx="423863" cy="152400"/>
            <a:chOff x="3600" y="3888"/>
            <a:chExt cx="411" cy="137"/>
          </a:xfrm>
        </p:grpSpPr>
        <p:pic>
          <p:nvPicPr>
            <p:cNvPr id="7433" name="Picture 70"/>
            <p:cNvPicPr>
              <a:picLocks noChangeAspect="1" noChangeArrowheads="1"/>
            </p:cNvPicPr>
            <p:nvPr/>
          </p:nvPicPr>
          <p:blipFill>
            <a:blip r:embed="rId11" cstate="print"/>
            <a:srcRect/>
            <a:stretch>
              <a:fillRect/>
            </a:stretch>
          </p:blipFill>
          <p:spPr bwMode="auto">
            <a:xfrm>
              <a:off x="3600" y="3888"/>
              <a:ext cx="123" cy="137"/>
            </a:xfrm>
            <a:prstGeom prst="rect">
              <a:avLst/>
            </a:prstGeom>
            <a:noFill/>
            <a:ln w="9525">
              <a:noFill/>
              <a:miter lim="800000"/>
              <a:headEnd/>
              <a:tailEnd/>
            </a:ln>
          </p:spPr>
        </p:pic>
        <p:pic>
          <p:nvPicPr>
            <p:cNvPr id="7434" name="Picture 71"/>
            <p:cNvPicPr>
              <a:picLocks noChangeAspect="1" noChangeArrowheads="1"/>
            </p:cNvPicPr>
            <p:nvPr/>
          </p:nvPicPr>
          <p:blipFill>
            <a:blip r:embed="rId11" cstate="print"/>
            <a:srcRect/>
            <a:stretch>
              <a:fillRect/>
            </a:stretch>
          </p:blipFill>
          <p:spPr bwMode="auto">
            <a:xfrm>
              <a:off x="3888" y="3888"/>
              <a:ext cx="123" cy="137"/>
            </a:xfrm>
            <a:prstGeom prst="rect">
              <a:avLst/>
            </a:prstGeom>
            <a:noFill/>
            <a:ln w="9525">
              <a:noFill/>
              <a:miter lim="800000"/>
              <a:headEnd/>
              <a:tailEnd/>
            </a:ln>
          </p:spPr>
        </p:pic>
        <p:pic>
          <p:nvPicPr>
            <p:cNvPr id="7435" name="Picture 72"/>
            <p:cNvPicPr>
              <a:picLocks noChangeAspect="1" noChangeArrowheads="1"/>
            </p:cNvPicPr>
            <p:nvPr/>
          </p:nvPicPr>
          <p:blipFill>
            <a:blip r:embed="rId11" cstate="print"/>
            <a:srcRect/>
            <a:stretch>
              <a:fillRect/>
            </a:stretch>
          </p:blipFill>
          <p:spPr bwMode="auto">
            <a:xfrm>
              <a:off x="3744" y="3888"/>
              <a:ext cx="124" cy="137"/>
            </a:xfrm>
            <a:prstGeom prst="rect">
              <a:avLst/>
            </a:prstGeom>
            <a:noFill/>
            <a:ln w="9525">
              <a:noFill/>
              <a:miter lim="800000"/>
              <a:headEnd/>
              <a:tailEnd/>
            </a:ln>
          </p:spPr>
        </p:pic>
      </p:grpSp>
      <p:sp>
        <p:nvSpPr>
          <p:cNvPr id="7243" name="Line 73"/>
          <p:cNvSpPr>
            <a:spLocks noChangeShapeType="1"/>
          </p:cNvSpPr>
          <p:nvPr/>
        </p:nvSpPr>
        <p:spPr bwMode="auto">
          <a:xfrm rot="10800000">
            <a:off x="6905625" y="4633913"/>
            <a:ext cx="0" cy="155575"/>
          </a:xfrm>
          <a:prstGeom prst="line">
            <a:avLst/>
          </a:prstGeom>
          <a:noFill/>
          <a:ln w="9525">
            <a:solidFill>
              <a:srgbClr val="999999"/>
            </a:solidFill>
            <a:round/>
            <a:headEnd/>
            <a:tailEnd/>
          </a:ln>
        </p:spPr>
        <p:txBody>
          <a:bodyPr wrap="none" anchor="ctr"/>
          <a:lstStyle/>
          <a:p>
            <a:endParaRPr lang="zh-CN" altLang="en-US"/>
          </a:p>
        </p:txBody>
      </p:sp>
      <p:sp>
        <p:nvSpPr>
          <p:cNvPr id="7244" name="AutoShape 74"/>
          <p:cNvSpPr>
            <a:spLocks noChangeArrowheads="1"/>
          </p:cNvSpPr>
          <p:nvPr/>
        </p:nvSpPr>
        <p:spPr bwMode="auto">
          <a:xfrm>
            <a:off x="228600" y="1524000"/>
            <a:ext cx="4953000" cy="4800600"/>
          </a:xfrm>
          <a:prstGeom prst="roundRect">
            <a:avLst>
              <a:gd name="adj" fmla="val 16667"/>
            </a:avLst>
          </a:prstGeom>
          <a:noFill/>
          <a:ln w="19050">
            <a:solidFill>
              <a:srgbClr val="D9D9D9"/>
            </a:solidFill>
            <a:round/>
            <a:headEnd/>
            <a:tailEnd/>
          </a:ln>
        </p:spPr>
        <p:txBody>
          <a:bodyPr wrap="none" anchor="ctr"/>
          <a:lstStyle/>
          <a:p>
            <a:endParaRPr lang="zh-CN" altLang="zh-CN">
              <a:latin typeface="Calibri" pitchFamily="34" charset="0"/>
            </a:endParaRPr>
          </a:p>
        </p:txBody>
      </p:sp>
      <p:sp>
        <p:nvSpPr>
          <p:cNvPr id="7245" name="Text Box 75"/>
          <p:cNvSpPr txBox="1">
            <a:spLocks noChangeArrowheads="1"/>
          </p:cNvSpPr>
          <p:nvPr/>
        </p:nvSpPr>
        <p:spPr bwMode="auto">
          <a:xfrm>
            <a:off x="1828800" y="1550988"/>
            <a:ext cx="490538" cy="214312"/>
          </a:xfrm>
          <a:prstGeom prst="rect">
            <a:avLst/>
          </a:prstGeom>
          <a:noFill/>
          <a:ln w="9525">
            <a:noFill/>
            <a:miter lim="800000"/>
            <a:headEnd/>
            <a:tailEnd/>
          </a:ln>
        </p:spPr>
        <p:txBody>
          <a:bodyPr wrap="none">
            <a:spAutoFit/>
          </a:bodyPr>
          <a:lstStyle/>
          <a:p>
            <a:r>
              <a:rPr lang="en-US" altLang="zh-CN" sz="800">
                <a:latin typeface="Calibri" pitchFamily="34" charset="0"/>
              </a:rPr>
              <a:t>Router</a:t>
            </a:r>
          </a:p>
        </p:txBody>
      </p:sp>
      <p:sp>
        <p:nvSpPr>
          <p:cNvPr id="7246" name="Text Box 76"/>
          <p:cNvSpPr txBox="1">
            <a:spLocks noChangeArrowheads="1"/>
          </p:cNvSpPr>
          <p:nvPr/>
        </p:nvSpPr>
        <p:spPr bwMode="auto">
          <a:xfrm>
            <a:off x="2786063" y="1550988"/>
            <a:ext cx="490537" cy="214312"/>
          </a:xfrm>
          <a:prstGeom prst="rect">
            <a:avLst/>
          </a:prstGeom>
          <a:noFill/>
          <a:ln w="9525">
            <a:noFill/>
            <a:miter lim="800000"/>
            <a:headEnd/>
            <a:tailEnd/>
          </a:ln>
        </p:spPr>
        <p:txBody>
          <a:bodyPr wrap="none">
            <a:spAutoFit/>
          </a:bodyPr>
          <a:lstStyle/>
          <a:p>
            <a:r>
              <a:rPr lang="en-US" altLang="zh-CN" sz="800">
                <a:latin typeface="Calibri" pitchFamily="34" charset="0"/>
              </a:rPr>
              <a:t>Router</a:t>
            </a:r>
          </a:p>
        </p:txBody>
      </p:sp>
      <p:sp>
        <p:nvSpPr>
          <p:cNvPr id="7247" name="Line 77"/>
          <p:cNvSpPr>
            <a:spLocks noChangeShapeType="1"/>
          </p:cNvSpPr>
          <p:nvPr/>
        </p:nvSpPr>
        <p:spPr bwMode="auto">
          <a:xfrm rot="10800000">
            <a:off x="2057400" y="1831975"/>
            <a:ext cx="0" cy="152400"/>
          </a:xfrm>
          <a:prstGeom prst="line">
            <a:avLst/>
          </a:prstGeom>
          <a:noFill/>
          <a:ln w="9525">
            <a:solidFill>
              <a:srgbClr val="999999"/>
            </a:solidFill>
            <a:round/>
            <a:headEnd/>
            <a:tailEnd/>
          </a:ln>
        </p:spPr>
        <p:txBody>
          <a:bodyPr wrap="none" anchor="ctr"/>
          <a:lstStyle/>
          <a:p>
            <a:endParaRPr lang="zh-CN" altLang="en-US"/>
          </a:p>
        </p:txBody>
      </p:sp>
      <p:sp>
        <p:nvSpPr>
          <p:cNvPr id="7248" name="Line 78"/>
          <p:cNvSpPr>
            <a:spLocks noChangeShapeType="1"/>
          </p:cNvSpPr>
          <p:nvPr/>
        </p:nvSpPr>
        <p:spPr bwMode="auto">
          <a:xfrm>
            <a:off x="2590800" y="1984375"/>
            <a:ext cx="0" cy="73025"/>
          </a:xfrm>
          <a:prstGeom prst="line">
            <a:avLst/>
          </a:prstGeom>
          <a:noFill/>
          <a:ln w="9525">
            <a:solidFill>
              <a:srgbClr val="999999"/>
            </a:solidFill>
            <a:round/>
            <a:headEnd/>
            <a:tailEnd/>
          </a:ln>
        </p:spPr>
        <p:txBody>
          <a:bodyPr wrap="none" anchor="ctr"/>
          <a:lstStyle/>
          <a:p>
            <a:endParaRPr lang="zh-CN" altLang="en-US"/>
          </a:p>
        </p:txBody>
      </p:sp>
      <p:sp>
        <p:nvSpPr>
          <p:cNvPr id="7249" name="Line 79"/>
          <p:cNvSpPr>
            <a:spLocks noChangeShapeType="1"/>
          </p:cNvSpPr>
          <p:nvPr/>
        </p:nvSpPr>
        <p:spPr bwMode="auto">
          <a:xfrm>
            <a:off x="2590800" y="2514600"/>
            <a:ext cx="0" cy="228600"/>
          </a:xfrm>
          <a:prstGeom prst="line">
            <a:avLst/>
          </a:prstGeom>
          <a:noFill/>
          <a:ln w="9525">
            <a:solidFill>
              <a:srgbClr val="999999"/>
            </a:solidFill>
            <a:round/>
            <a:headEnd/>
            <a:tailEnd/>
          </a:ln>
        </p:spPr>
        <p:txBody>
          <a:bodyPr wrap="none" anchor="ctr"/>
          <a:lstStyle/>
          <a:p>
            <a:endParaRPr lang="zh-CN" altLang="en-US"/>
          </a:p>
        </p:txBody>
      </p:sp>
      <p:sp>
        <p:nvSpPr>
          <p:cNvPr id="7250" name="Line 80"/>
          <p:cNvSpPr>
            <a:spLocks noChangeShapeType="1"/>
          </p:cNvSpPr>
          <p:nvPr/>
        </p:nvSpPr>
        <p:spPr bwMode="auto">
          <a:xfrm>
            <a:off x="2057400" y="1984375"/>
            <a:ext cx="990600" cy="0"/>
          </a:xfrm>
          <a:prstGeom prst="line">
            <a:avLst/>
          </a:prstGeom>
          <a:noFill/>
          <a:ln w="9525">
            <a:solidFill>
              <a:srgbClr val="999999"/>
            </a:solidFill>
            <a:round/>
            <a:headEnd/>
            <a:tailEnd/>
          </a:ln>
        </p:spPr>
        <p:txBody>
          <a:bodyPr wrap="none" anchor="ctr"/>
          <a:lstStyle/>
          <a:p>
            <a:endParaRPr lang="zh-CN" altLang="en-US"/>
          </a:p>
        </p:txBody>
      </p:sp>
      <p:pic>
        <p:nvPicPr>
          <p:cNvPr id="7251" name="Picture 81"/>
          <p:cNvPicPr>
            <a:picLocks noChangeAspect="1" noChangeArrowheads="1"/>
          </p:cNvPicPr>
          <p:nvPr/>
        </p:nvPicPr>
        <p:blipFill>
          <a:blip r:embed="rId12" cstate="print"/>
          <a:srcRect/>
          <a:stretch>
            <a:fillRect/>
          </a:stretch>
        </p:blipFill>
        <p:spPr bwMode="auto">
          <a:xfrm>
            <a:off x="1798638" y="1701800"/>
            <a:ext cx="566737" cy="214313"/>
          </a:xfrm>
          <a:prstGeom prst="rect">
            <a:avLst/>
          </a:prstGeom>
          <a:noFill/>
          <a:ln w="9525">
            <a:noFill/>
            <a:miter lim="800000"/>
            <a:headEnd/>
            <a:tailEnd/>
          </a:ln>
        </p:spPr>
      </p:pic>
      <p:sp>
        <p:nvSpPr>
          <p:cNvPr id="7252" name="Line 82"/>
          <p:cNvSpPr>
            <a:spLocks noChangeShapeType="1"/>
          </p:cNvSpPr>
          <p:nvPr/>
        </p:nvSpPr>
        <p:spPr bwMode="auto">
          <a:xfrm rot="10800000">
            <a:off x="2590800" y="3124200"/>
            <a:ext cx="0" cy="1066800"/>
          </a:xfrm>
          <a:prstGeom prst="line">
            <a:avLst/>
          </a:prstGeom>
          <a:noFill/>
          <a:ln w="9525">
            <a:solidFill>
              <a:srgbClr val="999999"/>
            </a:solidFill>
            <a:round/>
            <a:headEnd/>
            <a:tailEnd/>
          </a:ln>
        </p:spPr>
        <p:txBody>
          <a:bodyPr wrap="none" anchor="ctr"/>
          <a:lstStyle/>
          <a:p>
            <a:endParaRPr lang="zh-CN" altLang="en-US"/>
          </a:p>
        </p:txBody>
      </p:sp>
      <p:sp>
        <p:nvSpPr>
          <p:cNvPr id="7253" name="Line 83"/>
          <p:cNvSpPr>
            <a:spLocks noChangeShapeType="1"/>
          </p:cNvSpPr>
          <p:nvPr/>
        </p:nvSpPr>
        <p:spPr bwMode="auto">
          <a:xfrm flipH="1">
            <a:off x="2819400" y="4648200"/>
            <a:ext cx="0" cy="457200"/>
          </a:xfrm>
          <a:prstGeom prst="line">
            <a:avLst/>
          </a:prstGeom>
          <a:noFill/>
          <a:ln w="9525">
            <a:solidFill>
              <a:srgbClr val="999999"/>
            </a:solidFill>
            <a:round/>
            <a:headEnd/>
            <a:tailEnd/>
          </a:ln>
        </p:spPr>
        <p:txBody>
          <a:bodyPr wrap="none" anchor="ctr"/>
          <a:lstStyle/>
          <a:p>
            <a:endParaRPr lang="zh-CN" altLang="en-US"/>
          </a:p>
        </p:txBody>
      </p:sp>
      <p:pic>
        <p:nvPicPr>
          <p:cNvPr id="7254" name="Picture 84"/>
          <p:cNvPicPr>
            <a:picLocks noChangeAspect="1" noChangeArrowheads="1"/>
          </p:cNvPicPr>
          <p:nvPr/>
        </p:nvPicPr>
        <p:blipFill>
          <a:blip r:embed="rId12" cstate="print"/>
          <a:srcRect/>
          <a:stretch>
            <a:fillRect/>
          </a:stretch>
        </p:blipFill>
        <p:spPr bwMode="auto">
          <a:xfrm>
            <a:off x="2732088" y="1701800"/>
            <a:ext cx="566737" cy="214313"/>
          </a:xfrm>
          <a:prstGeom prst="rect">
            <a:avLst/>
          </a:prstGeom>
          <a:noFill/>
          <a:ln w="9525">
            <a:noFill/>
            <a:miter lim="800000"/>
            <a:headEnd/>
            <a:tailEnd/>
          </a:ln>
        </p:spPr>
      </p:pic>
      <p:grpSp>
        <p:nvGrpSpPr>
          <p:cNvPr id="3" name="Group 85"/>
          <p:cNvGrpSpPr>
            <a:grpSpLocks/>
          </p:cNvGrpSpPr>
          <p:nvPr/>
        </p:nvGrpSpPr>
        <p:grpSpPr bwMode="auto">
          <a:xfrm>
            <a:off x="1752600" y="914400"/>
            <a:ext cx="1720850" cy="457200"/>
            <a:chOff x="960" y="672"/>
            <a:chExt cx="1036" cy="288"/>
          </a:xfrm>
        </p:grpSpPr>
        <p:sp>
          <p:nvSpPr>
            <p:cNvPr id="7431" name="Rectangle 86"/>
            <p:cNvSpPr>
              <a:spLocks noChangeArrowheads="1"/>
            </p:cNvSpPr>
            <p:nvPr/>
          </p:nvSpPr>
          <p:spPr bwMode="auto">
            <a:xfrm>
              <a:off x="960" y="672"/>
              <a:ext cx="720" cy="144"/>
            </a:xfrm>
            <a:prstGeom prst="rect">
              <a:avLst/>
            </a:prstGeom>
            <a:solidFill>
              <a:srgbClr val="D9D9D9"/>
            </a:solidFill>
            <a:ln w="9525">
              <a:noFill/>
              <a:miter lim="800000"/>
              <a:headEnd/>
              <a:tailEnd/>
            </a:ln>
          </p:spPr>
          <p:txBody>
            <a:bodyPr wrap="none" anchor="ctr"/>
            <a:lstStyle/>
            <a:p>
              <a:endParaRPr lang="zh-CN" altLang="zh-CN">
                <a:latin typeface="Calibri" pitchFamily="34" charset="0"/>
              </a:endParaRPr>
            </a:p>
          </p:txBody>
        </p:sp>
        <p:sp>
          <p:nvSpPr>
            <p:cNvPr id="7432" name="Text Box 87"/>
            <p:cNvSpPr txBox="1">
              <a:spLocks noChangeArrowheads="1"/>
            </p:cNvSpPr>
            <p:nvPr/>
          </p:nvSpPr>
          <p:spPr bwMode="auto">
            <a:xfrm>
              <a:off x="960" y="672"/>
              <a:ext cx="1036" cy="288"/>
            </a:xfrm>
            <a:prstGeom prst="rect">
              <a:avLst/>
            </a:prstGeom>
            <a:solidFill>
              <a:srgbClr val="D9D9D9"/>
            </a:solidFill>
            <a:ln w="9525">
              <a:noFill/>
              <a:miter lim="800000"/>
              <a:headEnd/>
              <a:tailEnd/>
            </a:ln>
          </p:spPr>
          <p:txBody>
            <a:bodyPr>
              <a:spAutoFit/>
            </a:bodyPr>
            <a:lstStyle/>
            <a:p>
              <a:pPr algn="ctr"/>
              <a:r>
                <a:rPr lang="zh-CN" altLang="en-US" sz="2400">
                  <a:ea typeface="MS PGothic" pitchFamily="34" charset="-128"/>
                </a:rPr>
                <a:t> </a:t>
              </a:r>
              <a:r>
                <a:rPr lang="en-US" altLang="zh-CN" sz="1200">
                  <a:latin typeface="Helvetica" charset="0"/>
                </a:rPr>
                <a:t>Primary Data Center</a:t>
              </a:r>
            </a:p>
          </p:txBody>
        </p:sp>
      </p:grpSp>
      <p:sp>
        <p:nvSpPr>
          <p:cNvPr id="7256" name="Text Box 88"/>
          <p:cNvSpPr txBox="1">
            <a:spLocks noChangeArrowheads="1"/>
          </p:cNvSpPr>
          <p:nvPr/>
        </p:nvSpPr>
        <p:spPr bwMode="auto">
          <a:xfrm>
            <a:off x="5715000" y="381000"/>
            <a:ext cx="1371600" cy="274638"/>
          </a:xfrm>
          <a:prstGeom prst="rect">
            <a:avLst/>
          </a:prstGeom>
          <a:noFill/>
          <a:ln w="9525">
            <a:noFill/>
            <a:miter lim="800000"/>
            <a:headEnd/>
            <a:tailEnd/>
          </a:ln>
        </p:spPr>
        <p:txBody>
          <a:bodyPr>
            <a:spAutoFit/>
          </a:bodyPr>
          <a:lstStyle/>
          <a:p>
            <a:r>
              <a:rPr lang="en-US" altLang="zh-CN" sz="1200">
                <a:latin typeface="Helvetica" charset="0"/>
              </a:rPr>
              <a:t> Remote Offices</a:t>
            </a:r>
          </a:p>
        </p:txBody>
      </p:sp>
      <p:grpSp>
        <p:nvGrpSpPr>
          <p:cNvPr id="4" name="Group 89"/>
          <p:cNvGrpSpPr>
            <a:grpSpLocks/>
          </p:cNvGrpSpPr>
          <p:nvPr/>
        </p:nvGrpSpPr>
        <p:grpSpPr bwMode="auto">
          <a:xfrm>
            <a:off x="5867400" y="6400800"/>
            <a:ext cx="2133600" cy="457200"/>
            <a:chOff x="4896" y="2567"/>
            <a:chExt cx="768" cy="234"/>
          </a:xfrm>
        </p:grpSpPr>
        <p:sp>
          <p:nvSpPr>
            <p:cNvPr id="7429" name="Rectangle 90"/>
            <p:cNvSpPr>
              <a:spLocks noChangeArrowheads="1"/>
            </p:cNvSpPr>
            <p:nvPr/>
          </p:nvSpPr>
          <p:spPr bwMode="auto">
            <a:xfrm>
              <a:off x="4896" y="2592"/>
              <a:ext cx="768" cy="192"/>
            </a:xfrm>
            <a:prstGeom prst="rect">
              <a:avLst/>
            </a:prstGeom>
            <a:solidFill>
              <a:srgbClr val="D9D9D9"/>
            </a:solidFill>
            <a:ln w="9525">
              <a:noFill/>
              <a:miter lim="800000"/>
              <a:headEnd/>
              <a:tailEnd/>
            </a:ln>
          </p:spPr>
          <p:txBody>
            <a:bodyPr wrap="none" anchor="ctr"/>
            <a:lstStyle/>
            <a:p>
              <a:endParaRPr lang="zh-CN" altLang="zh-CN">
                <a:latin typeface="Calibri" pitchFamily="34" charset="0"/>
              </a:endParaRPr>
            </a:p>
          </p:txBody>
        </p:sp>
        <p:sp>
          <p:nvSpPr>
            <p:cNvPr id="7430" name="Text Box 91"/>
            <p:cNvSpPr txBox="1">
              <a:spLocks noChangeArrowheads="1"/>
            </p:cNvSpPr>
            <p:nvPr/>
          </p:nvSpPr>
          <p:spPr bwMode="auto">
            <a:xfrm>
              <a:off x="4896" y="2567"/>
              <a:ext cx="768" cy="234"/>
            </a:xfrm>
            <a:prstGeom prst="rect">
              <a:avLst/>
            </a:prstGeom>
            <a:noFill/>
            <a:ln w="9525">
              <a:noFill/>
              <a:miter lim="800000"/>
              <a:headEnd/>
              <a:tailEnd/>
            </a:ln>
          </p:spPr>
          <p:txBody>
            <a:bodyPr anchorCtr="1">
              <a:spAutoFit/>
            </a:bodyPr>
            <a:lstStyle/>
            <a:p>
              <a:pPr algn="ctr"/>
              <a:r>
                <a:rPr lang="en-US" altLang="zh-CN" sz="1200">
                  <a:latin typeface="Helvetica" charset="0"/>
                </a:rPr>
                <a:t>Secondary Data Center or </a:t>
              </a:r>
              <a:br>
                <a:rPr lang="en-US" altLang="zh-CN" sz="1200">
                  <a:latin typeface="Helvetica" charset="0"/>
                </a:rPr>
              </a:br>
              <a:r>
                <a:rPr lang="en-US" altLang="zh-CN" sz="1200">
                  <a:latin typeface="Helvetica" charset="0"/>
                </a:rPr>
                <a:t>Disaster Recover Site</a:t>
              </a:r>
            </a:p>
          </p:txBody>
        </p:sp>
      </p:grpSp>
      <p:sp>
        <p:nvSpPr>
          <p:cNvPr id="7258" name="Line 92"/>
          <p:cNvSpPr>
            <a:spLocks noChangeShapeType="1"/>
          </p:cNvSpPr>
          <p:nvPr/>
        </p:nvSpPr>
        <p:spPr bwMode="auto">
          <a:xfrm>
            <a:off x="6400800" y="2590800"/>
            <a:ext cx="0" cy="1600200"/>
          </a:xfrm>
          <a:prstGeom prst="line">
            <a:avLst/>
          </a:prstGeom>
          <a:noFill/>
          <a:ln w="38100">
            <a:solidFill>
              <a:schemeClr val="accent2"/>
            </a:solidFill>
            <a:round/>
            <a:headEnd/>
            <a:tailEnd/>
          </a:ln>
        </p:spPr>
        <p:txBody>
          <a:bodyPr wrap="none" anchor="ctr"/>
          <a:lstStyle/>
          <a:p>
            <a:endParaRPr lang="zh-CN" altLang="en-US"/>
          </a:p>
        </p:txBody>
      </p:sp>
      <p:sp>
        <p:nvSpPr>
          <p:cNvPr id="7259" name="Line 93"/>
          <p:cNvSpPr>
            <a:spLocks noChangeShapeType="1"/>
          </p:cNvSpPr>
          <p:nvPr/>
        </p:nvSpPr>
        <p:spPr bwMode="auto">
          <a:xfrm rot="5400000">
            <a:off x="5562600" y="3124200"/>
            <a:ext cx="0" cy="609600"/>
          </a:xfrm>
          <a:prstGeom prst="line">
            <a:avLst/>
          </a:prstGeom>
          <a:noFill/>
          <a:ln w="38100">
            <a:solidFill>
              <a:schemeClr val="accent2"/>
            </a:solidFill>
            <a:round/>
            <a:headEnd/>
            <a:tailEnd/>
          </a:ln>
        </p:spPr>
        <p:txBody>
          <a:bodyPr wrap="none" anchor="ctr"/>
          <a:lstStyle/>
          <a:p>
            <a:endParaRPr lang="zh-CN" altLang="en-US"/>
          </a:p>
        </p:txBody>
      </p:sp>
      <p:sp>
        <p:nvSpPr>
          <p:cNvPr id="7260" name="Line 94"/>
          <p:cNvSpPr>
            <a:spLocks noChangeShapeType="1"/>
          </p:cNvSpPr>
          <p:nvPr/>
        </p:nvSpPr>
        <p:spPr bwMode="auto">
          <a:xfrm rot="5400000">
            <a:off x="5562600" y="2971800"/>
            <a:ext cx="0" cy="609600"/>
          </a:xfrm>
          <a:prstGeom prst="line">
            <a:avLst/>
          </a:prstGeom>
          <a:noFill/>
          <a:ln w="38100">
            <a:solidFill>
              <a:schemeClr val="accent2"/>
            </a:solidFill>
            <a:round/>
            <a:headEnd/>
            <a:tailEnd/>
          </a:ln>
        </p:spPr>
        <p:txBody>
          <a:bodyPr wrap="none" anchor="ctr"/>
          <a:lstStyle/>
          <a:p>
            <a:endParaRPr lang="zh-CN" altLang="en-US"/>
          </a:p>
        </p:txBody>
      </p:sp>
      <p:pic>
        <p:nvPicPr>
          <p:cNvPr id="7261" name="Picture 95"/>
          <p:cNvPicPr>
            <a:picLocks noChangeAspect="1" noChangeArrowheads="1"/>
          </p:cNvPicPr>
          <p:nvPr/>
        </p:nvPicPr>
        <p:blipFill>
          <a:blip r:embed="rId13" cstate="print"/>
          <a:srcRect/>
          <a:stretch>
            <a:fillRect/>
          </a:stretch>
        </p:blipFill>
        <p:spPr bwMode="auto">
          <a:xfrm>
            <a:off x="5791200" y="3048000"/>
            <a:ext cx="1143000" cy="838200"/>
          </a:xfrm>
          <a:prstGeom prst="rect">
            <a:avLst/>
          </a:prstGeom>
          <a:noFill/>
          <a:ln w="9525">
            <a:noFill/>
            <a:miter lim="800000"/>
            <a:headEnd/>
            <a:tailEnd/>
          </a:ln>
        </p:spPr>
      </p:pic>
      <p:sp>
        <p:nvSpPr>
          <p:cNvPr id="7262" name="Text Box 96"/>
          <p:cNvSpPr txBox="1">
            <a:spLocks noChangeArrowheads="1"/>
          </p:cNvSpPr>
          <p:nvPr/>
        </p:nvSpPr>
        <p:spPr bwMode="auto">
          <a:xfrm>
            <a:off x="5791200" y="3276600"/>
            <a:ext cx="1066800" cy="336550"/>
          </a:xfrm>
          <a:prstGeom prst="rect">
            <a:avLst/>
          </a:prstGeom>
          <a:noFill/>
          <a:ln w="9525">
            <a:noFill/>
            <a:miter lim="800000"/>
            <a:headEnd/>
            <a:tailEnd/>
          </a:ln>
        </p:spPr>
        <p:txBody>
          <a:bodyPr>
            <a:spAutoFit/>
          </a:bodyPr>
          <a:lstStyle/>
          <a:p>
            <a:r>
              <a:rPr lang="en-US" altLang="zh-CN" sz="1600">
                <a:latin typeface="Calibri" pitchFamily="34" charset="0"/>
              </a:rPr>
              <a:t>  Internet</a:t>
            </a:r>
          </a:p>
        </p:txBody>
      </p:sp>
      <p:sp>
        <p:nvSpPr>
          <p:cNvPr id="7263" name="Text Box 97"/>
          <p:cNvSpPr txBox="1">
            <a:spLocks noChangeArrowheads="1"/>
          </p:cNvSpPr>
          <p:nvPr/>
        </p:nvSpPr>
        <p:spPr bwMode="auto">
          <a:xfrm>
            <a:off x="6400800" y="2667000"/>
            <a:ext cx="387350" cy="244475"/>
          </a:xfrm>
          <a:prstGeom prst="rect">
            <a:avLst/>
          </a:prstGeom>
          <a:noFill/>
          <a:ln w="9525">
            <a:noFill/>
            <a:miter lim="800000"/>
            <a:headEnd/>
            <a:tailEnd/>
          </a:ln>
        </p:spPr>
        <p:txBody>
          <a:bodyPr wrap="none">
            <a:spAutoFit/>
          </a:bodyPr>
          <a:lstStyle/>
          <a:p>
            <a:r>
              <a:rPr lang="en-US" altLang="zh-CN" sz="1000">
                <a:latin typeface="Calibri" pitchFamily="34" charset="0"/>
              </a:rPr>
              <a:t>ISP</a:t>
            </a:r>
          </a:p>
        </p:txBody>
      </p:sp>
      <p:sp>
        <p:nvSpPr>
          <p:cNvPr id="7264" name="Text Box 98"/>
          <p:cNvSpPr txBox="1">
            <a:spLocks noChangeArrowheads="1"/>
          </p:cNvSpPr>
          <p:nvPr/>
        </p:nvSpPr>
        <p:spPr bwMode="auto">
          <a:xfrm>
            <a:off x="6400800" y="3886200"/>
            <a:ext cx="387350" cy="244475"/>
          </a:xfrm>
          <a:prstGeom prst="rect">
            <a:avLst/>
          </a:prstGeom>
          <a:noFill/>
          <a:ln w="9525">
            <a:noFill/>
            <a:miter lim="800000"/>
            <a:headEnd/>
            <a:tailEnd/>
          </a:ln>
        </p:spPr>
        <p:txBody>
          <a:bodyPr wrap="none">
            <a:spAutoFit/>
          </a:bodyPr>
          <a:lstStyle/>
          <a:p>
            <a:r>
              <a:rPr lang="en-US" altLang="zh-CN" sz="1000">
                <a:latin typeface="Calibri" pitchFamily="34" charset="0"/>
              </a:rPr>
              <a:t>ISP</a:t>
            </a:r>
          </a:p>
        </p:txBody>
      </p:sp>
      <p:sp>
        <p:nvSpPr>
          <p:cNvPr id="7265" name="Text Box 99"/>
          <p:cNvSpPr txBox="1">
            <a:spLocks noChangeArrowheads="1"/>
          </p:cNvSpPr>
          <p:nvPr/>
        </p:nvSpPr>
        <p:spPr bwMode="auto">
          <a:xfrm>
            <a:off x="5257800" y="2971800"/>
            <a:ext cx="457200" cy="244475"/>
          </a:xfrm>
          <a:prstGeom prst="rect">
            <a:avLst/>
          </a:prstGeom>
          <a:noFill/>
          <a:ln w="9525">
            <a:noFill/>
            <a:miter lim="800000"/>
            <a:headEnd/>
            <a:tailEnd/>
          </a:ln>
        </p:spPr>
        <p:txBody>
          <a:bodyPr wrap="none">
            <a:spAutoFit/>
          </a:bodyPr>
          <a:lstStyle/>
          <a:p>
            <a:r>
              <a:rPr lang="en-US" altLang="zh-CN" sz="1000">
                <a:latin typeface="Calibri" pitchFamily="34" charset="0"/>
              </a:rPr>
              <a:t>ISP1</a:t>
            </a:r>
          </a:p>
        </p:txBody>
      </p:sp>
      <p:sp>
        <p:nvSpPr>
          <p:cNvPr id="7266" name="Text Box 100"/>
          <p:cNvSpPr txBox="1">
            <a:spLocks noChangeArrowheads="1"/>
          </p:cNvSpPr>
          <p:nvPr/>
        </p:nvSpPr>
        <p:spPr bwMode="auto">
          <a:xfrm>
            <a:off x="5257800" y="3505200"/>
            <a:ext cx="457200" cy="244475"/>
          </a:xfrm>
          <a:prstGeom prst="rect">
            <a:avLst/>
          </a:prstGeom>
          <a:noFill/>
          <a:ln w="9525">
            <a:noFill/>
            <a:miter lim="800000"/>
            <a:headEnd/>
            <a:tailEnd/>
          </a:ln>
        </p:spPr>
        <p:txBody>
          <a:bodyPr wrap="none">
            <a:spAutoFit/>
          </a:bodyPr>
          <a:lstStyle/>
          <a:p>
            <a:r>
              <a:rPr lang="en-US" altLang="zh-CN" sz="1000">
                <a:latin typeface="Calibri" pitchFamily="34" charset="0"/>
              </a:rPr>
              <a:t>ISP2</a:t>
            </a:r>
          </a:p>
        </p:txBody>
      </p:sp>
      <p:sp>
        <p:nvSpPr>
          <p:cNvPr id="7267" name="Text Box 101"/>
          <p:cNvSpPr txBox="1">
            <a:spLocks noChangeArrowheads="1"/>
          </p:cNvSpPr>
          <p:nvPr/>
        </p:nvSpPr>
        <p:spPr bwMode="auto">
          <a:xfrm>
            <a:off x="990600" y="350838"/>
            <a:ext cx="3341688" cy="554037"/>
          </a:xfrm>
          <a:prstGeom prst="rect">
            <a:avLst/>
          </a:prstGeom>
          <a:noFill/>
          <a:ln w="9525">
            <a:noFill/>
            <a:miter lim="800000"/>
            <a:headEnd/>
            <a:tailEnd/>
          </a:ln>
        </p:spPr>
        <p:txBody>
          <a:bodyPr>
            <a:spAutoFit/>
          </a:bodyPr>
          <a:lstStyle/>
          <a:p>
            <a:r>
              <a:rPr lang="en-US" altLang="zh-CN">
                <a:solidFill>
                  <a:srgbClr val="FF0000"/>
                </a:solidFill>
                <a:latin typeface="Helvetica" charset="0"/>
              </a:rPr>
              <a:t>F5 Solution Overview</a:t>
            </a:r>
          </a:p>
          <a:p>
            <a:r>
              <a:rPr lang="en-US" altLang="zh-CN" sz="1200" i="1">
                <a:latin typeface="Helvetica" charset="0"/>
              </a:rPr>
              <a:t>Making applications Fast, Available &amp; Secure</a:t>
            </a:r>
          </a:p>
        </p:txBody>
      </p:sp>
      <p:sp>
        <p:nvSpPr>
          <p:cNvPr id="7268" name="Line 102"/>
          <p:cNvSpPr>
            <a:spLocks noChangeShapeType="1"/>
          </p:cNvSpPr>
          <p:nvPr/>
        </p:nvSpPr>
        <p:spPr bwMode="auto">
          <a:xfrm>
            <a:off x="6019800" y="1981200"/>
            <a:ext cx="762000" cy="0"/>
          </a:xfrm>
          <a:prstGeom prst="line">
            <a:avLst/>
          </a:prstGeom>
          <a:noFill/>
          <a:ln w="9525">
            <a:solidFill>
              <a:srgbClr val="999999"/>
            </a:solidFill>
            <a:round/>
            <a:headEnd/>
            <a:tailEnd/>
          </a:ln>
        </p:spPr>
        <p:txBody>
          <a:bodyPr wrap="none" anchor="ctr"/>
          <a:lstStyle/>
          <a:p>
            <a:endParaRPr lang="zh-CN" altLang="en-US"/>
          </a:p>
        </p:txBody>
      </p:sp>
      <p:sp>
        <p:nvSpPr>
          <p:cNvPr id="7269" name="Rectangle 103"/>
          <p:cNvSpPr>
            <a:spLocks noChangeArrowheads="1"/>
          </p:cNvSpPr>
          <p:nvPr/>
        </p:nvSpPr>
        <p:spPr bwMode="auto">
          <a:xfrm>
            <a:off x="1884363" y="4151313"/>
            <a:ext cx="1676400" cy="215900"/>
          </a:xfrm>
          <a:prstGeom prst="rect">
            <a:avLst/>
          </a:prstGeom>
          <a:noFill/>
          <a:ln w="9525">
            <a:noFill/>
            <a:miter lim="800000"/>
            <a:headEnd/>
            <a:tailEnd/>
          </a:ln>
        </p:spPr>
        <p:txBody>
          <a:bodyPr>
            <a:spAutoFit/>
          </a:bodyPr>
          <a:lstStyle/>
          <a:p>
            <a:r>
              <a:rPr lang="en-US" altLang="zh-CN" sz="800">
                <a:solidFill>
                  <a:srgbClr val="FF0000"/>
                </a:solidFill>
                <a:latin typeface="Calibri" pitchFamily="34" charset="0"/>
              </a:rPr>
              <a:t>BIG-IP Local Traffic Manager</a:t>
            </a:r>
          </a:p>
        </p:txBody>
      </p:sp>
      <p:pic>
        <p:nvPicPr>
          <p:cNvPr id="7270" name="Picture 104"/>
          <p:cNvPicPr>
            <a:picLocks noChangeAspect="1" noChangeArrowheads="1"/>
          </p:cNvPicPr>
          <p:nvPr/>
        </p:nvPicPr>
        <p:blipFill>
          <a:blip r:embed="rId14" cstate="print"/>
          <a:srcRect/>
          <a:stretch>
            <a:fillRect/>
          </a:stretch>
        </p:blipFill>
        <p:spPr bwMode="auto">
          <a:xfrm>
            <a:off x="7315200" y="4724400"/>
            <a:ext cx="838200" cy="209550"/>
          </a:xfrm>
          <a:prstGeom prst="rect">
            <a:avLst/>
          </a:prstGeom>
          <a:noFill/>
          <a:ln w="9525">
            <a:noFill/>
            <a:miter lim="800000"/>
            <a:headEnd/>
            <a:tailEnd/>
          </a:ln>
        </p:spPr>
      </p:pic>
      <p:pic>
        <p:nvPicPr>
          <p:cNvPr id="7271" name="Picture 105"/>
          <p:cNvPicPr>
            <a:picLocks noChangeAspect="1" noChangeArrowheads="1"/>
          </p:cNvPicPr>
          <p:nvPr/>
        </p:nvPicPr>
        <p:blipFill>
          <a:blip r:embed="rId15" cstate="print"/>
          <a:srcRect/>
          <a:stretch>
            <a:fillRect/>
          </a:stretch>
        </p:blipFill>
        <p:spPr bwMode="auto">
          <a:xfrm>
            <a:off x="6629400" y="5638800"/>
            <a:ext cx="609600" cy="152400"/>
          </a:xfrm>
          <a:prstGeom prst="rect">
            <a:avLst/>
          </a:prstGeom>
          <a:noFill/>
          <a:ln w="9525">
            <a:noFill/>
            <a:miter lim="800000"/>
            <a:headEnd/>
            <a:tailEnd/>
          </a:ln>
        </p:spPr>
      </p:pic>
      <p:pic>
        <p:nvPicPr>
          <p:cNvPr id="7272" name="Picture 106"/>
          <p:cNvPicPr>
            <a:picLocks noChangeAspect="1" noChangeArrowheads="1"/>
          </p:cNvPicPr>
          <p:nvPr/>
        </p:nvPicPr>
        <p:blipFill>
          <a:blip r:embed="rId15" cstate="print"/>
          <a:srcRect/>
          <a:stretch>
            <a:fillRect/>
          </a:stretch>
        </p:blipFill>
        <p:spPr bwMode="auto">
          <a:xfrm>
            <a:off x="5638800" y="5638800"/>
            <a:ext cx="609600" cy="152400"/>
          </a:xfrm>
          <a:prstGeom prst="rect">
            <a:avLst/>
          </a:prstGeom>
          <a:noFill/>
          <a:ln w="9525">
            <a:noFill/>
            <a:miter lim="800000"/>
            <a:headEnd/>
            <a:tailEnd/>
          </a:ln>
        </p:spPr>
      </p:pic>
      <p:sp>
        <p:nvSpPr>
          <p:cNvPr id="7273" name="Line 107"/>
          <p:cNvSpPr>
            <a:spLocks noChangeShapeType="1"/>
          </p:cNvSpPr>
          <p:nvPr/>
        </p:nvSpPr>
        <p:spPr bwMode="auto">
          <a:xfrm rot="10800000" flipH="1">
            <a:off x="2514600" y="4648200"/>
            <a:ext cx="0" cy="0"/>
          </a:xfrm>
          <a:prstGeom prst="line">
            <a:avLst/>
          </a:prstGeom>
          <a:noFill/>
          <a:ln w="9525">
            <a:solidFill>
              <a:srgbClr val="999999"/>
            </a:solidFill>
            <a:round/>
            <a:headEnd/>
            <a:tailEnd/>
          </a:ln>
        </p:spPr>
        <p:txBody>
          <a:bodyPr wrap="none" anchor="ctr"/>
          <a:lstStyle/>
          <a:p>
            <a:endParaRPr lang="zh-CN" altLang="en-US"/>
          </a:p>
        </p:txBody>
      </p:sp>
      <p:sp>
        <p:nvSpPr>
          <p:cNvPr id="7274" name="Rectangle 108"/>
          <p:cNvSpPr>
            <a:spLocks noChangeArrowheads="1"/>
          </p:cNvSpPr>
          <p:nvPr/>
        </p:nvSpPr>
        <p:spPr bwMode="auto">
          <a:xfrm>
            <a:off x="2012950" y="2163763"/>
            <a:ext cx="1066800" cy="214312"/>
          </a:xfrm>
          <a:prstGeom prst="rect">
            <a:avLst/>
          </a:prstGeom>
          <a:noFill/>
          <a:ln w="9525">
            <a:noFill/>
            <a:miter lim="800000"/>
            <a:headEnd/>
            <a:tailEnd/>
          </a:ln>
        </p:spPr>
        <p:txBody>
          <a:bodyPr>
            <a:spAutoFit/>
          </a:bodyPr>
          <a:lstStyle/>
          <a:p>
            <a:r>
              <a:rPr lang="en-US" altLang="zh-CN" sz="800">
                <a:solidFill>
                  <a:srgbClr val="FF0000"/>
                </a:solidFill>
                <a:latin typeface="Calibri" pitchFamily="34" charset="0"/>
              </a:rPr>
              <a:t>   WAN Opt Manager</a:t>
            </a:r>
            <a:endParaRPr lang="zh-CN" altLang="en-US" sz="800">
              <a:solidFill>
                <a:srgbClr val="FF0000"/>
              </a:solidFill>
              <a:latin typeface="Calibri" pitchFamily="34" charset="0"/>
            </a:endParaRPr>
          </a:p>
        </p:txBody>
      </p:sp>
      <p:sp>
        <p:nvSpPr>
          <p:cNvPr id="7275" name="Rectangle 109"/>
          <p:cNvSpPr>
            <a:spLocks noChangeArrowheads="1"/>
          </p:cNvSpPr>
          <p:nvPr/>
        </p:nvSpPr>
        <p:spPr bwMode="auto">
          <a:xfrm>
            <a:off x="6076950" y="1709738"/>
            <a:ext cx="685800" cy="214312"/>
          </a:xfrm>
          <a:prstGeom prst="rect">
            <a:avLst/>
          </a:prstGeom>
          <a:noFill/>
          <a:ln w="9525">
            <a:noFill/>
            <a:miter lim="800000"/>
            <a:headEnd/>
            <a:tailEnd/>
          </a:ln>
        </p:spPr>
        <p:txBody>
          <a:bodyPr>
            <a:spAutoFit/>
          </a:bodyPr>
          <a:lstStyle/>
          <a:p>
            <a:r>
              <a:rPr lang="en-US" altLang="zh-CN" sz="800">
                <a:latin typeface="Calibri" pitchFamily="34" charset="0"/>
              </a:rPr>
              <a:t>   </a:t>
            </a:r>
            <a:r>
              <a:rPr lang="en-US" altLang="zh-CN" sz="800">
                <a:solidFill>
                  <a:srgbClr val="FF0000"/>
                </a:solidFill>
                <a:latin typeface="Calibri" pitchFamily="34" charset="0"/>
              </a:rPr>
              <a:t>WOM</a:t>
            </a:r>
          </a:p>
        </p:txBody>
      </p:sp>
      <p:sp>
        <p:nvSpPr>
          <p:cNvPr id="7276" name="Text Box 110"/>
          <p:cNvSpPr txBox="1">
            <a:spLocks noChangeArrowheads="1"/>
          </p:cNvSpPr>
          <p:nvPr/>
        </p:nvSpPr>
        <p:spPr bwMode="auto">
          <a:xfrm>
            <a:off x="6096000" y="1219200"/>
            <a:ext cx="609600" cy="320675"/>
          </a:xfrm>
          <a:prstGeom prst="rect">
            <a:avLst/>
          </a:prstGeom>
          <a:noFill/>
          <a:ln w="9525">
            <a:noFill/>
            <a:miter lim="800000"/>
            <a:headEnd/>
            <a:tailEnd/>
          </a:ln>
        </p:spPr>
        <p:txBody>
          <a:bodyPr>
            <a:spAutoFit/>
          </a:bodyPr>
          <a:lstStyle/>
          <a:p>
            <a:r>
              <a:rPr lang="en-US" altLang="zh-CN" sz="700">
                <a:latin typeface="Helvetica" charset="0"/>
              </a:rPr>
              <a:t>  </a:t>
            </a:r>
            <a:r>
              <a:rPr lang="en-US" altLang="zh-CN" sz="800">
                <a:latin typeface="Calibri" pitchFamily="34" charset="0"/>
              </a:rPr>
              <a:t>Firewalls  </a:t>
            </a:r>
          </a:p>
        </p:txBody>
      </p:sp>
      <p:sp>
        <p:nvSpPr>
          <p:cNvPr id="7277" name="Line 111"/>
          <p:cNvSpPr>
            <a:spLocks noChangeShapeType="1"/>
          </p:cNvSpPr>
          <p:nvPr/>
        </p:nvSpPr>
        <p:spPr bwMode="auto">
          <a:xfrm>
            <a:off x="6019800" y="990600"/>
            <a:ext cx="762000" cy="0"/>
          </a:xfrm>
          <a:prstGeom prst="line">
            <a:avLst/>
          </a:prstGeom>
          <a:noFill/>
          <a:ln w="9525">
            <a:solidFill>
              <a:srgbClr val="999999"/>
            </a:solidFill>
            <a:round/>
            <a:headEnd/>
            <a:tailEnd/>
          </a:ln>
        </p:spPr>
        <p:txBody>
          <a:bodyPr wrap="none" anchor="ctr"/>
          <a:lstStyle/>
          <a:p>
            <a:endParaRPr lang="zh-CN" altLang="en-US"/>
          </a:p>
        </p:txBody>
      </p:sp>
      <p:sp>
        <p:nvSpPr>
          <p:cNvPr id="7278" name="Line 112"/>
          <p:cNvSpPr>
            <a:spLocks noChangeShapeType="1"/>
          </p:cNvSpPr>
          <p:nvPr/>
        </p:nvSpPr>
        <p:spPr bwMode="auto">
          <a:xfrm rot="10800000">
            <a:off x="6781800" y="1828800"/>
            <a:ext cx="0" cy="152400"/>
          </a:xfrm>
          <a:prstGeom prst="line">
            <a:avLst/>
          </a:prstGeom>
          <a:noFill/>
          <a:ln w="9525">
            <a:solidFill>
              <a:srgbClr val="999999"/>
            </a:solidFill>
            <a:round/>
            <a:headEnd/>
            <a:tailEnd/>
          </a:ln>
        </p:spPr>
        <p:txBody>
          <a:bodyPr wrap="none" anchor="ctr"/>
          <a:lstStyle/>
          <a:p>
            <a:endParaRPr lang="zh-CN" altLang="en-US"/>
          </a:p>
        </p:txBody>
      </p:sp>
      <p:sp>
        <p:nvSpPr>
          <p:cNvPr id="7279" name="Line 113"/>
          <p:cNvSpPr>
            <a:spLocks noChangeShapeType="1"/>
          </p:cNvSpPr>
          <p:nvPr/>
        </p:nvSpPr>
        <p:spPr bwMode="auto">
          <a:xfrm rot="10800000">
            <a:off x="6019800" y="1905000"/>
            <a:ext cx="0" cy="76200"/>
          </a:xfrm>
          <a:prstGeom prst="line">
            <a:avLst/>
          </a:prstGeom>
          <a:noFill/>
          <a:ln w="9525">
            <a:solidFill>
              <a:srgbClr val="999999"/>
            </a:solidFill>
            <a:round/>
            <a:headEnd/>
            <a:tailEnd/>
          </a:ln>
        </p:spPr>
        <p:txBody>
          <a:bodyPr wrap="none" anchor="ctr"/>
          <a:lstStyle/>
          <a:p>
            <a:endParaRPr lang="zh-CN" altLang="en-US"/>
          </a:p>
        </p:txBody>
      </p:sp>
      <p:sp>
        <p:nvSpPr>
          <p:cNvPr id="7280" name="Line 114"/>
          <p:cNvSpPr>
            <a:spLocks noChangeShapeType="1"/>
          </p:cNvSpPr>
          <p:nvPr/>
        </p:nvSpPr>
        <p:spPr bwMode="auto">
          <a:xfrm>
            <a:off x="6019800" y="1219200"/>
            <a:ext cx="762000" cy="0"/>
          </a:xfrm>
          <a:prstGeom prst="line">
            <a:avLst/>
          </a:prstGeom>
          <a:noFill/>
          <a:ln w="9525">
            <a:solidFill>
              <a:srgbClr val="999999"/>
            </a:solidFill>
            <a:round/>
            <a:headEnd/>
            <a:tailEnd/>
          </a:ln>
        </p:spPr>
        <p:txBody>
          <a:bodyPr wrap="none" anchor="ctr"/>
          <a:lstStyle/>
          <a:p>
            <a:endParaRPr lang="zh-CN" altLang="en-US"/>
          </a:p>
        </p:txBody>
      </p:sp>
      <p:sp>
        <p:nvSpPr>
          <p:cNvPr id="7281" name="Line 115"/>
          <p:cNvSpPr>
            <a:spLocks noChangeShapeType="1"/>
          </p:cNvSpPr>
          <p:nvPr/>
        </p:nvSpPr>
        <p:spPr bwMode="auto">
          <a:xfrm rot="10800000">
            <a:off x="6400800" y="1143000"/>
            <a:ext cx="0" cy="76200"/>
          </a:xfrm>
          <a:prstGeom prst="line">
            <a:avLst/>
          </a:prstGeom>
          <a:noFill/>
          <a:ln w="9525">
            <a:solidFill>
              <a:srgbClr val="999999"/>
            </a:solidFill>
            <a:round/>
            <a:headEnd/>
            <a:tailEnd/>
          </a:ln>
        </p:spPr>
        <p:txBody>
          <a:bodyPr wrap="none" anchor="ctr"/>
          <a:lstStyle/>
          <a:p>
            <a:endParaRPr lang="zh-CN" altLang="en-US"/>
          </a:p>
        </p:txBody>
      </p:sp>
      <p:sp>
        <p:nvSpPr>
          <p:cNvPr id="7282" name="Line 116"/>
          <p:cNvSpPr>
            <a:spLocks noChangeShapeType="1"/>
          </p:cNvSpPr>
          <p:nvPr/>
        </p:nvSpPr>
        <p:spPr bwMode="auto">
          <a:xfrm rot="10800000">
            <a:off x="6781800" y="1676400"/>
            <a:ext cx="0" cy="152400"/>
          </a:xfrm>
          <a:prstGeom prst="line">
            <a:avLst/>
          </a:prstGeom>
          <a:noFill/>
          <a:ln w="9525">
            <a:solidFill>
              <a:srgbClr val="999999"/>
            </a:solidFill>
            <a:round/>
            <a:headEnd/>
            <a:tailEnd/>
          </a:ln>
        </p:spPr>
        <p:txBody>
          <a:bodyPr wrap="none" anchor="ctr"/>
          <a:lstStyle/>
          <a:p>
            <a:endParaRPr lang="zh-CN" altLang="en-US"/>
          </a:p>
        </p:txBody>
      </p:sp>
      <p:graphicFrame>
        <p:nvGraphicFramePr>
          <p:cNvPr id="7170" name="Object 196"/>
          <p:cNvGraphicFramePr>
            <a:graphicFrameLocks noChangeAspect="1"/>
          </p:cNvGraphicFramePr>
          <p:nvPr/>
        </p:nvGraphicFramePr>
        <p:xfrm>
          <a:off x="1600200" y="2286000"/>
          <a:ext cx="609600" cy="174625"/>
        </p:xfrm>
        <a:graphic>
          <a:graphicData uri="http://schemas.openxmlformats.org/presentationml/2006/ole">
            <p:oleObj spid="_x0000_s140290" name="Visio" r:id="rId16" imgW="2824200" imgH="569160" progId="">
              <p:embed/>
            </p:oleObj>
          </a:graphicData>
        </a:graphic>
      </p:graphicFrame>
      <p:graphicFrame>
        <p:nvGraphicFramePr>
          <p:cNvPr id="7171" name="Object 197"/>
          <p:cNvGraphicFramePr>
            <a:graphicFrameLocks noChangeAspect="1"/>
          </p:cNvGraphicFramePr>
          <p:nvPr/>
        </p:nvGraphicFramePr>
        <p:xfrm>
          <a:off x="2819400" y="2286000"/>
          <a:ext cx="609600" cy="174625"/>
        </p:xfrm>
        <a:graphic>
          <a:graphicData uri="http://schemas.openxmlformats.org/presentationml/2006/ole">
            <p:oleObj spid="_x0000_s140291" name="Visio" r:id="rId17" imgW="2332939" imgH="466649" progId="">
              <p:embed/>
            </p:oleObj>
          </a:graphicData>
        </a:graphic>
      </p:graphicFrame>
      <p:graphicFrame>
        <p:nvGraphicFramePr>
          <p:cNvPr id="7172" name="Object 198"/>
          <p:cNvGraphicFramePr>
            <a:graphicFrameLocks noChangeAspect="1"/>
          </p:cNvGraphicFramePr>
          <p:nvPr/>
        </p:nvGraphicFramePr>
        <p:xfrm>
          <a:off x="6629400" y="4724400"/>
          <a:ext cx="457200" cy="228600"/>
        </p:xfrm>
        <a:graphic>
          <a:graphicData uri="http://schemas.openxmlformats.org/presentationml/2006/ole">
            <p:oleObj spid="_x0000_s140292" name="Visio" r:id="rId18" imgW="2332939" imgH="466649" progId="">
              <p:embed/>
            </p:oleObj>
          </a:graphicData>
        </a:graphic>
      </p:graphicFrame>
      <p:graphicFrame>
        <p:nvGraphicFramePr>
          <p:cNvPr id="7173" name="Object 199"/>
          <p:cNvGraphicFramePr>
            <a:graphicFrameLocks noChangeAspect="1"/>
          </p:cNvGraphicFramePr>
          <p:nvPr/>
        </p:nvGraphicFramePr>
        <p:xfrm>
          <a:off x="5638800" y="4724400"/>
          <a:ext cx="457200" cy="228600"/>
        </p:xfrm>
        <a:graphic>
          <a:graphicData uri="http://schemas.openxmlformats.org/presentationml/2006/ole">
            <p:oleObj spid="_x0000_s140293" name="Visio" r:id="rId19" imgW="2824200" imgH="569160" progId="">
              <p:embed/>
            </p:oleObj>
          </a:graphicData>
        </a:graphic>
      </p:graphicFrame>
      <p:sp>
        <p:nvSpPr>
          <p:cNvPr id="7283" name="Rectangle 121"/>
          <p:cNvSpPr>
            <a:spLocks noChangeArrowheads="1"/>
          </p:cNvSpPr>
          <p:nvPr/>
        </p:nvSpPr>
        <p:spPr bwMode="auto">
          <a:xfrm>
            <a:off x="6159500" y="4656138"/>
            <a:ext cx="685800" cy="214312"/>
          </a:xfrm>
          <a:prstGeom prst="rect">
            <a:avLst/>
          </a:prstGeom>
          <a:noFill/>
          <a:ln w="9525">
            <a:noFill/>
            <a:miter lim="800000"/>
            <a:headEnd/>
            <a:tailEnd/>
          </a:ln>
        </p:spPr>
        <p:txBody>
          <a:bodyPr>
            <a:spAutoFit/>
          </a:bodyPr>
          <a:lstStyle/>
          <a:p>
            <a:r>
              <a:rPr lang="en-US" altLang="zh-CN" sz="800">
                <a:solidFill>
                  <a:srgbClr val="FF0000"/>
                </a:solidFill>
                <a:latin typeface="Calibri" pitchFamily="34" charset="0"/>
              </a:rPr>
              <a:t>WOM</a:t>
            </a:r>
          </a:p>
        </p:txBody>
      </p:sp>
      <p:graphicFrame>
        <p:nvGraphicFramePr>
          <p:cNvPr id="7174" name="Object 200"/>
          <p:cNvGraphicFramePr>
            <a:graphicFrameLocks noChangeAspect="1"/>
          </p:cNvGraphicFramePr>
          <p:nvPr/>
        </p:nvGraphicFramePr>
        <p:xfrm>
          <a:off x="6705600" y="1752600"/>
          <a:ext cx="533400" cy="177800"/>
        </p:xfrm>
        <a:graphic>
          <a:graphicData uri="http://schemas.openxmlformats.org/presentationml/2006/ole">
            <p:oleObj spid="_x0000_s140294" name="Visio" r:id="rId20" imgW="3802680" imgH="663480" progId="">
              <p:embed/>
            </p:oleObj>
          </a:graphicData>
        </a:graphic>
      </p:graphicFrame>
      <p:graphicFrame>
        <p:nvGraphicFramePr>
          <p:cNvPr id="7175" name="Object 201"/>
          <p:cNvGraphicFramePr>
            <a:graphicFrameLocks noChangeAspect="1"/>
          </p:cNvGraphicFramePr>
          <p:nvPr/>
        </p:nvGraphicFramePr>
        <p:xfrm>
          <a:off x="5562600" y="1752600"/>
          <a:ext cx="533400" cy="180975"/>
        </p:xfrm>
        <a:graphic>
          <a:graphicData uri="http://schemas.openxmlformats.org/presentationml/2006/ole">
            <p:oleObj spid="_x0000_s140295" name="Visio" r:id="rId21" imgW="3802680" imgH="663480" progId="">
              <p:embed/>
            </p:oleObj>
          </a:graphicData>
        </a:graphic>
      </p:graphicFrame>
      <p:sp>
        <p:nvSpPr>
          <p:cNvPr id="7284" name="Rectangle 124"/>
          <p:cNvSpPr>
            <a:spLocks noChangeArrowheads="1"/>
          </p:cNvSpPr>
          <p:nvPr/>
        </p:nvSpPr>
        <p:spPr bwMode="auto">
          <a:xfrm>
            <a:off x="5791200" y="5410200"/>
            <a:ext cx="1981200" cy="214313"/>
          </a:xfrm>
          <a:prstGeom prst="rect">
            <a:avLst/>
          </a:prstGeom>
          <a:noFill/>
          <a:ln w="9525">
            <a:noFill/>
            <a:miter lim="800000"/>
            <a:headEnd/>
            <a:tailEnd/>
          </a:ln>
        </p:spPr>
        <p:txBody>
          <a:bodyPr>
            <a:spAutoFit/>
          </a:bodyPr>
          <a:lstStyle/>
          <a:p>
            <a:r>
              <a:rPr lang="en-US" altLang="zh-CN" sz="800">
                <a:solidFill>
                  <a:srgbClr val="FF0000"/>
                </a:solidFill>
                <a:latin typeface="Calibri" pitchFamily="34" charset="0"/>
              </a:rPr>
              <a:t>BIG-IP Local Traffic Manager</a:t>
            </a:r>
          </a:p>
        </p:txBody>
      </p:sp>
      <p:pic>
        <p:nvPicPr>
          <p:cNvPr id="7285" name="Picture 126"/>
          <p:cNvPicPr>
            <a:picLocks noChangeAspect="1" noChangeArrowheads="1"/>
          </p:cNvPicPr>
          <p:nvPr/>
        </p:nvPicPr>
        <p:blipFill>
          <a:blip r:embed="rId22" cstate="print"/>
          <a:srcRect/>
          <a:stretch>
            <a:fillRect/>
          </a:stretch>
        </p:blipFill>
        <p:spPr bwMode="auto">
          <a:xfrm>
            <a:off x="2590800" y="4351338"/>
            <a:ext cx="682625" cy="220662"/>
          </a:xfrm>
          <a:prstGeom prst="rect">
            <a:avLst/>
          </a:prstGeom>
          <a:noFill/>
          <a:ln w="9525">
            <a:noFill/>
            <a:miter lim="800000"/>
            <a:headEnd/>
            <a:tailEnd/>
          </a:ln>
        </p:spPr>
      </p:pic>
      <p:pic>
        <p:nvPicPr>
          <p:cNvPr id="7286" name="Picture 127"/>
          <p:cNvPicPr>
            <a:picLocks noChangeAspect="1" noChangeArrowheads="1"/>
          </p:cNvPicPr>
          <p:nvPr/>
        </p:nvPicPr>
        <p:blipFill>
          <a:blip r:embed="rId23" cstate="print"/>
          <a:srcRect/>
          <a:stretch>
            <a:fillRect/>
          </a:stretch>
        </p:blipFill>
        <p:spPr bwMode="auto">
          <a:xfrm>
            <a:off x="1752600" y="4351338"/>
            <a:ext cx="684213" cy="220662"/>
          </a:xfrm>
          <a:prstGeom prst="rect">
            <a:avLst/>
          </a:prstGeom>
          <a:noFill/>
          <a:ln w="9525">
            <a:noFill/>
            <a:miter lim="800000"/>
            <a:headEnd/>
            <a:tailEnd/>
          </a:ln>
        </p:spPr>
      </p:pic>
      <p:sp>
        <p:nvSpPr>
          <p:cNvPr id="7287" name="Line 128"/>
          <p:cNvSpPr>
            <a:spLocks noChangeShapeType="1"/>
          </p:cNvSpPr>
          <p:nvPr/>
        </p:nvSpPr>
        <p:spPr bwMode="auto">
          <a:xfrm>
            <a:off x="3276600" y="4419600"/>
            <a:ext cx="457200" cy="0"/>
          </a:xfrm>
          <a:prstGeom prst="line">
            <a:avLst/>
          </a:prstGeom>
          <a:noFill/>
          <a:ln w="9525">
            <a:solidFill>
              <a:srgbClr val="999999"/>
            </a:solidFill>
            <a:round/>
            <a:headEnd/>
            <a:tailEnd/>
          </a:ln>
        </p:spPr>
        <p:txBody>
          <a:bodyPr wrap="none" anchor="ctr"/>
          <a:lstStyle/>
          <a:p>
            <a:endParaRPr lang="zh-CN" altLang="en-US"/>
          </a:p>
        </p:txBody>
      </p:sp>
      <p:pic>
        <p:nvPicPr>
          <p:cNvPr id="7288" name="Picture 129" descr="laptop"/>
          <p:cNvPicPr>
            <a:picLocks noChangeAspect="1" noChangeArrowheads="1"/>
          </p:cNvPicPr>
          <p:nvPr/>
        </p:nvPicPr>
        <p:blipFill>
          <a:blip r:embed="rId24" cstate="print"/>
          <a:srcRect/>
          <a:stretch>
            <a:fillRect/>
          </a:stretch>
        </p:blipFill>
        <p:spPr bwMode="auto">
          <a:xfrm>
            <a:off x="7870825" y="3505200"/>
            <a:ext cx="358775" cy="446088"/>
          </a:xfrm>
          <a:prstGeom prst="rect">
            <a:avLst/>
          </a:prstGeom>
          <a:noFill/>
          <a:ln w="9525">
            <a:noFill/>
            <a:miter lim="800000"/>
            <a:headEnd/>
            <a:tailEnd/>
          </a:ln>
        </p:spPr>
      </p:pic>
      <p:pic>
        <p:nvPicPr>
          <p:cNvPr id="7289" name="Picture 130" descr="PDA"/>
          <p:cNvPicPr>
            <a:picLocks noChangeAspect="1" noChangeArrowheads="1"/>
          </p:cNvPicPr>
          <p:nvPr/>
        </p:nvPicPr>
        <p:blipFill>
          <a:blip r:embed="rId25" cstate="print">
            <a:clrChange>
              <a:clrFrom>
                <a:srgbClr val="FFFFFF"/>
              </a:clrFrom>
              <a:clrTo>
                <a:srgbClr val="FFFFFF">
                  <a:alpha val="0"/>
                </a:srgbClr>
              </a:clrTo>
            </a:clrChange>
          </a:blip>
          <a:srcRect/>
          <a:stretch>
            <a:fillRect/>
          </a:stretch>
        </p:blipFill>
        <p:spPr bwMode="auto">
          <a:xfrm>
            <a:off x="7467600" y="3041650"/>
            <a:ext cx="280988" cy="533400"/>
          </a:xfrm>
          <a:prstGeom prst="rect">
            <a:avLst/>
          </a:prstGeom>
          <a:noFill/>
          <a:ln w="9525">
            <a:noFill/>
            <a:miter lim="800000"/>
            <a:headEnd/>
            <a:tailEnd/>
          </a:ln>
        </p:spPr>
      </p:pic>
      <p:pic>
        <p:nvPicPr>
          <p:cNvPr id="7290" name="Picture 131" descr="AccessPoint"/>
          <p:cNvPicPr>
            <a:picLocks noChangeAspect="1" noChangeArrowheads="1"/>
          </p:cNvPicPr>
          <p:nvPr/>
        </p:nvPicPr>
        <p:blipFill>
          <a:blip r:embed="rId26" cstate="print">
            <a:clrChange>
              <a:clrFrom>
                <a:srgbClr val="FFFFFF"/>
              </a:clrFrom>
              <a:clrTo>
                <a:srgbClr val="FFFFFF">
                  <a:alpha val="0"/>
                </a:srgbClr>
              </a:clrTo>
            </a:clrChange>
          </a:blip>
          <a:srcRect/>
          <a:stretch>
            <a:fillRect/>
          </a:stretch>
        </p:blipFill>
        <p:spPr bwMode="auto">
          <a:xfrm>
            <a:off x="7959725" y="2971800"/>
            <a:ext cx="650875" cy="536575"/>
          </a:xfrm>
          <a:prstGeom prst="rect">
            <a:avLst/>
          </a:prstGeom>
          <a:noFill/>
          <a:ln w="9525">
            <a:noFill/>
            <a:miter lim="800000"/>
            <a:headEnd/>
            <a:tailEnd/>
          </a:ln>
        </p:spPr>
      </p:pic>
      <p:sp>
        <p:nvSpPr>
          <p:cNvPr id="7291" name="AutoShape 132"/>
          <p:cNvSpPr>
            <a:spLocks noChangeArrowheads="1"/>
          </p:cNvSpPr>
          <p:nvPr/>
        </p:nvSpPr>
        <p:spPr bwMode="auto">
          <a:xfrm>
            <a:off x="7315200" y="2971800"/>
            <a:ext cx="1371600" cy="1143000"/>
          </a:xfrm>
          <a:prstGeom prst="roundRect">
            <a:avLst>
              <a:gd name="adj" fmla="val 16667"/>
            </a:avLst>
          </a:prstGeom>
          <a:noFill/>
          <a:ln w="19050">
            <a:solidFill>
              <a:srgbClr val="D9D9D9"/>
            </a:solidFill>
            <a:round/>
            <a:headEnd/>
            <a:tailEnd/>
          </a:ln>
        </p:spPr>
        <p:txBody>
          <a:bodyPr wrap="none" anchor="ctr"/>
          <a:lstStyle/>
          <a:p>
            <a:endParaRPr lang="zh-CN" altLang="zh-CN">
              <a:latin typeface="Calibri" pitchFamily="34" charset="0"/>
            </a:endParaRPr>
          </a:p>
        </p:txBody>
      </p:sp>
      <p:grpSp>
        <p:nvGrpSpPr>
          <p:cNvPr id="5" name="Group 133"/>
          <p:cNvGrpSpPr>
            <a:grpSpLocks/>
          </p:cNvGrpSpPr>
          <p:nvPr/>
        </p:nvGrpSpPr>
        <p:grpSpPr bwMode="auto">
          <a:xfrm>
            <a:off x="7391400" y="2667000"/>
            <a:ext cx="1433513" cy="304800"/>
            <a:chOff x="4656" y="1632"/>
            <a:chExt cx="903" cy="192"/>
          </a:xfrm>
        </p:grpSpPr>
        <p:sp>
          <p:nvSpPr>
            <p:cNvPr id="7427" name="Rectangle 134"/>
            <p:cNvSpPr>
              <a:spLocks noChangeArrowheads="1"/>
            </p:cNvSpPr>
            <p:nvPr/>
          </p:nvSpPr>
          <p:spPr bwMode="auto">
            <a:xfrm>
              <a:off x="4656" y="1632"/>
              <a:ext cx="768" cy="192"/>
            </a:xfrm>
            <a:prstGeom prst="rect">
              <a:avLst/>
            </a:prstGeom>
            <a:solidFill>
              <a:srgbClr val="D9D9D9"/>
            </a:solidFill>
            <a:ln w="9525">
              <a:noFill/>
              <a:miter lim="800000"/>
              <a:headEnd/>
              <a:tailEnd/>
            </a:ln>
          </p:spPr>
          <p:txBody>
            <a:bodyPr wrap="none" anchor="ctr"/>
            <a:lstStyle/>
            <a:p>
              <a:endParaRPr lang="zh-CN" altLang="zh-CN">
                <a:latin typeface="Calibri" pitchFamily="34" charset="0"/>
              </a:endParaRPr>
            </a:p>
          </p:txBody>
        </p:sp>
        <p:sp>
          <p:nvSpPr>
            <p:cNvPr id="7428" name="Text Box 135"/>
            <p:cNvSpPr txBox="1">
              <a:spLocks noChangeArrowheads="1"/>
            </p:cNvSpPr>
            <p:nvPr/>
          </p:nvSpPr>
          <p:spPr bwMode="auto">
            <a:xfrm>
              <a:off x="4656" y="1632"/>
              <a:ext cx="903" cy="173"/>
            </a:xfrm>
            <a:prstGeom prst="rect">
              <a:avLst/>
            </a:prstGeom>
            <a:noFill/>
            <a:ln w="9525">
              <a:noFill/>
              <a:miter lim="800000"/>
              <a:headEnd/>
              <a:tailEnd/>
            </a:ln>
          </p:spPr>
          <p:txBody>
            <a:bodyPr>
              <a:spAutoFit/>
            </a:bodyPr>
            <a:lstStyle/>
            <a:p>
              <a:r>
                <a:rPr lang="en-US" altLang="zh-CN" sz="1200">
                  <a:latin typeface="Helvetica" charset="0"/>
                </a:rPr>
                <a:t>Remote Users</a:t>
              </a:r>
            </a:p>
          </p:txBody>
        </p:sp>
      </p:grpSp>
      <p:sp>
        <p:nvSpPr>
          <p:cNvPr id="7293" name="Text Box 136"/>
          <p:cNvSpPr txBox="1">
            <a:spLocks noChangeArrowheads="1"/>
          </p:cNvSpPr>
          <p:nvPr/>
        </p:nvSpPr>
        <p:spPr bwMode="auto">
          <a:xfrm>
            <a:off x="6927850" y="3048000"/>
            <a:ext cx="387350" cy="244475"/>
          </a:xfrm>
          <a:prstGeom prst="rect">
            <a:avLst/>
          </a:prstGeom>
          <a:noFill/>
          <a:ln w="9525">
            <a:noFill/>
            <a:miter lim="800000"/>
            <a:headEnd/>
            <a:tailEnd/>
          </a:ln>
        </p:spPr>
        <p:txBody>
          <a:bodyPr wrap="none">
            <a:spAutoFit/>
          </a:bodyPr>
          <a:lstStyle/>
          <a:p>
            <a:r>
              <a:rPr lang="en-US" altLang="zh-CN" sz="1000">
                <a:latin typeface="Calibri" pitchFamily="34" charset="0"/>
              </a:rPr>
              <a:t>ISP</a:t>
            </a:r>
          </a:p>
        </p:txBody>
      </p:sp>
      <p:sp>
        <p:nvSpPr>
          <p:cNvPr id="7294" name="Text Box 137"/>
          <p:cNvSpPr txBox="1">
            <a:spLocks noChangeArrowheads="1"/>
          </p:cNvSpPr>
          <p:nvPr/>
        </p:nvSpPr>
        <p:spPr bwMode="auto">
          <a:xfrm>
            <a:off x="3505200" y="4586288"/>
            <a:ext cx="2057400" cy="214312"/>
          </a:xfrm>
          <a:prstGeom prst="rect">
            <a:avLst/>
          </a:prstGeom>
          <a:noFill/>
          <a:ln w="9525">
            <a:noFill/>
            <a:miter lim="800000"/>
            <a:headEnd/>
            <a:tailEnd/>
          </a:ln>
        </p:spPr>
        <p:txBody>
          <a:bodyPr>
            <a:spAutoFit/>
          </a:bodyPr>
          <a:lstStyle/>
          <a:p>
            <a:r>
              <a:rPr lang="en-US" altLang="zh-CN" sz="800">
                <a:solidFill>
                  <a:srgbClr val="FF0000"/>
                </a:solidFill>
                <a:latin typeface="Calibri" pitchFamily="34" charset="0"/>
              </a:rPr>
              <a:t>Application Security Manager</a:t>
            </a:r>
          </a:p>
        </p:txBody>
      </p:sp>
      <p:sp>
        <p:nvSpPr>
          <p:cNvPr id="7295" name="Line 138"/>
          <p:cNvSpPr>
            <a:spLocks noChangeShapeType="1"/>
          </p:cNvSpPr>
          <p:nvPr/>
        </p:nvSpPr>
        <p:spPr bwMode="auto">
          <a:xfrm rot="10800000">
            <a:off x="2057400" y="1371600"/>
            <a:ext cx="0" cy="152400"/>
          </a:xfrm>
          <a:prstGeom prst="line">
            <a:avLst/>
          </a:prstGeom>
          <a:noFill/>
          <a:ln w="28575">
            <a:solidFill>
              <a:schemeClr val="accent2"/>
            </a:solidFill>
            <a:round/>
            <a:headEnd/>
            <a:tailEnd/>
          </a:ln>
        </p:spPr>
        <p:txBody>
          <a:bodyPr wrap="none" anchor="ctr"/>
          <a:lstStyle/>
          <a:p>
            <a:endParaRPr lang="zh-CN" altLang="en-US"/>
          </a:p>
        </p:txBody>
      </p:sp>
      <p:sp>
        <p:nvSpPr>
          <p:cNvPr id="7296" name="Line 139"/>
          <p:cNvSpPr>
            <a:spLocks noChangeShapeType="1"/>
          </p:cNvSpPr>
          <p:nvPr/>
        </p:nvSpPr>
        <p:spPr bwMode="auto">
          <a:xfrm rot="10800000">
            <a:off x="3048000" y="1371600"/>
            <a:ext cx="0" cy="152400"/>
          </a:xfrm>
          <a:prstGeom prst="line">
            <a:avLst/>
          </a:prstGeom>
          <a:noFill/>
          <a:ln w="28575">
            <a:solidFill>
              <a:schemeClr val="accent2"/>
            </a:solidFill>
            <a:round/>
            <a:headEnd/>
            <a:tailEnd/>
          </a:ln>
        </p:spPr>
        <p:txBody>
          <a:bodyPr wrap="none" anchor="ctr"/>
          <a:lstStyle/>
          <a:p>
            <a:endParaRPr lang="zh-CN" altLang="en-US"/>
          </a:p>
        </p:txBody>
      </p:sp>
      <p:grpSp>
        <p:nvGrpSpPr>
          <p:cNvPr id="6" name="Group 140"/>
          <p:cNvGrpSpPr>
            <a:grpSpLocks/>
          </p:cNvGrpSpPr>
          <p:nvPr/>
        </p:nvGrpSpPr>
        <p:grpSpPr bwMode="auto">
          <a:xfrm>
            <a:off x="304800" y="2514600"/>
            <a:ext cx="1136650" cy="457200"/>
            <a:chOff x="480" y="2256"/>
            <a:chExt cx="716" cy="288"/>
          </a:xfrm>
        </p:grpSpPr>
        <p:sp>
          <p:nvSpPr>
            <p:cNvPr id="7425" name="Text Box 141"/>
            <p:cNvSpPr txBox="1">
              <a:spLocks noChangeArrowheads="1"/>
            </p:cNvSpPr>
            <p:nvPr/>
          </p:nvSpPr>
          <p:spPr bwMode="auto">
            <a:xfrm>
              <a:off x="480" y="2256"/>
              <a:ext cx="716" cy="135"/>
            </a:xfrm>
            <a:prstGeom prst="rect">
              <a:avLst/>
            </a:prstGeom>
            <a:noFill/>
            <a:ln w="9525">
              <a:noFill/>
              <a:miter lim="800000"/>
              <a:headEnd/>
              <a:tailEnd/>
            </a:ln>
          </p:spPr>
          <p:txBody>
            <a:bodyPr wrap="none">
              <a:spAutoFit/>
            </a:bodyPr>
            <a:lstStyle/>
            <a:p>
              <a:r>
                <a:rPr lang="en-US" altLang="zh-CN" sz="800">
                  <a:solidFill>
                    <a:srgbClr val="FF0000"/>
                  </a:solidFill>
                  <a:latin typeface="Calibri" pitchFamily="34" charset="0"/>
                </a:rPr>
                <a:t>Enterprise Manager</a:t>
              </a:r>
            </a:p>
          </p:txBody>
        </p:sp>
        <p:pic>
          <p:nvPicPr>
            <p:cNvPr id="7426" name="Picture 142"/>
            <p:cNvPicPr>
              <a:picLocks noChangeAspect="1" noChangeArrowheads="1"/>
            </p:cNvPicPr>
            <p:nvPr/>
          </p:nvPicPr>
          <p:blipFill>
            <a:blip r:embed="rId27" cstate="print"/>
            <a:srcRect/>
            <a:stretch>
              <a:fillRect/>
            </a:stretch>
          </p:blipFill>
          <p:spPr bwMode="auto">
            <a:xfrm>
              <a:off x="528" y="2400"/>
              <a:ext cx="528" cy="144"/>
            </a:xfrm>
            <a:prstGeom prst="rect">
              <a:avLst/>
            </a:prstGeom>
            <a:noFill/>
            <a:ln w="9525">
              <a:noFill/>
              <a:miter lim="800000"/>
              <a:headEnd/>
              <a:tailEnd/>
            </a:ln>
          </p:spPr>
        </p:pic>
      </p:grpSp>
      <p:sp>
        <p:nvSpPr>
          <p:cNvPr id="7298" name="Line 143"/>
          <p:cNvSpPr>
            <a:spLocks noChangeShapeType="1"/>
          </p:cNvSpPr>
          <p:nvPr/>
        </p:nvSpPr>
        <p:spPr bwMode="auto">
          <a:xfrm>
            <a:off x="6019800" y="1676400"/>
            <a:ext cx="762000" cy="0"/>
          </a:xfrm>
          <a:prstGeom prst="line">
            <a:avLst/>
          </a:prstGeom>
          <a:noFill/>
          <a:ln w="9525">
            <a:solidFill>
              <a:srgbClr val="999999"/>
            </a:solidFill>
            <a:round/>
            <a:headEnd/>
            <a:tailEnd/>
          </a:ln>
        </p:spPr>
        <p:txBody>
          <a:bodyPr wrap="none" anchor="ctr"/>
          <a:lstStyle/>
          <a:p>
            <a:endParaRPr lang="zh-CN" altLang="en-US"/>
          </a:p>
        </p:txBody>
      </p:sp>
      <p:sp>
        <p:nvSpPr>
          <p:cNvPr id="7299" name="Text Box 144"/>
          <p:cNvSpPr txBox="1">
            <a:spLocks noChangeArrowheads="1"/>
          </p:cNvSpPr>
          <p:nvPr/>
        </p:nvSpPr>
        <p:spPr bwMode="auto">
          <a:xfrm>
            <a:off x="5910263" y="4191000"/>
            <a:ext cx="490537" cy="214313"/>
          </a:xfrm>
          <a:prstGeom prst="rect">
            <a:avLst/>
          </a:prstGeom>
          <a:noFill/>
          <a:ln w="9525" algn="ctr">
            <a:noFill/>
            <a:miter lim="800000"/>
            <a:headEnd/>
            <a:tailEnd/>
          </a:ln>
        </p:spPr>
        <p:txBody>
          <a:bodyPr wrap="none">
            <a:spAutoFit/>
          </a:bodyPr>
          <a:lstStyle/>
          <a:p>
            <a:pPr marL="290513" indent="-290513">
              <a:spcBef>
                <a:spcPct val="20000"/>
              </a:spcBef>
              <a:buClr>
                <a:srgbClr val="D51203"/>
              </a:buClr>
              <a:buSzPct val="80000"/>
              <a:buFont typeface="Wingdings" pitchFamily="2" charset="2"/>
              <a:buNone/>
            </a:pPr>
            <a:r>
              <a:rPr lang="en-US" altLang="zh-CN" sz="800">
                <a:latin typeface="Calibri" pitchFamily="34" charset="0"/>
              </a:rPr>
              <a:t>Router</a:t>
            </a:r>
          </a:p>
        </p:txBody>
      </p:sp>
      <p:sp>
        <p:nvSpPr>
          <p:cNvPr id="7300" name="Text Box 145"/>
          <p:cNvSpPr txBox="1">
            <a:spLocks noChangeArrowheads="1"/>
          </p:cNvSpPr>
          <p:nvPr/>
        </p:nvSpPr>
        <p:spPr bwMode="auto">
          <a:xfrm>
            <a:off x="6443663" y="4191000"/>
            <a:ext cx="490537" cy="214313"/>
          </a:xfrm>
          <a:prstGeom prst="rect">
            <a:avLst/>
          </a:prstGeom>
          <a:noFill/>
          <a:ln w="9525" algn="ctr">
            <a:noFill/>
            <a:miter lim="800000"/>
            <a:headEnd/>
            <a:tailEnd/>
          </a:ln>
        </p:spPr>
        <p:txBody>
          <a:bodyPr wrap="none">
            <a:spAutoFit/>
          </a:bodyPr>
          <a:lstStyle/>
          <a:p>
            <a:pPr marL="290513" indent="-290513">
              <a:spcBef>
                <a:spcPct val="20000"/>
              </a:spcBef>
              <a:buClr>
                <a:srgbClr val="D51203"/>
              </a:buClr>
              <a:buSzPct val="80000"/>
              <a:buFont typeface="Wingdings" pitchFamily="2" charset="2"/>
              <a:buNone/>
            </a:pPr>
            <a:r>
              <a:rPr lang="en-US" altLang="zh-CN" sz="800">
                <a:latin typeface="Calibri" pitchFamily="34" charset="0"/>
              </a:rPr>
              <a:t>Router</a:t>
            </a:r>
          </a:p>
        </p:txBody>
      </p:sp>
      <p:sp>
        <p:nvSpPr>
          <p:cNvPr id="7301" name="Text Box 146"/>
          <p:cNvSpPr txBox="1">
            <a:spLocks noChangeArrowheads="1"/>
          </p:cNvSpPr>
          <p:nvPr/>
        </p:nvSpPr>
        <p:spPr bwMode="auto">
          <a:xfrm>
            <a:off x="5867400" y="2362200"/>
            <a:ext cx="490538" cy="214313"/>
          </a:xfrm>
          <a:prstGeom prst="rect">
            <a:avLst/>
          </a:prstGeom>
          <a:noFill/>
          <a:ln w="9525" algn="ctr">
            <a:noFill/>
            <a:miter lim="800000"/>
            <a:headEnd/>
            <a:tailEnd/>
          </a:ln>
        </p:spPr>
        <p:txBody>
          <a:bodyPr wrap="none">
            <a:spAutoFit/>
          </a:bodyPr>
          <a:lstStyle/>
          <a:p>
            <a:pPr marL="290513" indent="-290513">
              <a:spcBef>
                <a:spcPct val="20000"/>
              </a:spcBef>
              <a:buClr>
                <a:srgbClr val="D51203"/>
              </a:buClr>
              <a:buSzPct val="80000"/>
              <a:buFont typeface="Wingdings" pitchFamily="2" charset="2"/>
              <a:buNone/>
            </a:pPr>
            <a:r>
              <a:rPr lang="en-US" altLang="zh-CN" sz="800">
                <a:latin typeface="Calibri" pitchFamily="34" charset="0"/>
              </a:rPr>
              <a:t>Router</a:t>
            </a:r>
          </a:p>
        </p:txBody>
      </p:sp>
      <p:sp>
        <p:nvSpPr>
          <p:cNvPr id="7302" name="Text Box 147"/>
          <p:cNvSpPr txBox="1">
            <a:spLocks noChangeArrowheads="1"/>
          </p:cNvSpPr>
          <p:nvPr/>
        </p:nvSpPr>
        <p:spPr bwMode="auto">
          <a:xfrm>
            <a:off x="6477000" y="2362200"/>
            <a:ext cx="490538" cy="214313"/>
          </a:xfrm>
          <a:prstGeom prst="rect">
            <a:avLst/>
          </a:prstGeom>
          <a:noFill/>
          <a:ln w="9525" algn="ctr">
            <a:noFill/>
            <a:miter lim="800000"/>
            <a:headEnd/>
            <a:tailEnd/>
          </a:ln>
        </p:spPr>
        <p:txBody>
          <a:bodyPr wrap="none">
            <a:spAutoFit/>
          </a:bodyPr>
          <a:lstStyle/>
          <a:p>
            <a:pPr marL="290513" indent="-290513">
              <a:spcBef>
                <a:spcPct val="20000"/>
              </a:spcBef>
              <a:buClr>
                <a:srgbClr val="D51203"/>
              </a:buClr>
              <a:buSzPct val="80000"/>
              <a:buFont typeface="Wingdings" pitchFamily="2" charset="2"/>
              <a:buNone/>
            </a:pPr>
            <a:r>
              <a:rPr lang="en-US" altLang="zh-CN" sz="800">
                <a:latin typeface="Calibri" pitchFamily="34" charset="0"/>
              </a:rPr>
              <a:t>Router</a:t>
            </a:r>
          </a:p>
        </p:txBody>
      </p:sp>
      <p:sp>
        <p:nvSpPr>
          <p:cNvPr id="7303" name="Line 148"/>
          <p:cNvSpPr>
            <a:spLocks noChangeShapeType="1"/>
          </p:cNvSpPr>
          <p:nvPr/>
        </p:nvSpPr>
        <p:spPr bwMode="auto">
          <a:xfrm>
            <a:off x="6781800" y="914400"/>
            <a:ext cx="0" cy="76200"/>
          </a:xfrm>
          <a:prstGeom prst="line">
            <a:avLst/>
          </a:prstGeom>
          <a:noFill/>
          <a:ln w="9525">
            <a:solidFill>
              <a:srgbClr val="999999"/>
            </a:solidFill>
            <a:round/>
            <a:headEnd/>
            <a:tailEnd/>
          </a:ln>
        </p:spPr>
        <p:txBody>
          <a:bodyPr wrap="none" anchor="ctr"/>
          <a:lstStyle/>
          <a:p>
            <a:endParaRPr lang="zh-CN" altLang="en-US"/>
          </a:p>
        </p:txBody>
      </p:sp>
      <p:sp>
        <p:nvSpPr>
          <p:cNvPr id="7304" name="Line 149"/>
          <p:cNvSpPr>
            <a:spLocks noChangeShapeType="1"/>
          </p:cNvSpPr>
          <p:nvPr/>
        </p:nvSpPr>
        <p:spPr bwMode="auto">
          <a:xfrm>
            <a:off x="6400800" y="914400"/>
            <a:ext cx="0" cy="76200"/>
          </a:xfrm>
          <a:prstGeom prst="line">
            <a:avLst/>
          </a:prstGeom>
          <a:noFill/>
          <a:ln w="9525">
            <a:solidFill>
              <a:srgbClr val="999999"/>
            </a:solidFill>
            <a:round/>
            <a:headEnd/>
            <a:tailEnd/>
          </a:ln>
        </p:spPr>
        <p:txBody>
          <a:bodyPr wrap="none" anchor="ctr"/>
          <a:lstStyle/>
          <a:p>
            <a:endParaRPr lang="zh-CN" altLang="en-US"/>
          </a:p>
        </p:txBody>
      </p:sp>
      <p:sp>
        <p:nvSpPr>
          <p:cNvPr id="7305" name="Line 150"/>
          <p:cNvSpPr>
            <a:spLocks noChangeShapeType="1"/>
          </p:cNvSpPr>
          <p:nvPr/>
        </p:nvSpPr>
        <p:spPr bwMode="auto">
          <a:xfrm>
            <a:off x="6019800" y="914400"/>
            <a:ext cx="0" cy="76200"/>
          </a:xfrm>
          <a:prstGeom prst="line">
            <a:avLst/>
          </a:prstGeom>
          <a:noFill/>
          <a:ln w="9525">
            <a:solidFill>
              <a:srgbClr val="999999"/>
            </a:solidFill>
            <a:round/>
            <a:headEnd/>
            <a:tailEnd/>
          </a:ln>
        </p:spPr>
        <p:txBody>
          <a:bodyPr wrap="none" anchor="ctr"/>
          <a:lstStyle/>
          <a:p>
            <a:endParaRPr lang="zh-CN" altLang="en-US"/>
          </a:p>
        </p:txBody>
      </p:sp>
      <p:pic>
        <p:nvPicPr>
          <p:cNvPr id="7306" name="Picture 151" descr="new_platforms"/>
          <p:cNvPicPr>
            <a:picLocks noChangeAspect="1" noChangeArrowheads="1"/>
          </p:cNvPicPr>
          <p:nvPr/>
        </p:nvPicPr>
        <p:blipFill>
          <a:blip r:embed="rId28" cstate="print"/>
          <a:srcRect/>
          <a:stretch>
            <a:fillRect/>
          </a:stretch>
        </p:blipFill>
        <p:spPr bwMode="auto">
          <a:xfrm>
            <a:off x="3581400" y="4746625"/>
            <a:ext cx="533400" cy="206375"/>
          </a:xfrm>
          <a:prstGeom prst="rect">
            <a:avLst/>
          </a:prstGeom>
          <a:noFill/>
          <a:ln w="9525">
            <a:noFill/>
            <a:miter lim="800000"/>
            <a:headEnd/>
            <a:tailEnd/>
          </a:ln>
        </p:spPr>
      </p:pic>
      <p:pic>
        <p:nvPicPr>
          <p:cNvPr id="7307" name="Picture 152" descr="new_platforms"/>
          <p:cNvPicPr>
            <a:picLocks noChangeAspect="1" noChangeArrowheads="1"/>
          </p:cNvPicPr>
          <p:nvPr/>
        </p:nvPicPr>
        <p:blipFill>
          <a:blip r:embed="rId29" cstate="print"/>
          <a:srcRect/>
          <a:stretch>
            <a:fillRect/>
          </a:stretch>
        </p:blipFill>
        <p:spPr bwMode="auto">
          <a:xfrm>
            <a:off x="4191000" y="4746625"/>
            <a:ext cx="534988" cy="206375"/>
          </a:xfrm>
          <a:prstGeom prst="rect">
            <a:avLst/>
          </a:prstGeom>
          <a:noFill/>
          <a:ln w="9525">
            <a:noFill/>
            <a:miter lim="800000"/>
            <a:headEnd/>
            <a:tailEnd/>
          </a:ln>
        </p:spPr>
      </p:pic>
      <p:sp>
        <p:nvSpPr>
          <p:cNvPr id="7308" name="Rectangle 153"/>
          <p:cNvSpPr>
            <a:spLocks noChangeArrowheads="1"/>
          </p:cNvSpPr>
          <p:nvPr/>
        </p:nvSpPr>
        <p:spPr bwMode="auto">
          <a:xfrm>
            <a:off x="3733800" y="4114800"/>
            <a:ext cx="1143000" cy="214313"/>
          </a:xfrm>
          <a:prstGeom prst="rect">
            <a:avLst/>
          </a:prstGeom>
          <a:noFill/>
          <a:ln w="9525">
            <a:noFill/>
            <a:miter lim="800000"/>
            <a:headEnd/>
            <a:tailEnd/>
          </a:ln>
        </p:spPr>
        <p:txBody>
          <a:bodyPr>
            <a:spAutoFit/>
          </a:bodyPr>
          <a:lstStyle/>
          <a:p>
            <a:r>
              <a:rPr lang="en-US" altLang="zh-CN" sz="800">
                <a:solidFill>
                  <a:srgbClr val="FF0000"/>
                </a:solidFill>
                <a:latin typeface="Calibri" pitchFamily="34" charset="0"/>
              </a:rPr>
              <a:t>WebAccelerator</a:t>
            </a:r>
          </a:p>
        </p:txBody>
      </p:sp>
      <p:graphicFrame>
        <p:nvGraphicFramePr>
          <p:cNvPr id="7176" name="Object 202"/>
          <p:cNvGraphicFramePr>
            <a:graphicFrameLocks noChangeAspect="1"/>
          </p:cNvGraphicFramePr>
          <p:nvPr/>
        </p:nvGraphicFramePr>
        <p:xfrm>
          <a:off x="4191000" y="4343400"/>
          <a:ext cx="381000" cy="142875"/>
        </p:xfrm>
        <a:graphic>
          <a:graphicData uri="http://schemas.openxmlformats.org/presentationml/2006/ole">
            <p:oleObj spid="_x0000_s140296" name="Visio" r:id="rId30" imgW="2824200" imgH="569160" progId="">
              <p:embed/>
            </p:oleObj>
          </a:graphicData>
        </a:graphic>
      </p:graphicFrame>
      <p:graphicFrame>
        <p:nvGraphicFramePr>
          <p:cNvPr id="7177" name="Object 203"/>
          <p:cNvGraphicFramePr>
            <a:graphicFrameLocks noChangeAspect="1"/>
          </p:cNvGraphicFramePr>
          <p:nvPr/>
        </p:nvGraphicFramePr>
        <p:xfrm>
          <a:off x="3733800" y="4343400"/>
          <a:ext cx="381000" cy="142875"/>
        </p:xfrm>
        <a:graphic>
          <a:graphicData uri="http://schemas.openxmlformats.org/presentationml/2006/ole">
            <p:oleObj spid="_x0000_s140297" name="Visio" r:id="rId31" imgW="2824200" imgH="569160" progId="">
              <p:embed/>
            </p:oleObj>
          </a:graphicData>
        </a:graphic>
      </p:graphicFrame>
      <p:grpSp>
        <p:nvGrpSpPr>
          <p:cNvPr id="7" name="Group 156"/>
          <p:cNvGrpSpPr>
            <a:grpSpLocks/>
          </p:cNvGrpSpPr>
          <p:nvPr/>
        </p:nvGrpSpPr>
        <p:grpSpPr bwMode="auto">
          <a:xfrm>
            <a:off x="2133600" y="5105400"/>
            <a:ext cx="2868613" cy="1082675"/>
            <a:chOff x="953" y="3168"/>
            <a:chExt cx="1807" cy="682"/>
          </a:xfrm>
        </p:grpSpPr>
        <p:sp>
          <p:nvSpPr>
            <p:cNvPr id="7404" name="Rectangle 157"/>
            <p:cNvSpPr>
              <a:spLocks noChangeArrowheads="1"/>
            </p:cNvSpPr>
            <p:nvPr/>
          </p:nvSpPr>
          <p:spPr bwMode="auto">
            <a:xfrm>
              <a:off x="960" y="3168"/>
              <a:ext cx="1728" cy="432"/>
            </a:xfrm>
            <a:prstGeom prst="rect">
              <a:avLst/>
            </a:prstGeom>
            <a:solidFill>
              <a:srgbClr val="FDEEC7"/>
            </a:solidFill>
            <a:ln w="9525">
              <a:noFill/>
              <a:miter lim="800000"/>
              <a:headEnd/>
              <a:tailEnd/>
            </a:ln>
          </p:spPr>
          <p:txBody>
            <a:bodyPr wrap="none" anchor="ctr"/>
            <a:lstStyle/>
            <a:p>
              <a:endParaRPr lang="zh-CN" altLang="zh-CN">
                <a:latin typeface="Calibri" pitchFamily="34" charset="0"/>
              </a:endParaRPr>
            </a:p>
          </p:txBody>
        </p:sp>
        <p:sp>
          <p:nvSpPr>
            <p:cNvPr id="7405" name="Text Box 158"/>
            <p:cNvSpPr txBox="1">
              <a:spLocks noChangeArrowheads="1"/>
            </p:cNvSpPr>
            <p:nvPr/>
          </p:nvSpPr>
          <p:spPr bwMode="auto">
            <a:xfrm>
              <a:off x="2304" y="3600"/>
              <a:ext cx="456" cy="154"/>
            </a:xfrm>
            <a:prstGeom prst="rect">
              <a:avLst/>
            </a:prstGeom>
            <a:noFill/>
            <a:ln w="9525">
              <a:noFill/>
              <a:miter lim="800000"/>
              <a:headEnd/>
              <a:tailEnd/>
            </a:ln>
          </p:spPr>
          <p:txBody>
            <a:bodyPr wrap="none">
              <a:spAutoFit/>
            </a:bodyPr>
            <a:lstStyle/>
            <a:p>
              <a:r>
                <a:rPr lang="en-US" altLang="zh-CN" sz="1000">
                  <a:latin typeface="Helvetica" charset="0"/>
                </a:rPr>
                <a:t>Database</a:t>
              </a:r>
            </a:p>
          </p:txBody>
        </p:sp>
        <p:sp>
          <p:nvSpPr>
            <p:cNvPr id="7406" name="Line 159"/>
            <p:cNvSpPr>
              <a:spLocks noChangeShapeType="1"/>
            </p:cNvSpPr>
            <p:nvPr/>
          </p:nvSpPr>
          <p:spPr bwMode="auto">
            <a:xfrm flipV="1">
              <a:off x="1056" y="3216"/>
              <a:ext cx="1440" cy="0"/>
            </a:xfrm>
            <a:prstGeom prst="line">
              <a:avLst/>
            </a:prstGeom>
            <a:noFill/>
            <a:ln w="9525">
              <a:solidFill>
                <a:srgbClr val="999999"/>
              </a:solidFill>
              <a:round/>
              <a:headEnd/>
              <a:tailEnd/>
            </a:ln>
          </p:spPr>
          <p:txBody>
            <a:bodyPr wrap="none" anchor="ctr"/>
            <a:lstStyle/>
            <a:p>
              <a:endParaRPr lang="zh-CN" altLang="en-US"/>
            </a:p>
          </p:txBody>
        </p:sp>
        <p:sp>
          <p:nvSpPr>
            <p:cNvPr id="7407" name="Text Box 160"/>
            <p:cNvSpPr txBox="1">
              <a:spLocks noChangeArrowheads="1"/>
            </p:cNvSpPr>
            <p:nvPr/>
          </p:nvSpPr>
          <p:spPr bwMode="auto">
            <a:xfrm>
              <a:off x="1392" y="3600"/>
              <a:ext cx="505" cy="250"/>
            </a:xfrm>
            <a:prstGeom prst="rect">
              <a:avLst/>
            </a:prstGeom>
            <a:noFill/>
            <a:ln w="9525">
              <a:noFill/>
              <a:miter lim="800000"/>
              <a:headEnd/>
              <a:tailEnd/>
            </a:ln>
          </p:spPr>
          <p:txBody>
            <a:bodyPr wrap="none">
              <a:spAutoFit/>
            </a:bodyPr>
            <a:lstStyle/>
            <a:p>
              <a:r>
                <a:rPr lang="en-US" altLang="zh-CN" sz="1000">
                  <a:latin typeface="Helvetica" charset="0"/>
                </a:rPr>
                <a:t>Application</a:t>
              </a:r>
            </a:p>
            <a:p>
              <a:r>
                <a:rPr lang="en-US" altLang="zh-CN" sz="1000">
                  <a:latin typeface="Helvetica" charset="0"/>
                </a:rPr>
                <a:t>Servers</a:t>
              </a:r>
            </a:p>
          </p:txBody>
        </p:sp>
        <p:sp>
          <p:nvSpPr>
            <p:cNvPr id="7408" name="Line 161"/>
            <p:cNvSpPr>
              <a:spLocks noChangeShapeType="1"/>
            </p:cNvSpPr>
            <p:nvPr/>
          </p:nvSpPr>
          <p:spPr bwMode="auto">
            <a:xfrm>
              <a:off x="2200" y="3214"/>
              <a:ext cx="0" cy="58"/>
            </a:xfrm>
            <a:prstGeom prst="line">
              <a:avLst/>
            </a:prstGeom>
            <a:noFill/>
            <a:ln w="9525">
              <a:solidFill>
                <a:srgbClr val="999999"/>
              </a:solidFill>
              <a:round/>
              <a:headEnd/>
              <a:tailEnd/>
            </a:ln>
          </p:spPr>
          <p:txBody>
            <a:bodyPr wrap="none" anchor="ctr"/>
            <a:lstStyle/>
            <a:p>
              <a:endParaRPr lang="zh-CN" altLang="en-US"/>
            </a:p>
          </p:txBody>
        </p:sp>
        <p:pic>
          <p:nvPicPr>
            <p:cNvPr id="7409" name="Picture 162"/>
            <p:cNvPicPr>
              <a:picLocks noChangeAspect="1" noChangeArrowheads="1"/>
            </p:cNvPicPr>
            <p:nvPr/>
          </p:nvPicPr>
          <p:blipFill>
            <a:blip r:embed="rId32" cstate="print"/>
            <a:srcRect/>
            <a:stretch>
              <a:fillRect/>
            </a:stretch>
          </p:blipFill>
          <p:spPr bwMode="auto">
            <a:xfrm>
              <a:off x="2400" y="3264"/>
              <a:ext cx="214" cy="285"/>
            </a:xfrm>
            <a:prstGeom prst="rect">
              <a:avLst/>
            </a:prstGeom>
            <a:noFill/>
            <a:ln w="9525">
              <a:noFill/>
              <a:miter lim="800000"/>
              <a:headEnd/>
              <a:tailEnd/>
            </a:ln>
          </p:spPr>
        </p:pic>
        <p:sp>
          <p:nvSpPr>
            <p:cNvPr id="7410" name="Line 163"/>
            <p:cNvSpPr>
              <a:spLocks noChangeShapeType="1"/>
            </p:cNvSpPr>
            <p:nvPr/>
          </p:nvSpPr>
          <p:spPr bwMode="auto">
            <a:xfrm>
              <a:off x="2496" y="3216"/>
              <a:ext cx="0" cy="92"/>
            </a:xfrm>
            <a:prstGeom prst="line">
              <a:avLst/>
            </a:prstGeom>
            <a:noFill/>
            <a:ln w="9525">
              <a:solidFill>
                <a:srgbClr val="999999"/>
              </a:solidFill>
              <a:round/>
              <a:headEnd/>
              <a:tailEnd/>
            </a:ln>
          </p:spPr>
          <p:txBody>
            <a:bodyPr wrap="none" anchor="ctr"/>
            <a:lstStyle/>
            <a:p>
              <a:endParaRPr lang="zh-CN" altLang="en-US"/>
            </a:p>
          </p:txBody>
        </p:sp>
        <p:sp>
          <p:nvSpPr>
            <p:cNvPr id="7411" name="Text Box 164"/>
            <p:cNvSpPr txBox="1">
              <a:spLocks noChangeArrowheads="1"/>
            </p:cNvSpPr>
            <p:nvPr/>
          </p:nvSpPr>
          <p:spPr bwMode="auto">
            <a:xfrm>
              <a:off x="1913" y="3600"/>
              <a:ext cx="391" cy="250"/>
            </a:xfrm>
            <a:prstGeom prst="rect">
              <a:avLst/>
            </a:prstGeom>
            <a:noFill/>
            <a:ln w="9525">
              <a:noFill/>
              <a:miter lim="800000"/>
              <a:headEnd/>
              <a:tailEnd/>
            </a:ln>
          </p:spPr>
          <p:txBody>
            <a:bodyPr wrap="none">
              <a:spAutoFit/>
            </a:bodyPr>
            <a:lstStyle/>
            <a:p>
              <a:pPr algn="ctr"/>
              <a:r>
                <a:rPr lang="en-US" altLang="zh-CN" sz="1000">
                  <a:latin typeface="Helvetica" charset="0"/>
                </a:rPr>
                <a:t>Blade </a:t>
              </a:r>
            </a:p>
            <a:p>
              <a:pPr algn="ctr"/>
              <a:r>
                <a:rPr lang="en-US" altLang="zh-CN" sz="1000">
                  <a:latin typeface="Helvetica" charset="0"/>
                </a:rPr>
                <a:t>Servers</a:t>
              </a:r>
            </a:p>
          </p:txBody>
        </p:sp>
        <p:pic>
          <p:nvPicPr>
            <p:cNvPr id="7412" name="Picture 165"/>
            <p:cNvPicPr>
              <a:picLocks noChangeAspect="1" noChangeArrowheads="1"/>
            </p:cNvPicPr>
            <p:nvPr/>
          </p:nvPicPr>
          <p:blipFill>
            <a:blip r:embed="rId33" cstate="print"/>
            <a:srcRect/>
            <a:stretch>
              <a:fillRect/>
            </a:stretch>
          </p:blipFill>
          <p:spPr bwMode="auto">
            <a:xfrm>
              <a:off x="1920" y="3264"/>
              <a:ext cx="379" cy="166"/>
            </a:xfrm>
            <a:prstGeom prst="rect">
              <a:avLst/>
            </a:prstGeom>
            <a:noFill/>
            <a:ln w="9525">
              <a:noFill/>
              <a:miter lim="800000"/>
              <a:headEnd/>
              <a:tailEnd/>
            </a:ln>
          </p:spPr>
        </p:pic>
        <p:pic>
          <p:nvPicPr>
            <p:cNvPr id="7413" name="Picture 166"/>
            <p:cNvPicPr>
              <a:picLocks noChangeAspect="1" noChangeArrowheads="1"/>
            </p:cNvPicPr>
            <p:nvPr/>
          </p:nvPicPr>
          <p:blipFill>
            <a:blip r:embed="rId33" cstate="print"/>
            <a:srcRect/>
            <a:stretch>
              <a:fillRect/>
            </a:stretch>
          </p:blipFill>
          <p:spPr bwMode="auto">
            <a:xfrm>
              <a:off x="1920" y="3408"/>
              <a:ext cx="379" cy="166"/>
            </a:xfrm>
            <a:prstGeom prst="rect">
              <a:avLst/>
            </a:prstGeom>
            <a:noFill/>
            <a:ln w="9525">
              <a:noFill/>
              <a:miter lim="800000"/>
              <a:headEnd/>
              <a:tailEnd/>
            </a:ln>
          </p:spPr>
        </p:pic>
        <p:sp>
          <p:nvSpPr>
            <p:cNvPr id="7414" name="Text Box 167"/>
            <p:cNvSpPr txBox="1">
              <a:spLocks noChangeArrowheads="1"/>
            </p:cNvSpPr>
            <p:nvPr/>
          </p:nvSpPr>
          <p:spPr bwMode="auto">
            <a:xfrm>
              <a:off x="953" y="3590"/>
              <a:ext cx="391" cy="250"/>
            </a:xfrm>
            <a:prstGeom prst="rect">
              <a:avLst/>
            </a:prstGeom>
            <a:noFill/>
            <a:ln w="9525">
              <a:noFill/>
              <a:miter lim="800000"/>
              <a:headEnd/>
              <a:tailEnd/>
            </a:ln>
          </p:spPr>
          <p:txBody>
            <a:bodyPr wrap="none">
              <a:spAutoFit/>
            </a:bodyPr>
            <a:lstStyle/>
            <a:p>
              <a:r>
                <a:rPr lang="en-US" altLang="zh-CN" sz="1000">
                  <a:latin typeface="Helvetica" charset="0"/>
                </a:rPr>
                <a:t>Web </a:t>
              </a:r>
            </a:p>
            <a:p>
              <a:r>
                <a:rPr lang="en-US" altLang="zh-CN" sz="1000">
                  <a:latin typeface="Helvetica" charset="0"/>
                </a:rPr>
                <a:t>Servers</a:t>
              </a:r>
            </a:p>
          </p:txBody>
        </p:sp>
        <p:grpSp>
          <p:nvGrpSpPr>
            <p:cNvPr id="8" name="Group 168"/>
            <p:cNvGrpSpPr>
              <a:grpSpLocks/>
            </p:cNvGrpSpPr>
            <p:nvPr/>
          </p:nvGrpSpPr>
          <p:grpSpPr bwMode="auto">
            <a:xfrm>
              <a:off x="1008" y="3216"/>
              <a:ext cx="336" cy="369"/>
              <a:chOff x="1008" y="3216"/>
              <a:chExt cx="336" cy="369"/>
            </a:xfrm>
          </p:grpSpPr>
          <p:pic>
            <p:nvPicPr>
              <p:cNvPr id="7421" name="Picture 169"/>
              <p:cNvPicPr>
                <a:picLocks noChangeAspect="1" noChangeArrowheads="1"/>
              </p:cNvPicPr>
              <p:nvPr/>
            </p:nvPicPr>
            <p:blipFill>
              <a:blip r:embed="rId34" cstate="print"/>
              <a:srcRect/>
              <a:stretch>
                <a:fillRect/>
              </a:stretch>
            </p:blipFill>
            <p:spPr bwMode="auto">
              <a:xfrm>
                <a:off x="1200" y="3264"/>
                <a:ext cx="144" cy="321"/>
              </a:xfrm>
              <a:prstGeom prst="rect">
                <a:avLst/>
              </a:prstGeom>
              <a:noFill/>
              <a:ln w="9525">
                <a:noFill/>
                <a:miter lim="800000"/>
                <a:headEnd/>
                <a:tailEnd/>
              </a:ln>
            </p:spPr>
          </p:pic>
          <p:pic>
            <p:nvPicPr>
              <p:cNvPr id="7422" name="Picture 170"/>
              <p:cNvPicPr>
                <a:picLocks noChangeAspect="1" noChangeArrowheads="1"/>
              </p:cNvPicPr>
              <p:nvPr/>
            </p:nvPicPr>
            <p:blipFill>
              <a:blip r:embed="rId34" cstate="print"/>
              <a:srcRect/>
              <a:stretch>
                <a:fillRect/>
              </a:stretch>
            </p:blipFill>
            <p:spPr bwMode="auto">
              <a:xfrm>
                <a:off x="1008" y="3264"/>
                <a:ext cx="144" cy="321"/>
              </a:xfrm>
              <a:prstGeom prst="rect">
                <a:avLst/>
              </a:prstGeom>
              <a:noFill/>
              <a:ln w="9525">
                <a:noFill/>
                <a:miter lim="800000"/>
                <a:headEnd/>
                <a:tailEnd/>
              </a:ln>
            </p:spPr>
          </p:pic>
          <p:sp>
            <p:nvSpPr>
              <p:cNvPr id="7423" name="Line 171"/>
              <p:cNvSpPr>
                <a:spLocks noChangeShapeType="1"/>
              </p:cNvSpPr>
              <p:nvPr/>
            </p:nvSpPr>
            <p:spPr bwMode="auto">
              <a:xfrm flipH="1">
                <a:off x="1248" y="3216"/>
                <a:ext cx="0" cy="48"/>
              </a:xfrm>
              <a:prstGeom prst="line">
                <a:avLst/>
              </a:prstGeom>
              <a:noFill/>
              <a:ln w="9525">
                <a:solidFill>
                  <a:srgbClr val="999999"/>
                </a:solidFill>
                <a:round/>
                <a:headEnd/>
                <a:tailEnd/>
              </a:ln>
            </p:spPr>
            <p:txBody>
              <a:bodyPr wrap="none" anchor="ctr"/>
              <a:lstStyle/>
              <a:p>
                <a:endParaRPr lang="zh-CN" altLang="en-US"/>
              </a:p>
            </p:txBody>
          </p:sp>
          <p:sp>
            <p:nvSpPr>
              <p:cNvPr id="7424" name="Line 172"/>
              <p:cNvSpPr>
                <a:spLocks noChangeShapeType="1"/>
              </p:cNvSpPr>
              <p:nvPr/>
            </p:nvSpPr>
            <p:spPr bwMode="auto">
              <a:xfrm flipH="1">
                <a:off x="1056" y="3216"/>
                <a:ext cx="0" cy="48"/>
              </a:xfrm>
              <a:prstGeom prst="line">
                <a:avLst/>
              </a:prstGeom>
              <a:noFill/>
              <a:ln w="9525">
                <a:solidFill>
                  <a:srgbClr val="999999"/>
                </a:solidFill>
                <a:round/>
                <a:headEnd/>
                <a:tailEnd/>
              </a:ln>
            </p:spPr>
            <p:txBody>
              <a:bodyPr wrap="none" anchor="ctr"/>
              <a:lstStyle/>
              <a:p>
                <a:endParaRPr lang="zh-CN" altLang="en-US"/>
              </a:p>
            </p:txBody>
          </p:sp>
        </p:grpSp>
        <p:grpSp>
          <p:nvGrpSpPr>
            <p:cNvPr id="9" name="Group 173"/>
            <p:cNvGrpSpPr>
              <a:grpSpLocks/>
            </p:cNvGrpSpPr>
            <p:nvPr/>
          </p:nvGrpSpPr>
          <p:grpSpPr bwMode="auto">
            <a:xfrm>
              <a:off x="1488" y="3216"/>
              <a:ext cx="336" cy="369"/>
              <a:chOff x="1008" y="3216"/>
              <a:chExt cx="336" cy="369"/>
            </a:xfrm>
          </p:grpSpPr>
          <p:pic>
            <p:nvPicPr>
              <p:cNvPr id="7417" name="Picture 174"/>
              <p:cNvPicPr>
                <a:picLocks noChangeAspect="1" noChangeArrowheads="1"/>
              </p:cNvPicPr>
              <p:nvPr/>
            </p:nvPicPr>
            <p:blipFill>
              <a:blip r:embed="rId34" cstate="print"/>
              <a:srcRect/>
              <a:stretch>
                <a:fillRect/>
              </a:stretch>
            </p:blipFill>
            <p:spPr bwMode="auto">
              <a:xfrm>
                <a:off x="1200" y="3264"/>
                <a:ext cx="144" cy="321"/>
              </a:xfrm>
              <a:prstGeom prst="rect">
                <a:avLst/>
              </a:prstGeom>
              <a:noFill/>
              <a:ln w="9525">
                <a:noFill/>
                <a:miter lim="800000"/>
                <a:headEnd/>
                <a:tailEnd/>
              </a:ln>
            </p:spPr>
          </p:pic>
          <p:pic>
            <p:nvPicPr>
              <p:cNvPr id="7418" name="Picture 175"/>
              <p:cNvPicPr>
                <a:picLocks noChangeAspect="1" noChangeArrowheads="1"/>
              </p:cNvPicPr>
              <p:nvPr/>
            </p:nvPicPr>
            <p:blipFill>
              <a:blip r:embed="rId34" cstate="print"/>
              <a:srcRect/>
              <a:stretch>
                <a:fillRect/>
              </a:stretch>
            </p:blipFill>
            <p:spPr bwMode="auto">
              <a:xfrm>
                <a:off x="1008" y="3264"/>
                <a:ext cx="144" cy="321"/>
              </a:xfrm>
              <a:prstGeom prst="rect">
                <a:avLst/>
              </a:prstGeom>
              <a:noFill/>
              <a:ln w="9525">
                <a:noFill/>
                <a:miter lim="800000"/>
                <a:headEnd/>
                <a:tailEnd/>
              </a:ln>
            </p:spPr>
          </p:pic>
          <p:sp>
            <p:nvSpPr>
              <p:cNvPr id="7419" name="Line 176"/>
              <p:cNvSpPr>
                <a:spLocks noChangeShapeType="1"/>
              </p:cNvSpPr>
              <p:nvPr/>
            </p:nvSpPr>
            <p:spPr bwMode="auto">
              <a:xfrm flipH="1">
                <a:off x="1248" y="3216"/>
                <a:ext cx="0" cy="48"/>
              </a:xfrm>
              <a:prstGeom prst="line">
                <a:avLst/>
              </a:prstGeom>
              <a:noFill/>
              <a:ln w="9525">
                <a:solidFill>
                  <a:srgbClr val="999999"/>
                </a:solidFill>
                <a:round/>
                <a:headEnd/>
                <a:tailEnd/>
              </a:ln>
            </p:spPr>
            <p:txBody>
              <a:bodyPr wrap="none" anchor="ctr"/>
              <a:lstStyle/>
              <a:p>
                <a:endParaRPr lang="zh-CN" altLang="en-US"/>
              </a:p>
            </p:txBody>
          </p:sp>
          <p:sp>
            <p:nvSpPr>
              <p:cNvPr id="7420" name="Line 177"/>
              <p:cNvSpPr>
                <a:spLocks noChangeShapeType="1"/>
              </p:cNvSpPr>
              <p:nvPr/>
            </p:nvSpPr>
            <p:spPr bwMode="auto">
              <a:xfrm flipH="1">
                <a:off x="1056" y="3216"/>
                <a:ext cx="0" cy="48"/>
              </a:xfrm>
              <a:prstGeom prst="line">
                <a:avLst/>
              </a:prstGeom>
              <a:noFill/>
              <a:ln w="9525">
                <a:solidFill>
                  <a:srgbClr val="999999"/>
                </a:solidFill>
                <a:round/>
                <a:headEnd/>
                <a:tailEnd/>
              </a:ln>
            </p:spPr>
            <p:txBody>
              <a:bodyPr wrap="none" anchor="ctr"/>
              <a:lstStyle/>
              <a:p>
                <a:endParaRPr lang="zh-CN" altLang="en-US"/>
              </a:p>
            </p:txBody>
          </p:sp>
        </p:grpSp>
      </p:grpSp>
      <p:sp>
        <p:nvSpPr>
          <p:cNvPr id="7310" name="Line 178"/>
          <p:cNvSpPr>
            <a:spLocks noChangeShapeType="1"/>
          </p:cNvSpPr>
          <p:nvPr/>
        </p:nvSpPr>
        <p:spPr bwMode="auto">
          <a:xfrm rot="16200000" flipH="1">
            <a:off x="4229100" y="2400300"/>
            <a:ext cx="2057400" cy="0"/>
          </a:xfrm>
          <a:prstGeom prst="line">
            <a:avLst/>
          </a:prstGeom>
          <a:noFill/>
          <a:ln w="38100">
            <a:solidFill>
              <a:schemeClr val="accent2"/>
            </a:solidFill>
            <a:round/>
            <a:headEnd/>
            <a:tailEnd/>
          </a:ln>
        </p:spPr>
        <p:txBody>
          <a:bodyPr wrap="none" anchor="ctr"/>
          <a:lstStyle/>
          <a:p>
            <a:endParaRPr lang="zh-CN" altLang="en-US"/>
          </a:p>
        </p:txBody>
      </p:sp>
      <p:sp>
        <p:nvSpPr>
          <p:cNvPr id="7311" name="Line 179"/>
          <p:cNvSpPr>
            <a:spLocks noChangeShapeType="1"/>
          </p:cNvSpPr>
          <p:nvPr/>
        </p:nvSpPr>
        <p:spPr bwMode="auto">
          <a:xfrm rot="5400000">
            <a:off x="3657600" y="-228600"/>
            <a:ext cx="0" cy="3200400"/>
          </a:xfrm>
          <a:prstGeom prst="line">
            <a:avLst/>
          </a:prstGeom>
          <a:noFill/>
          <a:ln w="38100">
            <a:solidFill>
              <a:schemeClr val="accent2"/>
            </a:solidFill>
            <a:round/>
            <a:headEnd/>
            <a:tailEnd/>
          </a:ln>
        </p:spPr>
        <p:txBody>
          <a:bodyPr wrap="none" anchor="ctr"/>
          <a:lstStyle/>
          <a:p>
            <a:endParaRPr lang="zh-CN" altLang="en-US"/>
          </a:p>
        </p:txBody>
      </p:sp>
      <p:sp>
        <p:nvSpPr>
          <p:cNvPr id="7312" name="Rectangle 180"/>
          <p:cNvSpPr>
            <a:spLocks noChangeArrowheads="1"/>
          </p:cNvSpPr>
          <p:nvPr/>
        </p:nvSpPr>
        <p:spPr bwMode="auto">
          <a:xfrm>
            <a:off x="2057400" y="2743200"/>
            <a:ext cx="990600" cy="381000"/>
          </a:xfrm>
          <a:prstGeom prst="rect">
            <a:avLst/>
          </a:prstGeom>
          <a:noFill/>
          <a:ln w="9525" algn="ctr">
            <a:solidFill>
              <a:srgbClr val="999999"/>
            </a:solidFill>
            <a:miter lim="800000"/>
            <a:headEnd/>
            <a:tailEnd/>
          </a:ln>
        </p:spPr>
        <p:txBody>
          <a:bodyPr wrap="none" anchor="ctr"/>
          <a:lstStyle/>
          <a:p>
            <a:endParaRPr lang="zh-CN" altLang="zh-CN">
              <a:latin typeface="Calibri" pitchFamily="34" charset="0"/>
            </a:endParaRPr>
          </a:p>
        </p:txBody>
      </p:sp>
      <p:pic>
        <p:nvPicPr>
          <p:cNvPr id="7313" name="Picture 181"/>
          <p:cNvPicPr>
            <a:picLocks noChangeAspect="1" noChangeArrowheads="1"/>
          </p:cNvPicPr>
          <p:nvPr/>
        </p:nvPicPr>
        <p:blipFill>
          <a:blip r:embed="rId23" cstate="print"/>
          <a:srcRect/>
          <a:stretch>
            <a:fillRect/>
          </a:stretch>
        </p:blipFill>
        <p:spPr bwMode="auto">
          <a:xfrm>
            <a:off x="2743200" y="2825750"/>
            <a:ext cx="685800" cy="222250"/>
          </a:xfrm>
          <a:prstGeom prst="rect">
            <a:avLst/>
          </a:prstGeom>
          <a:noFill/>
          <a:ln w="9525">
            <a:noFill/>
            <a:miter lim="800000"/>
            <a:headEnd/>
            <a:tailEnd/>
          </a:ln>
        </p:spPr>
      </p:pic>
      <p:pic>
        <p:nvPicPr>
          <p:cNvPr id="7314" name="Picture 182"/>
          <p:cNvPicPr>
            <a:picLocks noChangeAspect="1" noChangeArrowheads="1"/>
          </p:cNvPicPr>
          <p:nvPr/>
        </p:nvPicPr>
        <p:blipFill>
          <a:blip r:embed="rId23" cstate="print"/>
          <a:srcRect/>
          <a:stretch>
            <a:fillRect/>
          </a:stretch>
        </p:blipFill>
        <p:spPr bwMode="auto">
          <a:xfrm>
            <a:off x="1676400" y="2825750"/>
            <a:ext cx="685800" cy="222250"/>
          </a:xfrm>
          <a:prstGeom prst="rect">
            <a:avLst/>
          </a:prstGeom>
          <a:noFill/>
          <a:ln w="9525">
            <a:noFill/>
            <a:miter lim="800000"/>
            <a:headEnd/>
            <a:tailEnd/>
          </a:ln>
        </p:spPr>
      </p:pic>
      <p:sp>
        <p:nvSpPr>
          <p:cNvPr id="7315" name="Rectangle 183"/>
          <p:cNvSpPr>
            <a:spLocks noChangeArrowheads="1"/>
          </p:cNvSpPr>
          <p:nvPr/>
        </p:nvSpPr>
        <p:spPr bwMode="auto">
          <a:xfrm>
            <a:off x="2057400" y="2528888"/>
            <a:ext cx="1600200" cy="214312"/>
          </a:xfrm>
          <a:prstGeom prst="rect">
            <a:avLst/>
          </a:prstGeom>
          <a:noFill/>
          <a:ln w="9525">
            <a:noFill/>
            <a:miter lim="800000"/>
            <a:headEnd/>
            <a:tailEnd/>
          </a:ln>
        </p:spPr>
        <p:txBody>
          <a:bodyPr>
            <a:spAutoFit/>
          </a:bodyPr>
          <a:lstStyle/>
          <a:p>
            <a:r>
              <a:rPr lang="en-US" altLang="zh-CN" sz="800">
                <a:solidFill>
                  <a:srgbClr val="FF0000"/>
                </a:solidFill>
                <a:latin typeface="Calibri" pitchFamily="34" charset="0"/>
              </a:rPr>
              <a:t>BIG-IP Link Controller</a:t>
            </a:r>
          </a:p>
        </p:txBody>
      </p:sp>
      <p:sp>
        <p:nvSpPr>
          <p:cNvPr id="7316" name="Line 184"/>
          <p:cNvSpPr>
            <a:spLocks noChangeShapeType="1"/>
          </p:cNvSpPr>
          <p:nvPr/>
        </p:nvSpPr>
        <p:spPr bwMode="auto">
          <a:xfrm>
            <a:off x="2590800" y="1981200"/>
            <a:ext cx="0" cy="228600"/>
          </a:xfrm>
          <a:prstGeom prst="line">
            <a:avLst/>
          </a:prstGeom>
          <a:noFill/>
          <a:ln w="9525">
            <a:solidFill>
              <a:srgbClr val="999999"/>
            </a:solidFill>
            <a:round/>
            <a:headEnd/>
            <a:tailEnd/>
          </a:ln>
        </p:spPr>
        <p:txBody>
          <a:bodyPr wrap="none" anchor="ctr"/>
          <a:lstStyle/>
          <a:p>
            <a:endParaRPr lang="zh-CN" altLang="en-US"/>
          </a:p>
        </p:txBody>
      </p:sp>
      <p:sp>
        <p:nvSpPr>
          <p:cNvPr id="7317" name="Rectangle 185"/>
          <p:cNvSpPr>
            <a:spLocks noChangeArrowheads="1"/>
          </p:cNvSpPr>
          <p:nvPr/>
        </p:nvSpPr>
        <p:spPr bwMode="auto">
          <a:xfrm>
            <a:off x="990600" y="3429000"/>
            <a:ext cx="990600" cy="457200"/>
          </a:xfrm>
          <a:prstGeom prst="rect">
            <a:avLst/>
          </a:prstGeom>
          <a:noFill/>
          <a:ln w="9525" algn="ctr">
            <a:solidFill>
              <a:srgbClr val="999999"/>
            </a:solidFill>
            <a:miter lim="800000"/>
            <a:headEnd/>
            <a:tailEnd/>
          </a:ln>
        </p:spPr>
        <p:txBody>
          <a:bodyPr wrap="none" anchor="ctr"/>
          <a:lstStyle/>
          <a:p>
            <a:endParaRPr lang="zh-CN" altLang="zh-CN">
              <a:latin typeface="Calibri" pitchFamily="34" charset="0"/>
            </a:endParaRPr>
          </a:p>
        </p:txBody>
      </p:sp>
      <p:grpSp>
        <p:nvGrpSpPr>
          <p:cNvPr id="10" name="Group 186"/>
          <p:cNvGrpSpPr>
            <a:grpSpLocks/>
          </p:cNvGrpSpPr>
          <p:nvPr/>
        </p:nvGrpSpPr>
        <p:grpSpPr bwMode="auto">
          <a:xfrm>
            <a:off x="1066800" y="3429000"/>
            <a:ext cx="869950" cy="442913"/>
            <a:chOff x="844" y="2073"/>
            <a:chExt cx="548" cy="279"/>
          </a:xfrm>
        </p:grpSpPr>
        <p:sp>
          <p:nvSpPr>
            <p:cNvPr id="7400" name="Line 187"/>
            <p:cNvSpPr>
              <a:spLocks noChangeShapeType="1"/>
            </p:cNvSpPr>
            <p:nvPr/>
          </p:nvSpPr>
          <p:spPr bwMode="auto">
            <a:xfrm>
              <a:off x="988" y="2265"/>
              <a:ext cx="240" cy="0"/>
            </a:xfrm>
            <a:prstGeom prst="line">
              <a:avLst/>
            </a:prstGeom>
            <a:noFill/>
            <a:ln w="9525">
              <a:solidFill>
                <a:srgbClr val="999999"/>
              </a:solidFill>
              <a:round/>
              <a:headEnd/>
              <a:tailEnd/>
            </a:ln>
          </p:spPr>
          <p:txBody>
            <a:bodyPr wrap="none" anchor="ctr"/>
            <a:lstStyle/>
            <a:p>
              <a:endParaRPr lang="zh-CN" altLang="en-US"/>
            </a:p>
          </p:txBody>
        </p:sp>
        <p:pic>
          <p:nvPicPr>
            <p:cNvPr id="7401" name="Picture 188"/>
            <p:cNvPicPr>
              <a:picLocks noChangeAspect="1" noChangeArrowheads="1"/>
            </p:cNvPicPr>
            <p:nvPr/>
          </p:nvPicPr>
          <p:blipFill>
            <a:blip r:embed="rId35" cstate="print"/>
            <a:srcRect/>
            <a:stretch>
              <a:fillRect/>
            </a:stretch>
          </p:blipFill>
          <p:spPr bwMode="auto">
            <a:xfrm>
              <a:off x="844" y="2169"/>
              <a:ext cx="212" cy="183"/>
            </a:xfrm>
            <a:prstGeom prst="rect">
              <a:avLst/>
            </a:prstGeom>
            <a:noFill/>
            <a:ln w="9525">
              <a:noFill/>
              <a:miter lim="800000"/>
              <a:headEnd/>
              <a:tailEnd/>
            </a:ln>
          </p:spPr>
        </p:pic>
        <p:sp>
          <p:nvSpPr>
            <p:cNvPr id="7402" name="Text Box 189"/>
            <p:cNvSpPr txBox="1">
              <a:spLocks noChangeArrowheads="1"/>
            </p:cNvSpPr>
            <p:nvPr/>
          </p:nvSpPr>
          <p:spPr bwMode="auto">
            <a:xfrm>
              <a:off x="890" y="2073"/>
              <a:ext cx="386" cy="135"/>
            </a:xfrm>
            <a:prstGeom prst="rect">
              <a:avLst/>
            </a:prstGeom>
            <a:noFill/>
            <a:ln w="9525">
              <a:noFill/>
              <a:miter lim="800000"/>
              <a:headEnd/>
              <a:tailEnd/>
            </a:ln>
          </p:spPr>
          <p:txBody>
            <a:bodyPr wrap="none">
              <a:spAutoFit/>
            </a:bodyPr>
            <a:lstStyle/>
            <a:p>
              <a:r>
                <a:rPr lang="en-US" altLang="zh-CN" sz="800">
                  <a:latin typeface="Calibri" pitchFamily="34" charset="0"/>
                </a:rPr>
                <a:t> Firewalls</a:t>
              </a:r>
            </a:p>
          </p:txBody>
        </p:sp>
        <p:pic>
          <p:nvPicPr>
            <p:cNvPr id="7403" name="Picture 190"/>
            <p:cNvPicPr>
              <a:picLocks noChangeAspect="1" noChangeArrowheads="1"/>
            </p:cNvPicPr>
            <p:nvPr/>
          </p:nvPicPr>
          <p:blipFill>
            <a:blip r:embed="rId35" cstate="print"/>
            <a:srcRect/>
            <a:stretch>
              <a:fillRect/>
            </a:stretch>
          </p:blipFill>
          <p:spPr bwMode="auto">
            <a:xfrm>
              <a:off x="1180" y="2169"/>
              <a:ext cx="212" cy="183"/>
            </a:xfrm>
            <a:prstGeom prst="rect">
              <a:avLst/>
            </a:prstGeom>
            <a:noFill/>
            <a:ln w="9525">
              <a:noFill/>
              <a:miter lim="800000"/>
              <a:headEnd/>
              <a:tailEnd/>
            </a:ln>
          </p:spPr>
        </p:pic>
      </p:grpSp>
      <p:sp>
        <p:nvSpPr>
          <p:cNvPr id="7319" name="Rectangle 191"/>
          <p:cNvSpPr>
            <a:spLocks noChangeArrowheads="1"/>
          </p:cNvSpPr>
          <p:nvPr/>
        </p:nvSpPr>
        <p:spPr bwMode="auto">
          <a:xfrm>
            <a:off x="6597650" y="6096000"/>
            <a:ext cx="1033463" cy="288925"/>
          </a:xfrm>
          <a:prstGeom prst="rect">
            <a:avLst/>
          </a:prstGeom>
          <a:solidFill>
            <a:srgbClr val="FDEEC7"/>
          </a:solidFill>
          <a:ln w="9525">
            <a:noFill/>
            <a:miter lim="800000"/>
            <a:headEnd/>
            <a:tailEnd/>
          </a:ln>
        </p:spPr>
        <p:txBody>
          <a:bodyPr wrap="none" anchor="ctr"/>
          <a:lstStyle/>
          <a:p>
            <a:endParaRPr lang="zh-CN" altLang="zh-CN">
              <a:latin typeface="Calibri" pitchFamily="34" charset="0"/>
            </a:endParaRPr>
          </a:p>
        </p:txBody>
      </p:sp>
      <p:sp>
        <p:nvSpPr>
          <p:cNvPr id="7320" name="Line 192"/>
          <p:cNvSpPr>
            <a:spLocks noChangeShapeType="1"/>
          </p:cNvSpPr>
          <p:nvPr/>
        </p:nvSpPr>
        <p:spPr bwMode="auto">
          <a:xfrm flipV="1">
            <a:off x="6654800" y="6127750"/>
            <a:ext cx="862013" cy="0"/>
          </a:xfrm>
          <a:prstGeom prst="line">
            <a:avLst/>
          </a:prstGeom>
          <a:noFill/>
          <a:ln w="9525">
            <a:solidFill>
              <a:srgbClr val="999999"/>
            </a:solidFill>
            <a:round/>
            <a:headEnd/>
            <a:tailEnd/>
          </a:ln>
        </p:spPr>
        <p:txBody>
          <a:bodyPr wrap="none" anchor="ctr"/>
          <a:lstStyle/>
          <a:p>
            <a:endParaRPr lang="zh-CN" altLang="en-US"/>
          </a:p>
        </p:txBody>
      </p:sp>
      <p:sp>
        <p:nvSpPr>
          <p:cNvPr id="7321" name="Line 193"/>
          <p:cNvSpPr>
            <a:spLocks noChangeShapeType="1"/>
          </p:cNvSpPr>
          <p:nvPr/>
        </p:nvSpPr>
        <p:spPr bwMode="auto">
          <a:xfrm>
            <a:off x="7339013" y="6126163"/>
            <a:ext cx="0" cy="39687"/>
          </a:xfrm>
          <a:prstGeom prst="line">
            <a:avLst/>
          </a:prstGeom>
          <a:noFill/>
          <a:ln w="9525">
            <a:solidFill>
              <a:srgbClr val="999999"/>
            </a:solidFill>
            <a:round/>
            <a:headEnd/>
            <a:tailEnd/>
          </a:ln>
        </p:spPr>
        <p:txBody>
          <a:bodyPr wrap="none" anchor="ctr"/>
          <a:lstStyle/>
          <a:p>
            <a:endParaRPr lang="zh-CN" altLang="en-US"/>
          </a:p>
        </p:txBody>
      </p:sp>
      <p:pic>
        <p:nvPicPr>
          <p:cNvPr id="7322" name="Picture 194"/>
          <p:cNvPicPr>
            <a:picLocks noChangeAspect="1" noChangeArrowheads="1"/>
          </p:cNvPicPr>
          <p:nvPr/>
        </p:nvPicPr>
        <p:blipFill>
          <a:blip r:embed="rId36" cstate="print"/>
          <a:srcRect/>
          <a:stretch>
            <a:fillRect/>
          </a:stretch>
        </p:blipFill>
        <p:spPr bwMode="auto">
          <a:xfrm>
            <a:off x="7459663" y="6161088"/>
            <a:ext cx="127000" cy="190500"/>
          </a:xfrm>
          <a:prstGeom prst="rect">
            <a:avLst/>
          </a:prstGeom>
          <a:noFill/>
          <a:ln w="9525">
            <a:noFill/>
            <a:miter lim="800000"/>
            <a:headEnd/>
            <a:tailEnd/>
          </a:ln>
        </p:spPr>
      </p:pic>
      <p:sp>
        <p:nvSpPr>
          <p:cNvPr id="7323" name="Line 195"/>
          <p:cNvSpPr>
            <a:spLocks noChangeShapeType="1"/>
          </p:cNvSpPr>
          <p:nvPr/>
        </p:nvSpPr>
        <p:spPr bwMode="auto">
          <a:xfrm>
            <a:off x="7516813" y="6127750"/>
            <a:ext cx="0" cy="61913"/>
          </a:xfrm>
          <a:prstGeom prst="line">
            <a:avLst/>
          </a:prstGeom>
          <a:noFill/>
          <a:ln w="9525">
            <a:solidFill>
              <a:srgbClr val="999999"/>
            </a:solidFill>
            <a:round/>
            <a:headEnd/>
            <a:tailEnd/>
          </a:ln>
        </p:spPr>
        <p:txBody>
          <a:bodyPr wrap="none" anchor="ctr"/>
          <a:lstStyle/>
          <a:p>
            <a:endParaRPr lang="zh-CN" altLang="en-US"/>
          </a:p>
        </p:txBody>
      </p:sp>
      <p:pic>
        <p:nvPicPr>
          <p:cNvPr id="7324" name="Picture 196"/>
          <p:cNvPicPr>
            <a:picLocks noChangeAspect="1" noChangeArrowheads="1"/>
          </p:cNvPicPr>
          <p:nvPr/>
        </p:nvPicPr>
        <p:blipFill>
          <a:blip r:embed="rId37" cstate="print"/>
          <a:srcRect/>
          <a:stretch>
            <a:fillRect/>
          </a:stretch>
        </p:blipFill>
        <p:spPr bwMode="auto">
          <a:xfrm>
            <a:off x="7172325" y="6161088"/>
            <a:ext cx="227013" cy="111125"/>
          </a:xfrm>
          <a:prstGeom prst="rect">
            <a:avLst/>
          </a:prstGeom>
          <a:noFill/>
          <a:ln w="9525">
            <a:noFill/>
            <a:miter lim="800000"/>
            <a:headEnd/>
            <a:tailEnd/>
          </a:ln>
        </p:spPr>
      </p:pic>
      <p:pic>
        <p:nvPicPr>
          <p:cNvPr id="7325" name="Picture 197"/>
          <p:cNvPicPr>
            <a:picLocks noChangeAspect="1" noChangeArrowheads="1"/>
          </p:cNvPicPr>
          <p:nvPr/>
        </p:nvPicPr>
        <p:blipFill>
          <a:blip r:embed="rId37" cstate="print"/>
          <a:srcRect/>
          <a:stretch>
            <a:fillRect/>
          </a:stretch>
        </p:blipFill>
        <p:spPr bwMode="auto">
          <a:xfrm>
            <a:off x="7172325" y="6256338"/>
            <a:ext cx="227013" cy="111125"/>
          </a:xfrm>
          <a:prstGeom prst="rect">
            <a:avLst/>
          </a:prstGeom>
          <a:noFill/>
          <a:ln w="9525">
            <a:noFill/>
            <a:miter lim="800000"/>
            <a:headEnd/>
            <a:tailEnd/>
          </a:ln>
        </p:spPr>
      </p:pic>
      <p:grpSp>
        <p:nvGrpSpPr>
          <p:cNvPr id="11" name="Group 198"/>
          <p:cNvGrpSpPr>
            <a:grpSpLocks/>
          </p:cNvGrpSpPr>
          <p:nvPr/>
        </p:nvGrpSpPr>
        <p:grpSpPr bwMode="auto">
          <a:xfrm>
            <a:off x="6626225" y="6127750"/>
            <a:ext cx="201613" cy="247650"/>
            <a:chOff x="1008" y="3216"/>
            <a:chExt cx="336" cy="369"/>
          </a:xfrm>
        </p:grpSpPr>
        <p:pic>
          <p:nvPicPr>
            <p:cNvPr id="7396" name="Picture 199"/>
            <p:cNvPicPr>
              <a:picLocks noChangeAspect="1" noChangeArrowheads="1"/>
            </p:cNvPicPr>
            <p:nvPr/>
          </p:nvPicPr>
          <p:blipFill>
            <a:blip r:embed="rId38" cstate="print"/>
            <a:srcRect/>
            <a:stretch>
              <a:fillRect/>
            </a:stretch>
          </p:blipFill>
          <p:spPr bwMode="auto">
            <a:xfrm>
              <a:off x="1200" y="3264"/>
              <a:ext cx="144" cy="321"/>
            </a:xfrm>
            <a:prstGeom prst="rect">
              <a:avLst/>
            </a:prstGeom>
            <a:noFill/>
            <a:ln w="9525">
              <a:noFill/>
              <a:miter lim="800000"/>
              <a:headEnd/>
              <a:tailEnd/>
            </a:ln>
          </p:spPr>
        </p:pic>
        <p:pic>
          <p:nvPicPr>
            <p:cNvPr id="7397" name="Picture 200"/>
            <p:cNvPicPr>
              <a:picLocks noChangeAspect="1" noChangeArrowheads="1"/>
            </p:cNvPicPr>
            <p:nvPr/>
          </p:nvPicPr>
          <p:blipFill>
            <a:blip r:embed="rId38" cstate="print"/>
            <a:srcRect/>
            <a:stretch>
              <a:fillRect/>
            </a:stretch>
          </p:blipFill>
          <p:spPr bwMode="auto">
            <a:xfrm>
              <a:off x="1008" y="3264"/>
              <a:ext cx="144" cy="321"/>
            </a:xfrm>
            <a:prstGeom prst="rect">
              <a:avLst/>
            </a:prstGeom>
            <a:noFill/>
            <a:ln w="9525">
              <a:noFill/>
              <a:miter lim="800000"/>
              <a:headEnd/>
              <a:tailEnd/>
            </a:ln>
          </p:spPr>
        </p:pic>
        <p:sp>
          <p:nvSpPr>
            <p:cNvPr id="7398" name="Line 201"/>
            <p:cNvSpPr>
              <a:spLocks noChangeShapeType="1"/>
            </p:cNvSpPr>
            <p:nvPr/>
          </p:nvSpPr>
          <p:spPr bwMode="auto">
            <a:xfrm flipH="1">
              <a:off x="1248" y="3216"/>
              <a:ext cx="0" cy="48"/>
            </a:xfrm>
            <a:prstGeom prst="line">
              <a:avLst/>
            </a:prstGeom>
            <a:noFill/>
            <a:ln w="9525">
              <a:solidFill>
                <a:srgbClr val="999999"/>
              </a:solidFill>
              <a:round/>
              <a:headEnd/>
              <a:tailEnd/>
            </a:ln>
          </p:spPr>
          <p:txBody>
            <a:bodyPr wrap="none" anchor="ctr"/>
            <a:lstStyle/>
            <a:p>
              <a:endParaRPr lang="zh-CN" altLang="en-US"/>
            </a:p>
          </p:txBody>
        </p:sp>
        <p:sp>
          <p:nvSpPr>
            <p:cNvPr id="7399" name="Line 202"/>
            <p:cNvSpPr>
              <a:spLocks noChangeShapeType="1"/>
            </p:cNvSpPr>
            <p:nvPr/>
          </p:nvSpPr>
          <p:spPr bwMode="auto">
            <a:xfrm flipH="1">
              <a:off x="1056" y="3216"/>
              <a:ext cx="0" cy="48"/>
            </a:xfrm>
            <a:prstGeom prst="line">
              <a:avLst/>
            </a:prstGeom>
            <a:noFill/>
            <a:ln w="9525">
              <a:solidFill>
                <a:srgbClr val="999999"/>
              </a:solidFill>
              <a:round/>
              <a:headEnd/>
              <a:tailEnd/>
            </a:ln>
          </p:spPr>
          <p:txBody>
            <a:bodyPr wrap="none" anchor="ctr"/>
            <a:lstStyle/>
            <a:p>
              <a:endParaRPr lang="zh-CN" altLang="en-US"/>
            </a:p>
          </p:txBody>
        </p:sp>
      </p:grpSp>
      <p:grpSp>
        <p:nvGrpSpPr>
          <p:cNvPr id="12" name="Group 203"/>
          <p:cNvGrpSpPr>
            <a:grpSpLocks/>
          </p:cNvGrpSpPr>
          <p:nvPr/>
        </p:nvGrpSpPr>
        <p:grpSpPr bwMode="auto">
          <a:xfrm>
            <a:off x="6913563" y="6127750"/>
            <a:ext cx="201612" cy="247650"/>
            <a:chOff x="1008" y="3216"/>
            <a:chExt cx="336" cy="369"/>
          </a:xfrm>
        </p:grpSpPr>
        <p:pic>
          <p:nvPicPr>
            <p:cNvPr id="7392" name="Picture 204"/>
            <p:cNvPicPr>
              <a:picLocks noChangeAspect="1" noChangeArrowheads="1"/>
            </p:cNvPicPr>
            <p:nvPr/>
          </p:nvPicPr>
          <p:blipFill>
            <a:blip r:embed="rId38" cstate="print"/>
            <a:srcRect/>
            <a:stretch>
              <a:fillRect/>
            </a:stretch>
          </p:blipFill>
          <p:spPr bwMode="auto">
            <a:xfrm>
              <a:off x="1200" y="3264"/>
              <a:ext cx="144" cy="321"/>
            </a:xfrm>
            <a:prstGeom prst="rect">
              <a:avLst/>
            </a:prstGeom>
            <a:noFill/>
            <a:ln w="9525">
              <a:noFill/>
              <a:miter lim="800000"/>
              <a:headEnd/>
              <a:tailEnd/>
            </a:ln>
          </p:spPr>
        </p:pic>
        <p:pic>
          <p:nvPicPr>
            <p:cNvPr id="7393" name="Picture 205"/>
            <p:cNvPicPr>
              <a:picLocks noChangeAspect="1" noChangeArrowheads="1"/>
            </p:cNvPicPr>
            <p:nvPr/>
          </p:nvPicPr>
          <p:blipFill>
            <a:blip r:embed="rId38" cstate="print"/>
            <a:srcRect/>
            <a:stretch>
              <a:fillRect/>
            </a:stretch>
          </p:blipFill>
          <p:spPr bwMode="auto">
            <a:xfrm>
              <a:off x="1008" y="3264"/>
              <a:ext cx="144" cy="321"/>
            </a:xfrm>
            <a:prstGeom prst="rect">
              <a:avLst/>
            </a:prstGeom>
            <a:noFill/>
            <a:ln w="9525">
              <a:noFill/>
              <a:miter lim="800000"/>
              <a:headEnd/>
              <a:tailEnd/>
            </a:ln>
          </p:spPr>
        </p:pic>
        <p:sp>
          <p:nvSpPr>
            <p:cNvPr id="7394" name="Line 206"/>
            <p:cNvSpPr>
              <a:spLocks noChangeShapeType="1"/>
            </p:cNvSpPr>
            <p:nvPr/>
          </p:nvSpPr>
          <p:spPr bwMode="auto">
            <a:xfrm flipH="1">
              <a:off x="1248" y="3216"/>
              <a:ext cx="0" cy="48"/>
            </a:xfrm>
            <a:prstGeom prst="line">
              <a:avLst/>
            </a:prstGeom>
            <a:noFill/>
            <a:ln w="9525">
              <a:solidFill>
                <a:srgbClr val="999999"/>
              </a:solidFill>
              <a:round/>
              <a:headEnd/>
              <a:tailEnd/>
            </a:ln>
          </p:spPr>
          <p:txBody>
            <a:bodyPr wrap="none" anchor="ctr"/>
            <a:lstStyle/>
            <a:p>
              <a:endParaRPr lang="zh-CN" altLang="en-US"/>
            </a:p>
          </p:txBody>
        </p:sp>
        <p:sp>
          <p:nvSpPr>
            <p:cNvPr id="7395" name="Line 207"/>
            <p:cNvSpPr>
              <a:spLocks noChangeShapeType="1"/>
            </p:cNvSpPr>
            <p:nvPr/>
          </p:nvSpPr>
          <p:spPr bwMode="auto">
            <a:xfrm flipH="1">
              <a:off x="1056" y="3216"/>
              <a:ext cx="0" cy="48"/>
            </a:xfrm>
            <a:prstGeom prst="line">
              <a:avLst/>
            </a:prstGeom>
            <a:noFill/>
            <a:ln w="9525">
              <a:solidFill>
                <a:srgbClr val="999999"/>
              </a:solidFill>
              <a:round/>
              <a:headEnd/>
              <a:tailEnd/>
            </a:ln>
          </p:spPr>
          <p:txBody>
            <a:bodyPr wrap="none" anchor="ctr"/>
            <a:lstStyle/>
            <a:p>
              <a:endParaRPr lang="zh-CN" altLang="en-US"/>
            </a:p>
          </p:txBody>
        </p:sp>
      </p:grpSp>
      <p:pic>
        <p:nvPicPr>
          <p:cNvPr id="7328" name="Picture 208"/>
          <p:cNvPicPr>
            <a:picLocks noChangeAspect="1" noChangeArrowheads="1"/>
          </p:cNvPicPr>
          <p:nvPr/>
        </p:nvPicPr>
        <p:blipFill>
          <a:blip r:embed="rId39" cstate="print"/>
          <a:srcRect/>
          <a:stretch>
            <a:fillRect/>
          </a:stretch>
        </p:blipFill>
        <p:spPr bwMode="auto">
          <a:xfrm>
            <a:off x="8382000" y="3581400"/>
            <a:ext cx="285750" cy="411163"/>
          </a:xfrm>
          <a:prstGeom prst="rect">
            <a:avLst/>
          </a:prstGeom>
          <a:noFill/>
          <a:ln w="9525">
            <a:noFill/>
            <a:miter lim="800000"/>
            <a:headEnd/>
            <a:tailEnd/>
          </a:ln>
        </p:spPr>
      </p:pic>
      <p:sp>
        <p:nvSpPr>
          <p:cNvPr id="7329" name="Line 209"/>
          <p:cNvSpPr>
            <a:spLocks noChangeShapeType="1"/>
          </p:cNvSpPr>
          <p:nvPr/>
        </p:nvSpPr>
        <p:spPr bwMode="auto">
          <a:xfrm flipH="1">
            <a:off x="4267200" y="3886200"/>
            <a:ext cx="152400" cy="0"/>
          </a:xfrm>
          <a:prstGeom prst="line">
            <a:avLst/>
          </a:prstGeom>
          <a:noFill/>
          <a:ln w="9525">
            <a:solidFill>
              <a:srgbClr val="999999"/>
            </a:solidFill>
            <a:round/>
            <a:headEnd/>
            <a:tailEnd/>
          </a:ln>
        </p:spPr>
        <p:txBody>
          <a:bodyPr wrap="none" anchor="ctr"/>
          <a:lstStyle/>
          <a:p>
            <a:endParaRPr lang="zh-CN" altLang="en-US"/>
          </a:p>
        </p:txBody>
      </p:sp>
      <p:sp>
        <p:nvSpPr>
          <p:cNvPr id="7330" name="Line 210"/>
          <p:cNvSpPr>
            <a:spLocks noChangeShapeType="1"/>
          </p:cNvSpPr>
          <p:nvPr/>
        </p:nvSpPr>
        <p:spPr bwMode="auto">
          <a:xfrm flipH="1">
            <a:off x="4267200" y="3657600"/>
            <a:ext cx="152400" cy="0"/>
          </a:xfrm>
          <a:prstGeom prst="line">
            <a:avLst/>
          </a:prstGeom>
          <a:noFill/>
          <a:ln w="9525">
            <a:solidFill>
              <a:srgbClr val="999999"/>
            </a:solidFill>
            <a:round/>
            <a:headEnd/>
            <a:tailEnd/>
          </a:ln>
        </p:spPr>
        <p:txBody>
          <a:bodyPr wrap="none" anchor="ctr"/>
          <a:lstStyle/>
          <a:p>
            <a:endParaRPr lang="zh-CN" altLang="en-US"/>
          </a:p>
        </p:txBody>
      </p:sp>
      <p:sp>
        <p:nvSpPr>
          <p:cNvPr id="7331" name="Line 211"/>
          <p:cNvSpPr>
            <a:spLocks noChangeShapeType="1"/>
          </p:cNvSpPr>
          <p:nvPr/>
        </p:nvSpPr>
        <p:spPr bwMode="auto">
          <a:xfrm>
            <a:off x="1981200" y="3581400"/>
            <a:ext cx="1600200" cy="0"/>
          </a:xfrm>
          <a:prstGeom prst="line">
            <a:avLst/>
          </a:prstGeom>
          <a:noFill/>
          <a:ln w="9525">
            <a:solidFill>
              <a:srgbClr val="999999"/>
            </a:solidFill>
            <a:round/>
            <a:headEnd/>
            <a:tailEnd/>
          </a:ln>
        </p:spPr>
        <p:txBody>
          <a:bodyPr/>
          <a:lstStyle/>
          <a:p>
            <a:endParaRPr lang="zh-CN" altLang="en-US"/>
          </a:p>
        </p:txBody>
      </p:sp>
      <p:pic>
        <p:nvPicPr>
          <p:cNvPr id="7332" name="Picture 212" descr="sm_4100_sec_platform"/>
          <p:cNvPicPr>
            <a:picLocks noChangeAspect="1" noChangeArrowheads="1"/>
          </p:cNvPicPr>
          <p:nvPr/>
        </p:nvPicPr>
        <p:blipFill>
          <a:blip r:embed="rId40" cstate="print"/>
          <a:srcRect/>
          <a:stretch>
            <a:fillRect/>
          </a:stretch>
        </p:blipFill>
        <p:spPr bwMode="auto">
          <a:xfrm>
            <a:off x="7229475" y="5094288"/>
            <a:ext cx="838200" cy="239712"/>
          </a:xfrm>
          <a:prstGeom prst="rect">
            <a:avLst/>
          </a:prstGeom>
          <a:noFill/>
          <a:ln w="9525">
            <a:noFill/>
            <a:miter lim="800000"/>
            <a:headEnd/>
            <a:tailEnd/>
          </a:ln>
        </p:spPr>
      </p:pic>
      <p:sp>
        <p:nvSpPr>
          <p:cNvPr id="7333" name="Line 213"/>
          <p:cNvSpPr>
            <a:spLocks noChangeShapeType="1"/>
          </p:cNvSpPr>
          <p:nvPr/>
        </p:nvSpPr>
        <p:spPr bwMode="auto">
          <a:xfrm>
            <a:off x="6781800" y="5210175"/>
            <a:ext cx="457200" cy="0"/>
          </a:xfrm>
          <a:prstGeom prst="line">
            <a:avLst/>
          </a:prstGeom>
          <a:noFill/>
          <a:ln w="9525">
            <a:solidFill>
              <a:srgbClr val="999999"/>
            </a:solidFill>
            <a:round/>
            <a:headEnd/>
            <a:tailEnd/>
          </a:ln>
        </p:spPr>
        <p:txBody>
          <a:bodyPr wrap="none" anchor="ctr"/>
          <a:lstStyle/>
          <a:p>
            <a:endParaRPr lang="zh-CN" altLang="en-US"/>
          </a:p>
        </p:txBody>
      </p:sp>
      <p:sp>
        <p:nvSpPr>
          <p:cNvPr id="7334" name="Rectangle 214"/>
          <p:cNvSpPr>
            <a:spLocks noChangeArrowheads="1"/>
          </p:cNvSpPr>
          <p:nvPr/>
        </p:nvSpPr>
        <p:spPr bwMode="auto">
          <a:xfrm>
            <a:off x="7010400" y="5257800"/>
            <a:ext cx="1435100" cy="214313"/>
          </a:xfrm>
          <a:prstGeom prst="rect">
            <a:avLst/>
          </a:prstGeom>
          <a:noFill/>
          <a:ln w="9525">
            <a:noFill/>
            <a:miter lim="800000"/>
            <a:headEnd/>
            <a:tailEnd/>
          </a:ln>
        </p:spPr>
        <p:txBody>
          <a:bodyPr>
            <a:spAutoFit/>
          </a:bodyPr>
          <a:lstStyle/>
          <a:p>
            <a:pPr algn="ctr"/>
            <a:r>
              <a:rPr lang="en-US" altLang="zh-CN" sz="800">
                <a:solidFill>
                  <a:srgbClr val="FF0000"/>
                </a:solidFill>
                <a:latin typeface="Calibri" pitchFamily="34" charset="0"/>
              </a:rPr>
              <a:t>SAM </a:t>
            </a:r>
          </a:p>
        </p:txBody>
      </p:sp>
      <p:sp>
        <p:nvSpPr>
          <p:cNvPr id="7335" name="Line 215"/>
          <p:cNvSpPr>
            <a:spLocks noChangeShapeType="1"/>
          </p:cNvSpPr>
          <p:nvPr/>
        </p:nvSpPr>
        <p:spPr bwMode="auto">
          <a:xfrm>
            <a:off x="6934200" y="1447800"/>
            <a:ext cx="228600" cy="0"/>
          </a:xfrm>
          <a:prstGeom prst="line">
            <a:avLst/>
          </a:prstGeom>
          <a:noFill/>
          <a:ln w="9525">
            <a:solidFill>
              <a:srgbClr val="999999"/>
            </a:solidFill>
            <a:round/>
            <a:headEnd/>
            <a:tailEnd/>
          </a:ln>
        </p:spPr>
        <p:txBody>
          <a:bodyPr wrap="none" anchor="ctr"/>
          <a:lstStyle/>
          <a:p>
            <a:endParaRPr lang="zh-CN" altLang="en-US"/>
          </a:p>
        </p:txBody>
      </p:sp>
      <p:pic>
        <p:nvPicPr>
          <p:cNvPr id="7336" name="Picture 216" descr="sm_4100_sec_platform"/>
          <p:cNvPicPr>
            <a:picLocks noChangeAspect="1" noChangeArrowheads="1"/>
          </p:cNvPicPr>
          <p:nvPr/>
        </p:nvPicPr>
        <p:blipFill>
          <a:blip r:embed="rId40" cstate="print"/>
          <a:srcRect/>
          <a:stretch>
            <a:fillRect/>
          </a:stretch>
        </p:blipFill>
        <p:spPr bwMode="auto">
          <a:xfrm>
            <a:off x="7162800" y="1371600"/>
            <a:ext cx="838200" cy="239713"/>
          </a:xfrm>
          <a:prstGeom prst="rect">
            <a:avLst/>
          </a:prstGeom>
          <a:noFill/>
          <a:ln w="9525">
            <a:noFill/>
            <a:miter lim="800000"/>
            <a:headEnd/>
            <a:tailEnd/>
          </a:ln>
        </p:spPr>
      </p:pic>
      <p:grpSp>
        <p:nvGrpSpPr>
          <p:cNvPr id="13" name="Group 217"/>
          <p:cNvGrpSpPr>
            <a:grpSpLocks/>
          </p:cNvGrpSpPr>
          <p:nvPr/>
        </p:nvGrpSpPr>
        <p:grpSpPr bwMode="auto">
          <a:xfrm>
            <a:off x="3429000" y="2438400"/>
            <a:ext cx="1828800" cy="1600200"/>
            <a:chOff x="2208" y="1536"/>
            <a:chExt cx="1152" cy="1008"/>
          </a:xfrm>
        </p:grpSpPr>
        <p:pic>
          <p:nvPicPr>
            <p:cNvPr id="7383" name="Picture 218" descr="sm_4100_sec_platform"/>
            <p:cNvPicPr>
              <a:picLocks noChangeAspect="1" noChangeArrowheads="1"/>
            </p:cNvPicPr>
            <p:nvPr/>
          </p:nvPicPr>
          <p:blipFill>
            <a:blip r:embed="rId40" cstate="print"/>
            <a:srcRect/>
            <a:stretch>
              <a:fillRect/>
            </a:stretch>
          </p:blipFill>
          <p:spPr bwMode="auto">
            <a:xfrm>
              <a:off x="2736" y="2345"/>
              <a:ext cx="528" cy="151"/>
            </a:xfrm>
            <a:prstGeom prst="rect">
              <a:avLst/>
            </a:prstGeom>
            <a:noFill/>
            <a:ln w="9525">
              <a:noFill/>
              <a:miter lim="800000"/>
              <a:headEnd/>
              <a:tailEnd/>
            </a:ln>
          </p:spPr>
        </p:pic>
        <p:pic>
          <p:nvPicPr>
            <p:cNvPr id="7384" name="Picture 219" descr="sm_4100_sec_platform"/>
            <p:cNvPicPr>
              <a:picLocks noChangeAspect="1" noChangeArrowheads="1"/>
            </p:cNvPicPr>
            <p:nvPr/>
          </p:nvPicPr>
          <p:blipFill>
            <a:blip r:embed="rId40" cstate="print"/>
            <a:srcRect/>
            <a:stretch>
              <a:fillRect/>
            </a:stretch>
          </p:blipFill>
          <p:spPr bwMode="auto">
            <a:xfrm>
              <a:off x="2256" y="2352"/>
              <a:ext cx="528" cy="151"/>
            </a:xfrm>
            <a:prstGeom prst="rect">
              <a:avLst/>
            </a:prstGeom>
            <a:noFill/>
            <a:ln w="9525">
              <a:noFill/>
              <a:miter lim="800000"/>
              <a:headEnd/>
              <a:tailEnd/>
            </a:ln>
          </p:spPr>
        </p:pic>
        <p:pic>
          <p:nvPicPr>
            <p:cNvPr id="7385" name="Picture 220" descr="sm_4100_sec_platform"/>
            <p:cNvPicPr>
              <a:picLocks noChangeAspect="1" noChangeArrowheads="1"/>
            </p:cNvPicPr>
            <p:nvPr/>
          </p:nvPicPr>
          <p:blipFill>
            <a:blip r:embed="rId40" cstate="print"/>
            <a:srcRect/>
            <a:stretch>
              <a:fillRect/>
            </a:stretch>
          </p:blipFill>
          <p:spPr bwMode="auto">
            <a:xfrm>
              <a:off x="2736" y="2208"/>
              <a:ext cx="528" cy="151"/>
            </a:xfrm>
            <a:prstGeom prst="rect">
              <a:avLst/>
            </a:prstGeom>
            <a:noFill/>
            <a:ln w="9525">
              <a:noFill/>
              <a:miter lim="800000"/>
              <a:headEnd/>
              <a:tailEnd/>
            </a:ln>
          </p:spPr>
        </p:pic>
        <p:sp>
          <p:nvSpPr>
            <p:cNvPr id="414" name="Text Box 221"/>
            <p:cNvSpPr txBox="1">
              <a:spLocks noChangeArrowheads="1"/>
            </p:cNvSpPr>
            <p:nvPr/>
          </p:nvSpPr>
          <p:spPr bwMode="auto">
            <a:xfrm>
              <a:off x="2208" y="1708"/>
              <a:ext cx="1152" cy="212"/>
            </a:xfrm>
            <a:prstGeom prst="rect">
              <a:avLst/>
            </a:prstGeom>
            <a:noFill/>
            <a:ln w="9525">
              <a:noFill/>
              <a:miter lim="800000"/>
              <a:headEnd/>
              <a:tailEnd/>
            </a:ln>
            <a:effectLst/>
          </p:spPr>
          <p:txBody>
            <a:bodyPr>
              <a:spAutoFit/>
            </a:bodyPr>
            <a:lstStyle/>
            <a:p>
              <a:pPr algn="ctr" fontAlgn="auto">
                <a:spcBef>
                  <a:spcPts val="0"/>
                </a:spcBef>
                <a:spcAft>
                  <a:spcPts val="0"/>
                </a:spcAft>
                <a:defRPr/>
              </a:pPr>
              <a:r>
                <a:rPr lang="en-US" sz="800" dirty="0">
                  <a:solidFill>
                    <a:srgbClr val="FF0000"/>
                  </a:solidFill>
                  <a:latin typeface="+mj-lt"/>
                  <a:ea typeface="MS PGothic" pitchFamily="34" charset="-128"/>
                </a:rPr>
                <a:t>BIG-IP </a:t>
              </a:r>
              <a:br>
                <a:rPr lang="en-US" sz="800" dirty="0">
                  <a:solidFill>
                    <a:srgbClr val="FF0000"/>
                  </a:solidFill>
                  <a:latin typeface="+mj-lt"/>
                  <a:ea typeface="MS PGothic" pitchFamily="34" charset="-128"/>
                </a:rPr>
              </a:br>
              <a:r>
                <a:rPr lang="en-US" sz="800" dirty="0">
                  <a:solidFill>
                    <a:srgbClr val="FF0000"/>
                  </a:solidFill>
                  <a:latin typeface="+mj-lt"/>
                  <a:ea typeface="MS PGothic" pitchFamily="34" charset="-128"/>
                </a:rPr>
                <a:t>Global Traffic Manager</a:t>
              </a:r>
            </a:p>
          </p:txBody>
        </p:sp>
        <p:pic>
          <p:nvPicPr>
            <p:cNvPr id="7387" name="Picture 222"/>
            <p:cNvPicPr>
              <a:picLocks noChangeAspect="1" noChangeArrowheads="1"/>
            </p:cNvPicPr>
            <p:nvPr/>
          </p:nvPicPr>
          <p:blipFill>
            <a:blip r:embed="rId41" cstate="print"/>
            <a:srcRect/>
            <a:stretch>
              <a:fillRect/>
            </a:stretch>
          </p:blipFill>
          <p:spPr bwMode="auto">
            <a:xfrm>
              <a:off x="2496" y="1920"/>
              <a:ext cx="576" cy="144"/>
            </a:xfrm>
            <a:prstGeom prst="rect">
              <a:avLst/>
            </a:prstGeom>
            <a:noFill/>
            <a:ln w="9525">
              <a:noFill/>
              <a:miter lim="800000"/>
              <a:headEnd/>
              <a:tailEnd/>
            </a:ln>
          </p:spPr>
        </p:pic>
        <p:pic>
          <p:nvPicPr>
            <p:cNvPr id="7388" name="Picture 223" descr="sm_4100_sec_platform"/>
            <p:cNvPicPr>
              <a:picLocks noChangeAspect="1" noChangeArrowheads="1"/>
            </p:cNvPicPr>
            <p:nvPr/>
          </p:nvPicPr>
          <p:blipFill>
            <a:blip r:embed="rId40" cstate="print"/>
            <a:srcRect/>
            <a:stretch>
              <a:fillRect/>
            </a:stretch>
          </p:blipFill>
          <p:spPr bwMode="auto">
            <a:xfrm>
              <a:off x="2256" y="2201"/>
              <a:ext cx="528" cy="151"/>
            </a:xfrm>
            <a:prstGeom prst="rect">
              <a:avLst/>
            </a:prstGeom>
            <a:noFill/>
            <a:ln w="9525">
              <a:noFill/>
              <a:miter lim="800000"/>
              <a:headEnd/>
              <a:tailEnd/>
            </a:ln>
          </p:spPr>
        </p:pic>
        <p:sp>
          <p:nvSpPr>
            <p:cNvPr id="7389" name="Rectangle 224"/>
            <p:cNvSpPr>
              <a:spLocks noChangeArrowheads="1"/>
            </p:cNvSpPr>
            <p:nvPr/>
          </p:nvSpPr>
          <p:spPr bwMode="auto">
            <a:xfrm>
              <a:off x="2304" y="2112"/>
              <a:ext cx="904" cy="135"/>
            </a:xfrm>
            <a:prstGeom prst="rect">
              <a:avLst/>
            </a:prstGeom>
            <a:noFill/>
            <a:ln w="9525">
              <a:noFill/>
              <a:miter lim="800000"/>
              <a:headEnd/>
              <a:tailEnd/>
            </a:ln>
          </p:spPr>
          <p:txBody>
            <a:bodyPr>
              <a:spAutoFit/>
            </a:bodyPr>
            <a:lstStyle/>
            <a:p>
              <a:pPr algn="ctr"/>
              <a:r>
                <a:rPr lang="en-US" altLang="zh-CN" sz="800">
                  <a:solidFill>
                    <a:srgbClr val="FF0000"/>
                  </a:solidFill>
                  <a:latin typeface="Calibri" pitchFamily="34" charset="0"/>
                </a:rPr>
                <a:t>Secure Access Manager</a:t>
              </a:r>
            </a:p>
          </p:txBody>
        </p:sp>
        <p:sp>
          <p:nvSpPr>
            <p:cNvPr id="7390" name="Text Box 225"/>
            <p:cNvSpPr txBox="1">
              <a:spLocks noChangeArrowheads="1"/>
            </p:cNvSpPr>
            <p:nvPr/>
          </p:nvSpPr>
          <p:spPr bwMode="auto">
            <a:xfrm>
              <a:off x="2640" y="1536"/>
              <a:ext cx="528" cy="144"/>
            </a:xfrm>
            <a:prstGeom prst="rect">
              <a:avLst/>
            </a:prstGeom>
            <a:noFill/>
            <a:ln w="9525" algn="ctr">
              <a:noFill/>
              <a:miter lim="800000"/>
              <a:headEnd/>
              <a:tailEnd/>
            </a:ln>
          </p:spPr>
          <p:txBody>
            <a:bodyPr>
              <a:spAutoFit/>
            </a:bodyPr>
            <a:lstStyle/>
            <a:p>
              <a:pPr marL="290513" indent="-290513">
                <a:spcBef>
                  <a:spcPct val="50000"/>
                </a:spcBef>
                <a:buClr>
                  <a:srgbClr val="D51203"/>
                </a:buClr>
                <a:buSzPct val="80000"/>
                <a:buFont typeface="Wingdings" pitchFamily="2" charset="2"/>
                <a:buNone/>
              </a:pPr>
              <a:r>
                <a:rPr lang="en-US" altLang="zh-CN" sz="900">
                  <a:latin typeface="Calibri" pitchFamily="34" charset="0"/>
                </a:rPr>
                <a:t>DMZ</a:t>
              </a:r>
            </a:p>
          </p:txBody>
        </p:sp>
        <p:sp>
          <p:nvSpPr>
            <p:cNvPr id="7391" name="AutoShape 226"/>
            <p:cNvSpPr>
              <a:spLocks noChangeArrowheads="1"/>
            </p:cNvSpPr>
            <p:nvPr/>
          </p:nvSpPr>
          <p:spPr bwMode="auto">
            <a:xfrm>
              <a:off x="2256" y="1680"/>
              <a:ext cx="1008" cy="864"/>
            </a:xfrm>
            <a:prstGeom prst="roundRect">
              <a:avLst>
                <a:gd name="adj" fmla="val 16667"/>
              </a:avLst>
            </a:prstGeom>
            <a:noFill/>
            <a:ln w="19050">
              <a:solidFill>
                <a:srgbClr val="D9D9D9"/>
              </a:solidFill>
              <a:round/>
              <a:headEnd/>
              <a:tailEnd/>
            </a:ln>
          </p:spPr>
          <p:txBody>
            <a:bodyPr wrap="none" anchor="ctr"/>
            <a:lstStyle/>
            <a:p>
              <a:endParaRPr lang="zh-CN" altLang="zh-CN">
                <a:latin typeface="Calibri" pitchFamily="34" charset="0"/>
              </a:endParaRPr>
            </a:p>
          </p:txBody>
        </p:sp>
      </p:grpSp>
      <p:sp>
        <p:nvSpPr>
          <p:cNvPr id="7338" name="AutoShape 227"/>
          <p:cNvSpPr>
            <a:spLocks noChangeArrowheads="1"/>
          </p:cNvSpPr>
          <p:nvPr/>
        </p:nvSpPr>
        <p:spPr bwMode="auto">
          <a:xfrm>
            <a:off x="7239000" y="4419600"/>
            <a:ext cx="990600" cy="1066800"/>
          </a:xfrm>
          <a:prstGeom prst="roundRect">
            <a:avLst>
              <a:gd name="adj" fmla="val 16667"/>
            </a:avLst>
          </a:prstGeom>
          <a:noFill/>
          <a:ln w="19050">
            <a:solidFill>
              <a:srgbClr val="D9D9D9"/>
            </a:solidFill>
            <a:round/>
            <a:headEnd/>
            <a:tailEnd/>
          </a:ln>
        </p:spPr>
        <p:txBody>
          <a:bodyPr wrap="none" anchor="ctr"/>
          <a:lstStyle/>
          <a:p>
            <a:endParaRPr lang="zh-CN" altLang="zh-CN">
              <a:latin typeface="Calibri" pitchFamily="34" charset="0"/>
            </a:endParaRPr>
          </a:p>
        </p:txBody>
      </p:sp>
      <p:sp>
        <p:nvSpPr>
          <p:cNvPr id="7339" name="Text Box 228"/>
          <p:cNvSpPr txBox="1">
            <a:spLocks noChangeArrowheads="1"/>
          </p:cNvSpPr>
          <p:nvPr/>
        </p:nvSpPr>
        <p:spPr bwMode="auto">
          <a:xfrm>
            <a:off x="7543800" y="5486400"/>
            <a:ext cx="533400" cy="228600"/>
          </a:xfrm>
          <a:prstGeom prst="rect">
            <a:avLst/>
          </a:prstGeom>
          <a:noFill/>
          <a:ln w="9525" algn="ctr">
            <a:noFill/>
            <a:miter lim="800000"/>
            <a:headEnd/>
            <a:tailEnd/>
          </a:ln>
        </p:spPr>
        <p:txBody>
          <a:bodyPr>
            <a:spAutoFit/>
          </a:bodyPr>
          <a:lstStyle/>
          <a:p>
            <a:pPr marL="290513" indent="-290513">
              <a:spcBef>
                <a:spcPct val="50000"/>
              </a:spcBef>
              <a:buClr>
                <a:srgbClr val="D51203"/>
              </a:buClr>
              <a:buSzPct val="80000"/>
              <a:buFont typeface="Wingdings" pitchFamily="2" charset="2"/>
              <a:buNone/>
            </a:pPr>
            <a:r>
              <a:rPr lang="en-US" altLang="zh-CN" sz="900">
                <a:latin typeface="Calibri" pitchFamily="34" charset="0"/>
              </a:rPr>
              <a:t>DMZ</a:t>
            </a:r>
          </a:p>
        </p:txBody>
      </p:sp>
      <p:sp>
        <p:nvSpPr>
          <p:cNvPr id="7340" name="AutoShape 229"/>
          <p:cNvSpPr>
            <a:spLocks noChangeArrowheads="1"/>
          </p:cNvSpPr>
          <p:nvPr/>
        </p:nvSpPr>
        <p:spPr bwMode="auto">
          <a:xfrm>
            <a:off x="7162800" y="1066800"/>
            <a:ext cx="914400" cy="609600"/>
          </a:xfrm>
          <a:prstGeom prst="roundRect">
            <a:avLst>
              <a:gd name="adj" fmla="val 16667"/>
            </a:avLst>
          </a:prstGeom>
          <a:noFill/>
          <a:ln w="19050">
            <a:solidFill>
              <a:srgbClr val="D9D9D9"/>
            </a:solidFill>
            <a:round/>
            <a:headEnd/>
            <a:tailEnd/>
          </a:ln>
        </p:spPr>
        <p:txBody>
          <a:bodyPr wrap="none" anchor="ctr"/>
          <a:lstStyle/>
          <a:p>
            <a:endParaRPr lang="zh-CN" altLang="zh-CN">
              <a:latin typeface="Calibri" pitchFamily="34" charset="0"/>
            </a:endParaRPr>
          </a:p>
        </p:txBody>
      </p:sp>
      <p:sp>
        <p:nvSpPr>
          <p:cNvPr id="7341" name="Line 230"/>
          <p:cNvSpPr>
            <a:spLocks noChangeShapeType="1"/>
          </p:cNvSpPr>
          <p:nvPr/>
        </p:nvSpPr>
        <p:spPr bwMode="auto">
          <a:xfrm>
            <a:off x="3200400" y="4800600"/>
            <a:ext cx="381000" cy="0"/>
          </a:xfrm>
          <a:prstGeom prst="line">
            <a:avLst/>
          </a:prstGeom>
          <a:noFill/>
          <a:ln w="9525">
            <a:solidFill>
              <a:srgbClr val="999999"/>
            </a:solidFill>
            <a:round/>
            <a:headEnd/>
            <a:tailEnd/>
          </a:ln>
        </p:spPr>
        <p:txBody>
          <a:bodyPr wrap="none" anchor="ctr"/>
          <a:lstStyle/>
          <a:p>
            <a:endParaRPr lang="zh-CN" altLang="en-US"/>
          </a:p>
        </p:txBody>
      </p:sp>
      <p:sp>
        <p:nvSpPr>
          <p:cNvPr id="7342" name="Line 231"/>
          <p:cNvSpPr>
            <a:spLocks noChangeShapeType="1"/>
          </p:cNvSpPr>
          <p:nvPr/>
        </p:nvSpPr>
        <p:spPr bwMode="auto">
          <a:xfrm flipH="1">
            <a:off x="3200400" y="4572000"/>
            <a:ext cx="0" cy="228600"/>
          </a:xfrm>
          <a:prstGeom prst="line">
            <a:avLst/>
          </a:prstGeom>
          <a:noFill/>
          <a:ln w="9525">
            <a:solidFill>
              <a:srgbClr val="999999"/>
            </a:solidFill>
            <a:round/>
            <a:headEnd/>
            <a:tailEnd/>
          </a:ln>
        </p:spPr>
        <p:txBody>
          <a:bodyPr wrap="none" anchor="ctr"/>
          <a:lstStyle/>
          <a:p>
            <a:endParaRPr lang="zh-CN" altLang="en-US"/>
          </a:p>
        </p:txBody>
      </p:sp>
      <p:sp>
        <p:nvSpPr>
          <p:cNvPr id="7343" name="Line 233"/>
          <p:cNvSpPr>
            <a:spLocks noChangeShapeType="1"/>
          </p:cNvSpPr>
          <p:nvPr/>
        </p:nvSpPr>
        <p:spPr bwMode="auto">
          <a:xfrm flipH="1">
            <a:off x="5943600" y="5943600"/>
            <a:ext cx="0" cy="152400"/>
          </a:xfrm>
          <a:prstGeom prst="line">
            <a:avLst/>
          </a:prstGeom>
          <a:noFill/>
          <a:ln w="9525">
            <a:solidFill>
              <a:srgbClr val="999999"/>
            </a:solidFill>
            <a:round/>
            <a:headEnd/>
            <a:tailEnd/>
          </a:ln>
        </p:spPr>
        <p:txBody>
          <a:bodyPr wrap="none" anchor="ctr"/>
          <a:lstStyle/>
          <a:p>
            <a:endParaRPr lang="zh-CN" altLang="en-US"/>
          </a:p>
        </p:txBody>
      </p:sp>
      <p:sp>
        <p:nvSpPr>
          <p:cNvPr id="7344" name="Line 234"/>
          <p:cNvSpPr>
            <a:spLocks noChangeShapeType="1"/>
          </p:cNvSpPr>
          <p:nvPr/>
        </p:nvSpPr>
        <p:spPr bwMode="auto">
          <a:xfrm>
            <a:off x="5562600" y="5943600"/>
            <a:ext cx="381000" cy="0"/>
          </a:xfrm>
          <a:prstGeom prst="line">
            <a:avLst/>
          </a:prstGeom>
          <a:noFill/>
          <a:ln w="9525">
            <a:solidFill>
              <a:srgbClr val="999999"/>
            </a:solidFill>
            <a:round/>
            <a:headEnd/>
            <a:tailEnd/>
          </a:ln>
        </p:spPr>
        <p:txBody>
          <a:bodyPr wrap="none" anchor="ctr"/>
          <a:lstStyle/>
          <a:p>
            <a:endParaRPr lang="zh-CN" altLang="en-US"/>
          </a:p>
        </p:txBody>
      </p:sp>
      <p:sp>
        <p:nvSpPr>
          <p:cNvPr id="7345" name="Line 235"/>
          <p:cNvSpPr>
            <a:spLocks noChangeShapeType="1"/>
          </p:cNvSpPr>
          <p:nvPr/>
        </p:nvSpPr>
        <p:spPr bwMode="auto">
          <a:xfrm flipH="1">
            <a:off x="5562600" y="5181600"/>
            <a:ext cx="0" cy="762000"/>
          </a:xfrm>
          <a:prstGeom prst="line">
            <a:avLst/>
          </a:prstGeom>
          <a:noFill/>
          <a:ln w="9525">
            <a:solidFill>
              <a:srgbClr val="999999"/>
            </a:solidFill>
            <a:round/>
            <a:headEnd/>
            <a:tailEnd/>
          </a:ln>
        </p:spPr>
        <p:txBody>
          <a:bodyPr wrap="none" anchor="ctr"/>
          <a:lstStyle/>
          <a:p>
            <a:endParaRPr lang="zh-CN" altLang="en-US"/>
          </a:p>
        </p:txBody>
      </p:sp>
      <p:sp>
        <p:nvSpPr>
          <p:cNvPr id="7346" name="Line 236"/>
          <p:cNvSpPr>
            <a:spLocks noChangeShapeType="1"/>
          </p:cNvSpPr>
          <p:nvPr/>
        </p:nvSpPr>
        <p:spPr bwMode="auto">
          <a:xfrm>
            <a:off x="5562600" y="5181600"/>
            <a:ext cx="457200" cy="0"/>
          </a:xfrm>
          <a:prstGeom prst="line">
            <a:avLst/>
          </a:prstGeom>
          <a:noFill/>
          <a:ln w="9525">
            <a:solidFill>
              <a:srgbClr val="999999"/>
            </a:solidFill>
            <a:round/>
            <a:headEnd/>
            <a:tailEnd/>
          </a:ln>
        </p:spPr>
        <p:txBody>
          <a:bodyPr wrap="none" anchor="ctr"/>
          <a:lstStyle/>
          <a:p>
            <a:endParaRPr lang="zh-CN" altLang="en-US"/>
          </a:p>
        </p:txBody>
      </p:sp>
      <p:sp>
        <p:nvSpPr>
          <p:cNvPr id="7347" name="Text Box 144"/>
          <p:cNvSpPr txBox="1">
            <a:spLocks noChangeArrowheads="1"/>
          </p:cNvSpPr>
          <p:nvPr/>
        </p:nvSpPr>
        <p:spPr bwMode="auto">
          <a:xfrm>
            <a:off x="7334250" y="3581400"/>
            <a:ext cx="514350" cy="215900"/>
          </a:xfrm>
          <a:prstGeom prst="rect">
            <a:avLst/>
          </a:prstGeom>
          <a:noFill/>
          <a:ln w="9525" algn="ctr">
            <a:noFill/>
            <a:miter lim="800000"/>
            <a:headEnd/>
            <a:tailEnd/>
          </a:ln>
        </p:spPr>
        <p:txBody>
          <a:bodyPr wrap="none">
            <a:spAutoFit/>
          </a:bodyPr>
          <a:lstStyle/>
          <a:p>
            <a:pPr marL="290513" indent="-290513">
              <a:spcBef>
                <a:spcPct val="20000"/>
              </a:spcBef>
              <a:buClr>
                <a:srgbClr val="D51203"/>
              </a:buClr>
              <a:buSzPct val="80000"/>
              <a:buFont typeface="Wingdings" pitchFamily="2" charset="2"/>
              <a:buNone/>
            </a:pPr>
            <a:r>
              <a:rPr lang="en-US" altLang="zh-CN" sz="800">
                <a:latin typeface="Calibri" pitchFamily="34" charset="0"/>
              </a:rPr>
              <a:t>WM 6.0</a:t>
            </a:r>
          </a:p>
        </p:txBody>
      </p:sp>
      <p:sp>
        <p:nvSpPr>
          <p:cNvPr id="7348" name="Text Box 144"/>
          <p:cNvSpPr txBox="1">
            <a:spLocks noChangeArrowheads="1"/>
          </p:cNvSpPr>
          <p:nvPr/>
        </p:nvSpPr>
        <p:spPr bwMode="auto">
          <a:xfrm>
            <a:off x="7685088" y="3898900"/>
            <a:ext cx="773112" cy="215900"/>
          </a:xfrm>
          <a:prstGeom prst="rect">
            <a:avLst/>
          </a:prstGeom>
          <a:noFill/>
          <a:ln w="9525" algn="ctr">
            <a:noFill/>
            <a:miter lim="800000"/>
            <a:headEnd/>
            <a:tailEnd/>
          </a:ln>
        </p:spPr>
        <p:txBody>
          <a:bodyPr wrap="none">
            <a:spAutoFit/>
          </a:bodyPr>
          <a:lstStyle/>
          <a:p>
            <a:pPr marL="290513" indent="-290513">
              <a:spcBef>
                <a:spcPct val="20000"/>
              </a:spcBef>
              <a:buClr>
                <a:srgbClr val="D51203"/>
              </a:buClr>
              <a:buSzPct val="80000"/>
              <a:buFont typeface="Wingdings" pitchFamily="2" charset="2"/>
              <a:buNone/>
            </a:pPr>
            <a:r>
              <a:rPr lang="en-US" altLang="zh-CN" sz="800">
                <a:latin typeface="Calibri" pitchFamily="34" charset="0"/>
              </a:rPr>
              <a:t>XP, Vista, Mac</a:t>
            </a:r>
          </a:p>
        </p:txBody>
      </p:sp>
      <p:sp>
        <p:nvSpPr>
          <p:cNvPr id="7349" name="Text Box 125"/>
          <p:cNvSpPr txBox="1">
            <a:spLocks noChangeArrowheads="1"/>
          </p:cNvSpPr>
          <p:nvPr/>
        </p:nvSpPr>
        <p:spPr bwMode="auto">
          <a:xfrm>
            <a:off x="7086600" y="4387850"/>
            <a:ext cx="1219200" cy="336550"/>
          </a:xfrm>
          <a:prstGeom prst="rect">
            <a:avLst/>
          </a:prstGeom>
          <a:noFill/>
          <a:ln w="9525">
            <a:noFill/>
            <a:miter lim="800000"/>
            <a:headEnd/>
            <a:tailEnd/>
          </a:ln>
        </p:spPr>
        <p:txBody>
          <a:bodyPr>
            <a:spAutoFit/>
          </a:bodyPr>
          <a:lstStyle/>
          <a:p>
            <a:pPr algn="ctr"/>
            <a:r>
              <a:rPr lang="en-US" altLang="zh-CN" sz="800">
                <a:solidFill>
                  <a:srgbClr val="FF0000"/>
                </a:solidFill>
                <a:latin typeface="Calibri" pitchFamily="34" charset="0"/>
              </a:rPr>
              <a:t>BIG-IP </a:t>
            </a:r>
            <a:br>
              <a:rPr lang="en-US" altLang="zh-CN" sz="800">
                <a:solidFill>
                  <a:srgbClr val="FF0000"/>
                </a:solidFill>
                <a:latin typeface="Calibri" pitchFamily="34" charset="0"/>
              </a:rPr>
            </a:br>
            <a:r>
              <a:rPr lang="en-US" altLang="zh-CN" sz="800">
                <a:solidFill>
                  <a:srgbClr val="FF0000"/>
                </a:solidFill>
                <a:latin typeface="Calibri" pitchFamily="34" charset="0"/>
              </a:rPr>
              <a:t>   Global Traffic Manager</a:t>
            </a:r>
          </a:p>
        </p:txBody>
      </p:sp>
      <p:grpSp>
        <p:nvGrpSpPr>
          <p:cNvPr id="14" name="Group 219"/>
          <p:cNvGrpSpPr>
            <a:grpSpLocks/>
          </p:cNvGrpSpPr>
          <p:nvPr/>
        </p:nvGrpSpPr>
        <p:grpSpPr bwMode="auto">
          <a:xfrm>
            <a:off x="722313" y="5037138"/>
            <a:ext cx="1143000" cy="1143000"/>
            <a:chOff x="4111781" y="3770516"/>
            <a:chExt cx="1168769" cy="1626155"/>
          </a:xfrm>
        </p:grpSpPr>
        <p:sp>
          <p:nvSpPr>
            <p:cNvPr id="7369" name="Rectangle 80"/>
            <p:cNvSpPr>
              <a:spLocks noChangeArrowheads="1"/>
            </p:cNvSpPr>
            <p:nvPr/>
          </p:nvSpPr>
          <p:spPr bwMode="auto">
            <a:xfrm>
              <a:off x="4263059" y="4796757"/>
              <a:ext cx="1017491" cy="599914"/>
            </a:xfrm>
            <a:prstGeom prst="rect">
              <a:avLst/>
            </a:prstGeom>
            <a:solidFill>
              <a:srgbClr val="FFFF99"/>
            </a:solidFill>
            <a:ln w="9525">
              <a:noFill/>
              <a:miter lim="800000"/>
              <a:headEnd/>
              <a:tailEnd/>
            </a:ln>
          </p:spPr>
          <p:txBody>
            <a:bodyPr wrap="none" anchor="ctr"/>
            <a:lstStyle/>
            <a:p>
              <a:pPr algn="ctr"/>
              <a:endParaRPr lang="zh-CN" altLang="zh-CN" sz="1400">
                <a:latin typeface="Calibri" pitchFamily="34" charset="0"/>
              </a:endParaRPr>
            </a:p>
          </p:txBody>
        </p:sp>
        <p:pic>
          <p:nvPicPr>
            <p:cNvPr id="7370" name="Picture 196" descr="acopia_box"/>
            <p:cNvPicPr>
              <a:picLocks noChangeAspect="1" noChangeArrowheads="1"/>
            </p:cNvPicPr>
            <p:nvPr/>
          </p:nvPicPr>
          <p:blipFill>
            <a:blip r:embed="rId42" cstate="print"/>
            <a:srcRect/>
            <a:stretch>
              <a:fillRect/>
            </a:stretch>
          </p:blipFill>
          <p:spPr bwMode="auto">
            <a:xfrm>
              <a:off x="4111781" y="3770516"/>
              <a:ext cx="662265" cy="873485"/>
            </a:xfrm>
            <a:prstGeom prst="rect">
              <a:avLst/>
            </a:prstGeom>
            <a:noFill/>
            <a:ln w="9525">
              <a:noFill/>
              <a:miter lim="800000"/>
              <a:headEnd/>
              <a:tailEnd/>
            </a:ln>
          </p:spPr>
        </p:pic>
        <p:grpSp>
          <p:nvGrpSpPr>
            <p:cNvPr id="15" name="Group 96"/>
            <p:cNvGrpSpPr>
              <a:grpSpLocks/>
            </p:cNvGrpSpPr>
            <p:nvPr/>
          </p:nvGrpSpPr>
          <p:grpSpPr bwMode="auto">
            <a:xfrm>
              <a:off x="4328050" y="4852304"/>
              <a:ext cx="376516" cy="512427"/>
              <a:chOff x="1008" y="3216"/>
              <a:chExt cx="336" cy="369"/>
            </a:xfrm>
          </p:grpSpPr>
          <p:pic>
            <p:nvPicPr>
              <p:cNvPr id="7379" name="Picture 97"/>
              <p:cNvPicPr>
                <a:picLocks noChangeAspect="1" noChangeArrowheads="1"/>
              </p:cNvPicPr>
              <p:nvPr/>
            </p:nvPicPr>
            <p:blipFill>
              <a:blip r:embed="rId43" cstate="print"/>
              <a:srcRect/>
              <a:stretch>
                <a:fillRect/>
              </a:stretch>
            </p:blipFill>
            <p:spPr bwMode="auto">
              <a:xfrm>
                <a:off x="1200" y="3264"/>
                <a:ext cx="144" cy="321"/>
              </a:xfrm>
              <a:prstGeom prst="rect">
                <a:avLst/>
              </a:prstGeom>
              <a:noFill/>
              <a:ln w="9525">
                <a:noFill/>
                <a:miter lim="800000"/>
                <a:headEnd/>
                <a:tailEnd/>
              </a:ln>
            </p:spPr>
          </p:pic>
          <p:pic>
            <p:nvPicPr>
              <p:cNvPr id="7380" name="Picture 98"/>
              <p:cNvPicPr>
                <a:picLocks noChangeAspect="1" noChangeArrowheads="1"/>
              </p:cNvPicPr>
              <p:nvPr/>
            </p:nvPicPr>
            <p:blipFill>
              <a:blip r:embed="rId43" cstate="print"/>
              <a:srcRect/>
              <a:stretch>
                <a:fillRect/>
              </a:stretch>
            </p:blipFill>
            <p:spPr bwMode="auto">
              <a:xfrm>
                <a:off x="1008" y="3264"/>
                <a:ext cx="144" cy="321"/>
              </a:xfrm>
              <a:prstGeom prst="rect">
                <a:avLst/>
              </a:prstGeom>
              <a:noFill/>
              <a:ln w="9525">
                <a:noFill/>
                <a:miter lim="800000"/>
                <a:headEnd/>
                <a:tailEnd/>
              </a:ln>
            </p:spPr>
          </p:pic>
          <p:sp>
            <p:nvSpPr>
              <p:cNvPr id="7381" name="Line 99"/>
              <p:cNvSpPr>
                <a:spLocks noChangeShapeType="1"/>
              </p:cNvSpPr>
              <p:nvPr/>
            </p:nvSpPr>
            <p:spPr bwMode="auto">
              <a:xfrm flipH="1">
                <a:off x="1248" y="3216"/>
                <a:ext cx="0" cy="48"/>
              </a:xfrm>
              <a:prstGeom prst="line">
                <a:avLst/>
              </a:prstGeom>
              <a:noFill/>
              <a:ln w="9525">
                <a:solidFill>
                  <a:srgbClr val="999999"/>
                </a:solidFill>
                <a:round/>
                <a:headEnd/>
                <a:tailEnd/>
              </a:ln>
            </p:spPr>
            <p:txBody>
              <a:bodyPr wrap="none" anchor="ctr"/>
              <a:lstStyle/>
              <a:p>
                <a:endParaRPr lang="zh-CN" altLang="en-US"/>
              </a:p>
            </p:txBody>
          </p:sp>
          <p:sp>
            <p:nvSpPr>
              <p:cNvPr id="7382" name="Line 100"/>
              <p:cNvSpPr>
                <a:spLocks noChangeShapeType="1"/>
              </p:cNvSpPr>
              <p:nvPr/>
            </p:nvSpPr>
            <p:spPr bwMode="auto">
              <a:xfrm flipH="1">
                <a:off x="1056" y="3216"/>
                <a:ext cx="0" cy="48"/>
              </a:xfrm>
              <a:prstGeom prst="line">
                <a:avLst/>
              </a:prstGeom>
              <a:noFill/>
              <a:ln w="9525">
                <a:solidFill>
                  <a:srgbClr val="999999"/>
                </a:solidFill>
                <a:round/>
                <a:headEnd/>
                <a:tailEnd/>
              </a:ln>
            </p:spPr>
            <p:txBody>
              <a:bodyPr wrap="none" anchor="ctr"/>
              <a:lstStyle/>
              <a:p>
                <a:endParaRPr lang="zh-CN" altLang="en-US"/>
              </a:p>
            </p:txBody>
          </p:sp>
        </p:grpSp>
        <p:grpSp>
          <p:nvGrpSpPr>
            <p:cNvPr id="16" name="Group 96"/>
            <p:cNvGrpSpPr>
              <a:grpSpLocks/>
            </p:cNvGrpSpPr>
            <p:nvPr/>
          </p:nvGrpSpPr>
          <p:grpSpPr bwMode="auto">
            <a:xfrm>
              <a:off x="4844640" y="4827308"/>
              <a:ext cx="376516" cy="512427"/>
              <a:chOff x="1008" y="3216"/>
              <a:chExt cx="336" cy="369"/>
            </a:xfrm>
          </p:grpSpPr>
          <p:pic>
            <p:nvPicPr>
              <p:cNvPr id="7375" name="Picture 97"/>
              <p:cNvPicPr>
                <a:picLocks noChangeAspect="1" noChangeArrowheads="1"/>
              </p:cNvPicPr>
              <p:nvPr/>
            </p:nvPicPr>
            <p:blipFill>
              <a:blip r:embed="rId43" cstate="print"/>
              <a:srcRect/>
              <a:stretch>
                <a:fillRect/>
              </a:stretch>
            </p:blipFill>
            <p:spPr bwMode="auto">
              <a:xfrm>
                <a:off x="1200" y="3264"/>
                <a:ext cx="144" cy="321"/>
              </a:xfrm>
              <a:prstGeom prst="rect">
                <a:avLst/>
              </a:prstGeom>
              <a:noFill/>
              <a:ln w="9525">
                <a:noFill/>
                <a:miter lim="800000"/>
                <a:headEnd/>
                <a:tailEnd/>
              </a:ln>
            </p:spPr>
          </p:pic>
          <p:pic>
            <p:nvPicPr>
              <p:cNvPr id="7376" name="Picture 98"/>
              <p:cNvPicPr>
                <a:picLocks noChangeAspect="1" noChangeArrowheads="1"/>
              </p:cNvPicPr>
              <p:nvPr/>
            </p:nvPicPr>
            <p:blipFill>
              <a:blip r:embed="rId43" cstate="print"/>
              <a:srcRect/>
              <a:stretch>
                <a:fillRect/>
              </a:stretch>
            </p:blipFill>
            <p:spPr bwMode="auto">
              <a:xfrm>
                <a:off x="1008" y="3264"/>
                <a:ext cx="144" cy="321"/>
              </a:xfrm>
              <a:prstGeom prst="rect">
                <a:avLst/>
              </a:prstGeom>
              <a:noFill/>
              <a:ln w="9525">
                <a:noFill/>
                <a:miter lim="800000"/>
                <a:headEnd/>
                <a:tailEnd/>
              </a:ln>
            </p:spPr>
          </p:pic>
          <p:sp>
            <p:nvSpPr>
              <p:cNvPr id="7377" name="Line 99"/>
              <p:cNvSpPr>
                <a:spLocks noChangeShapeType="1"/>
              </p:cNvSpPr>
              <p:nvPr/>
            </p:nvSpPr>
            <p:spPr bwMode="auto">
              <a:xfrm flipH="1">
                <a:off x="1248" y="3216"/>
                <a:ext cx="0" cy="48"/>
              </a:xfrm>
              <a:prstGeom prst="line">
                <a:avLst/>
              </a:prstGeom>
              <a:noFill/>
              <a:ln w="9525">
                <a:solidFill>
                  <a:srgbClr val="999999"/>
                </a:solidFill>
                <a:round/>
                <a:headEnd/>
                <a:tailEnd/>
              </a:ln>
            </p:spPr>
            <p:txBody>
              <a:bodyPr wrap="none" anchor="ctr"/>
              <a:lstStyle/>
              <a:p>
                <a:endParaRPr lang="zh-CN" altLang="en-US"/>
              </a:p>
            </p:txBody>
          </p:sp>
          <p:sp>
            <p:nvSpPr>
              <p:cNvPr id="7378" name="Line 100"/>
              <p:cNvSpPr>
                <a:spLocks noChangeShapeType="1"/>
              </p:cNvSpPr>
              <p:nvPr/>
            </p:nvSpPr>
            <p:spPr bwMode="auto">
              <a:xfrm flipH="1">
                <a:off x="1056" y="3216"/>
                <a:ext cx="0" cy="48"/>
              </a:xfrm>
              <a:prstGeom prst="line">
                <a:avLst/>
              </a:prstGeom>
              <a:noFill/>
              <a:ln w="9525">
                <a:solidFill>
                  <a:srgbClr val="999999"/>
                </a:solidFill>
                <a:round/>
                <a:headEnd/>
                <a:tailEnd/>
              </a:ln>
            </p:spPr>
            <p:txBody>
              <a:bodyPr wrap="none" anchor="ctr"/>
              <a:lstStyle/>
              <a:p>
                <a:endParaRPr lang="zh-CN" altLang="en-US"/>
              </a:p>
            </p:txBody>
          </p:sp>
        </p:grpSp>
        <p:sp>
          <p:nvSpPr>
            <p:cNvPr id="7373" name="Line 41"/>
            <p:cNvSpPr>
              <a:spLocks noChangeShapeType="1"/>
            </p:cNvSpPr>
            <p:nvPr/>
          </p:nvSpPr>
          <p:spPr bwMode="auto">
            <a:xfrm rot="10800000">
              <a:off x="4534241" y="4616227"/>
              <a:ext cx="0" cy="201360"/>
            </a:xfrm>
            <a:prstGeom prst="line">
              <a:avLst/>
            </a:prstGeom>
            <a:noFill/>
            <a:ln w="9525">
              <a:solidFill>
                <a:srgbClr val="999999"/>
              </a:solidFill>
              <a:round/>
              <a:headEnd/>
              <a:tailEnd/>
            </a:ln>
          </p:spPr>
          <p:txBody>
            <a:bodyPr wrap="none" anchor="ctr"/>
            <a:lstStyle/>
            <a:p>
              <a:endParaRPr lang="zh-CN" altLang="en-US"/>
            </a:p>
          </p:txBody>
        </p:sp>
        <p:sp>
          <p:nvSpPr>
            <p:cNvPr id="7374" name="Line 82"/>
            <p:cNvSpPr>
              <a:spLocks noChangeShapeType="1"/>
            </p:cNvSpPr>
            <p:nvPr/>
          </p:nvSpPr>
          <p:spPr bwMode="auto">
            <a:xfrm>
              <a:off x="4379600" y="4830085"/>
              <a:ext cx="741827" cy="12499"/>
            </a:xfrm>
            <a:prstGeom prst="line">
              <a:avLst/>
            </a:prstGeom>
            <a:noFill/>
            <a:ln w="9525">
              <a:solidFill>
                <a:srgbClr val="999999"/>
              </a:solidFill>
              <a:round/>
              <a:headEnd/>
              <a:tailEnd/>
            </a:ln>
          </p:spPr>
          <p:txBody>
            <a:bodyPr wrap="none" anchor="ctr"/>
            <a:lstStyle/>
            <a:p>
              <a:endParaRPr lang="zh-CN" altLang="en-US"/>
            </a:p>
          </p:txBody>
        </p:sp>
      </p:grpSp>
      <p:sp>
        <p:nvSpPr>
          <p:cNvPr id="7351" name="Line 83"/>
          <p:cNvSpPr>
            <a:spLocks noChangeShapeType="1"/>
          </p:cNvSpPr>
          <p:nvPr/>
        </p:nvSpPr>
        <p:spPr bwMode="auto">
          <a:xfrm flipH="1">
            <a:off x="1470025" y="3910013"/>
            <a:ext cx="0" cy="457200"/>
          </a:xfrm>
          <a:prstGeom prst="line">
            <a:avLst/>
          </a:prstGeom>
          <a:noFill/>
          <a:ln w="9525">
            <a:solidFill>
              <a:srgbClr val="999999"/>
            </a:solidFill>
            <a:round/>
            <a:headEnd/>
            <a:tailEnd/>
          </a:ln>
        </p:spPr>
        <p:txBody>
          <a:bodyPr wrap="none" anchor="ctr"/>
          <a:lstStyle/>
          <a:p>
            <a:endParaRPr lang="zh-CN" altLang="en-US"/>
          </a:p>
        </p:txBody>
      </p:sp>
      <p:grpSp>
        <p:nvGrpSpPr>
          <p:cNvPr id="17" name="Group 254"/>
          <p:cNvGrpSpPr>
            <a:grpSpLocks/>
          </p:cNvGrpSpPr>
          <p:nvPr/>
        </p:nvGrpSpPr>
        <p:grpSpPr bwMode="auto">
          <a:xfrm>
            <a:off x="762000" y="4267200"/>
            <a:ext cx="838200" cy="549275"/>
            <a:chOff x="762000" y="4267200"/>
            <a:chExt cx="838200" cy="549275"/>
          </a:xfrm>
        </p:grpSpPr>
        <p:sp>
          <p:nvSpPr>
            <p:cNvPr id="7364" name="Rectangle 3"/>
            <p:cNvSpPr>
              <a:spLocks noChangeArrowheads="1"/>
            </p:cNvSpPr>
            <p:nvPr/>
          </p:nvSpPr>
          <p:spPr bwMode="auto">
            <a:xfrm>
              <a:off x="762000" y="4267200"/>
              <a:ext cx="838200" cy="533400"/>
            </a:xfrm>
            <a:prstGeom prst="rect">
              <a:avLst/>
            </a:prstGeom>
            <a:solidFill>
              <a:srgbClr val="9BE5FF"/>
            </a:solidFill>
            <a:ln w="9525" algn="ctr">
              <a:noFill/>
              <a:miter lim="800000"/>
              <a:headEnd/>
              <a:tailEnd/>
            </a:ln>
          </p:spPr>
          <p:txBody>
            <a:bodyPr wrap="none" anchor="ctr"/>
            <a:lstStyle/>
            <a:p>
              <a:endParaRPr lang="zh-CN" altLang="zh-CN">
                <a:latin typeface="Calibri" pitchFamily="34" charset="0"/>
              </a:endParaRPr>
            </a:p>
          </p:txBody>
        </p:sp>
        <p:sp>
          <p:nvSpPr>
            <p:cNvPr id="7365" name="Text Box 4"/>
            <p:cNvSpPr txBox="1">
              <a:spLocks noChangeArrowheads="1"/>
            </p:cNvSpPr>
            <p:nvPr/>
          </p:nvSpPr>
          <p:spPr bwMode="auto">
            <a:xfrm>
              <a:off x="914400" y="4572000"/>
              <a:ext cx="515938" cy="244475"/>
            </a:xfrm>
            <a:prstGeom prst="rect">
              <a:avLst/>
            </a:prstGeom>
            <a:noFill/>
            <a:ln w="9525">
              <a:noFill/>
              <a:miter lim="800000"/>
              <a:headEnd/>
              <a:tailEnd/>
            </a:ln>
          </p:spPr>
          <p:txBody>
            <a:bodyPr wrap="none">
              <a:spAutoFit/>
            </a:bodyPr>
            <a:lstStyle/>
            <a:p>
              <a:r>
                <a:rPr lang="en-US" altLang="zh-CN" sz="1000">
                  <a:latin typeface="Helvetica" charset="0"/>
                </a:rPr>
                <a:t>Users</a:t>
              </a:r>
            </a:p>
          </p:txBody>
        </p:sp>
        <p:pic>
          <p:nvPicPr>
            <p:cNvPr id="7366" name="Picture 5"/>
            <p:cNvPicPr>
              <a:picLocks noChangeAspect="1" noChangeArrowheads="1"/>
            </p:cNvPicPr>
            <p:nvPr/>
          </p:nvPicPr>
          <p:blipFill>
            <a:blip r:embed="rId44" cstate="print"/>
            <a:srcRect/>
            <a:stretch>
              <a:fillRect/>
            </a:stretch>
          </p:blipFill>
          <p:spPr bwMode="auto">
            <a:xfrm>
              <a:off x="858838" y="4343400"/>
              <a:ext cx="207962" cy="228600"/>
            </a:xfrm>
            <a:prstGeom prst="rect">
              <a:avLst/>
            </a:prstGeom>
            <a:noFill/>
            <a:ln w="9525">
              <a:noFill/>
              <a:miter lim="800000"/>
              <a:headEnd/>
              <a:tailEnd/>
            </a:ln>
          </p:spPr>
        </p:pic>
        <p:pic>
          <p:nvPicPr>
            <p:cNvPr id="7367" name="Picture 6"/>
            <p:cNvPicPr>
              <a:picLocks noChangeAspect="1" noChangeArrowheads="1"/>
            </p:cNvPicPr>
            <p:nvPr/>
          </p:nvPicPr>
          <p:blipFill>
            <a:blip r:embed="rId44" cstate="print"/>
            <a:srcRect/>
            <a:stretch>
              <a:fillRect/>
            </a:stretch>
          </p:blipFill>
          <p:spPr bwMode="auto">
            <a:xfrm>
              <a:off x="1085850" y="4343400"/>
              <a:ext cx="207963" cy="228600"/>
            </a:xfrm>
            <a:prstGeom prst="rect">
              <a:avLst/>
            </a:prstGeom>
            <a:noFill/>
            <a:ln w="9525">
              <a:noFill/>
              <a:miter lim="800000"/>
              <a:headEnd/>
              <a:tailEnd/>
            </a:ln>
          </p:spPr>
        </p:pic>
        <p:pic>
          <p:nvPicPr>
            <p:cNvPr id="7368" name="Picture 7"/>
            <p:cNvPicPr>
              <a:picLocks noChangeAspect="1" noChangeArrowheads="1"/>
            </p:cNvPicPr>
            <p:nvPr/>
          </p:nvPicPr>
          <p:blipFill>
            <a:blip r:embed="rId44" cstate="print"/>
            <a:srcRect/>
            <a:stretch>
              <a:fillRect/>
            </a:stretch>
          </p:blipFill>
          <p:spPr bwMode="auto">
            <a:xfrm>
              <a:off x="1295400" y="4343400"/>
              <a:ext cx="207963" cy="228600"/>
            </a:xfrm>
            <a:prstGeom prst="rect">
              <a:avLst/>
            </a:prstGeom>
            <a:noFill/>
            <a:ln w="9525">
              <a:noFill/>
              <a:miter lim="800000"/>
              <a:headEnd/>
              <a:tailEnd/>
            </a:ln>
          </p:spPr>
        </p:pic>
      </p:grpSp>
      <p:sp>
        <p:nvSpPr>
          <p:cNvPr id="7353" name="Line 257"/>
          <p:cNvSpPr>
            <a:spLocks noChangeShapeType="1"/>
          </p:cNvSpPr>
          <p:nvPr/>
        </p:nvSpPr>
        <p:spPr bwMode="auto">
          <a:xfrm>
            <a:off x="4262438" y="5922963"/>
            <a:ext cx="0" cy="449262"/>
          </a:xfrm>
          <a:prstGeom prst="line">
            <a:avLst/>
          </a:prstGeom>
          <a:noFill/>
          <a:ln w="9525">
            <a:solidFill>
              <a:schemeClr val="tx1"/>
            </a:solidFill>
            <a:prstDash val="dash"/>
            <a:round/>
            <a:headEnd/>
            <a:tailEnd/>
          </a:ln>
        </p:spPr>
        <p:txBody>
          <a:bodyPr/>
          <a:lstStyle/>
          <a:p>
            <a:endParaRPr lang="zh-CN" altLang="en-US"/>
          </a:p>
        </p:txBody>
      </p:sp>
      <p:sp>
        <p:nvSpPr>
          <p:cNvPr id="7354" name="Line 258"/>
          <p:cNvSpPr>
            <a:spLocks noChangeShapeType="1"/>
          </p:cNvSpPr>
          <p:nvPr/>
        </p:nvSpPr>
        <p:spPr bwMode="auto">
          <a:xfrm>
            <a:off x="4248150" y="6357938"/>
            <a:ext cx="1504950" cy="0"/>
          </a:xfrm>
          <a:prstGeom prst="line">
            <a:avLst/>
          </a:prstGeom>
          <a:noFill/>
          <a:ln w="9525">
            <a:solidFill>
              <a:schemeClr val="tx1"/>
            </a:solidFill>
            <a:prstDash val="dash"/>
            <a:round/>
            <a:headEnd/>
            <a:tailEnd/>
          </a:ln>
        </p:spPr>
        <p:txBody>
          <a:bodyPr/>
          <a:lstStyle/>
          <a:p>
            <a:endParaRPr lang="zh-CN" altLang="en-US"/>
          </a:p>
        </p:txBody>
      </p:sp>
      <p:graphicFrame>
        <p:nvGraphicFramePr>
          <p:cNvPr id="7178" name="Object 196"/>
          <p:cNvGraphicFramePr>
            <a:graphicFrameLocks noChangeAspect="1"/>
          </p:cNvGraphicFramePr>
          <p:nvPr/>
        </p:nvGraphicFramePr>
        <p:xfrm>
          <a:off x="4143375" y="6503988"/>
          <a:ext cx="609600" cy="174625"/>
        </p:xfrm>
        <a:graphic>
          <a:graphicData uri="http://schemas.openxmlformats.org/presentationml/2006/ole">
            <p:oleObj spid="_x0000_s140298" name="Visio" r:id="rId45" imgW="2824200" imgH="569160" progId="">
              <p:embed/>
            </p:oleObj>
          </a:graphicData>
        </a:graphic>
      </p:graphicFrame>
      <p:graphicFrame>
        <p:nvGraphicFramePr>
          <p:cNvPr id="7179" name="Object 196"/>
          <p:cNvGraphicFramePr>
            <a:graphicFrameLocks noChangeAspect="1"/>
          </p:cNvGraphicFramePr>
          <p:nvPr/>
        </p:nvGraphicFramePr>
        <p:xfrm>
          <a:off x="5240338" y="5969000"/>
          <a:ext cx="609600" cy="174625"/>
        </p:xfrm>
        <a:graphic>
          <a:graphicData uri="http://schemas.openxmlformats.org/presentationml/2006/ole">
            <p:oleObj spid="_x0000_s140299" name="Visio" r:id="rId46" imgW="2824200" imgH="569160" progId="">
              <p:embed/>
            </p:oleObj>
          </a:graphicData>
        </a:graphic>
      </p:graphicFrame>
      <p:sp>
        <p:nvSpPr>
          <p:cNvPr id="7355" name="Line 261"/>
          <p:cNvSpPr>
            <a:spLocks noChangeShapeType="1"/>
          </p:cNvSpPr>
          <p:nvPr/>
        </p:nvSpPr>
        <p:spPr bwMode="auto">
          <a:xfrm>
            <a:off x="4418013" y="6357938"/>
            <a:ext cx="0" cy="155575"/>
          </a:xfrm>
          <a:prstGeom prst="line">
            <a:avLst/>
          </a:prstGeom>
          <a:noFill/>
          <a:ln w="9525">
            <a:solidFill>
              <a:schemeClr val="tx1"/>
            </a:solidFill>
            <a:round/>
            <a:headEnd/>
            <a:tailEnd/>
          </a:ln>
        </p:spPr>
        <p:txBody>
          <a:bodyPr/>
          <a:lstStyle/>
          <a:p>
            <a:endParaRPr lang="zh-CN" altLang="en-US"/>
          </a:p>
        </p:txBody>
      </p:sp>
      <p:sp>
        <p:nvSpPr>
          <p:cNvPr id="7356" name="Line 262"/>
          <p:cNvSpPr>
            <a:spLocks noChangeShapeType="1"/>
          </p:cNvSpPr>
          <p:nvPr/>
        </p:nvSpPr>
        <p:spPr bwMode="auto">
          <a:xfrm>
            <a:off x="5541963" y="6134100"/>
            <a:ext cx="0" cy="211138"/>
          </a:xfrm>
          <a:prstGeom prst="line">
            <a:avLst/>
          </a:prstGeom>
          <a:noFill/>
          <a:ln w="9525">
            <a:solidFill>
              <a:schemeClr val="tx1"/>
            </a:solidFill>
            <a:round/>
            <a:headEnd/>
            <a:tailEnd/>
          </a:ln>
        </p:spPr>
        <p:txBody>
          <a:bodyPr/>
          <a:lstStyle/>
          <a:p>
            <a:endParaRPr lang="zh-CN" altLang="en-US"/>
          </a:p>
        </p:txBody>
      </p:sp>
      <p:sp>
        <p:nvSpPr>
          <p:cNvPr id="7357" name="Rectangle 108"/>
          <p:cNvSpPr>
            <a:spLocks noChangeArrowheads="1"/>
          </p:cNvSpPr>
          <p:nvPr/>
        </p:nvSpPr>
        <p:spPr bwMode="auto">
          <a:xfrm>
            <a:off x="3600450" y="6438900"/>
            <a:ext cx="461963" cy="214313"/>
          </a:xfrm>
          <a:prstGeom prst="rect">
            <a:avLst/>
          </a:prstGeom>
          <a:noFill/>
          <a:ln w="9525">
            <a:noFill/>
            <a:miter lim="800000"/>
            <a:headEnd/>
            <a:tailEnd/>
          </a:ln>
        </p:spPr>
        <p:txBody>
          <a:bodyPr>
            <a:spAutoFit/>
          </a:bodyPr>
          <a:lstStyle/>
          <a:p>
            <a:r>
              <a:rPr lang="en-US" altLang="zh-CN" sz="800">
                <a:solidFill>
                  <a:srgbClr val="FF0000"/>
                </a:solidFill>
                <a:latin typeface="Calibri" pitchFamily="34" charset="0"/>
              </a:rPr>
              <a:t>WOM</a:t>
            </a:r>
          </a:p>
        </p:txBody>
      </p:sp>
      <p:sp>
        <p:nvSpPr>
          <p:cNvPr id="7358" name="Rectangle 108"/>
          <p:cNvSpPr>
            <a:spLocks noChangeArrowheads="1"/>
          </p:cNvSpPr>
          <p:nvPr/>
        </p:nvSpPr>
        <p:spPr bwMode="auto">
          <a:xfrm>
            <a:off x="5253038" y="5676900"/>
            <a:ext cx="461962" cy="214313"/>
          </a:xfrm>
          <a:prstGeom prst="rect">
            <a:avLst/>
          </a:prstGeom>
          <a:noFill/>
          <a:ln w="9525">
            <a:noFill/>
            <a:miter lim="800000"/>
            <a:headEnd/>
            <a:tailEnd/>
          </a:ln>
        </p:spPr>
        <p:txBody>
          <a:bodyPr>
            <a:spAutoFit/>
          </a:bodyPr>
          <a:lstStyle/>
          <a:p>
            <a:r>
              <a:rPr lang="en-US" altLang="zh-CN" sz="800">
                <a:solidFill>
                  <a:srgbClr val="FF0000"/>
                </a:solidFill>
                <a:latin typeface="Calibri" pitchFamily="34" charset="0"/>
              </a:rPr>
              <a:t>WOM</a:t>
            </a:r>
          </a:p>
        </p:txBody>
      </p:sp>
      <p:sp>
        <p:nvSpPr>
          <p:cNvPr id="7359" name="Text Box 266"/>
          <p:cNvSpPr txBox="1">
            <a:spLocks noChangeArrowheads="1"/>
          </p:cNvSpPr>
          <p:nvPr/>
        </p:nvSpPr>
        <p:spPr bwMode="auto">
          <a:xfrm>
            <a:off x="411163" y="3838575"/>
            <a:ext cx="2081212" cy="366713"/>
          </a:xfrm>
          <a:prstGeom prst="rect">
            <a:avLst/>
          </a:prstGeom>
          <a:noFill/>
          <a:ln w="9525">
            <a:noFill/>
            <a:miter lim="800000"/>
            <a:headEnd/>
            <a:tailEnd/>
          </a:ln>
        </p:spPr>
        <p:txBody>
          <a:bodyPr>
            <a:spAutoFit/>
          </a:bodyPr>
          <a:lstStyle/>
          <a:p>
            <a:pPr defTabSz="457200">
              <a:spcBef>
                <a:spcPct val="50000"/>
              </a:spcBef>
            </a:pPr>
            <a:r>
              <a:rPr lang="zh-CN" altLang="en-US" b="1">
                <a:ea typeface="MS PGothic" pitchFamily="34" charset="-128"/>
              </a:rPr>
              <a:t>用户</a:t>
            </a:r>
          </a:p>
        </p:txBody>
      </p:sp>
      <p:sp>
        <p:nvSpPr>
          <p:cNvPr id="7360" name="Text Box 267"/>
          <p:cNvSpPr txBox="1">
            <a:spLocks noChangeArrowheads="1"/>
          </p:cNvSpPr>
          <p:nvPr/>
        </p:nvSpPr>
        <p:spPr bwMode="auto">
          <a:xfrm>
            <a:off x="1797050" y="4683125"/>
            <a:ext cx="2081213" cy="366713"/>
          </a:xfrm>
          <a:prstGeom prst="rect">
            <a:avLst/>
          </a:prstGeom>
          <a:noFill/>
          <a:ln w="9525">
            <a:noFill/>
            <a:miter lim="800000"/>
            <a:headEnd/>
            <a:tailEnd/>
          </a:ln>
        </p:spPr>
        <p:txBody>
          <a:bodyPr>
            <a:spAutoFit/>
          </a:bodyPr>
          <a:lstStyle/>
          <a:p>
            <a:pPr defTabSz="457200">
              <a:spcBef>
                <a:spcPct val="50000"/>
              </a:spcBef>
            </a:pPr>
            <a:r>
              <a:rPr lang="zh-CN" altLang="en-US" b="1">
                <a:ea typeface="MS PGothic" pitchFamily="34" charset="-128"/>
              </a:rPr>
              <a:t>数据中心</a:t>
            </a:r>
            <a:endParaRPr lang="en-US" altLang="zh-CN" b="1">
              <a:ea typeface="MS PGothic" pitchFamily="34" charset="-128"/>
            </a:endParaRPr>
          </a:p>
        </p:txBody>
      </p:sp>
      <p:sp>
        <p:nvSpPr>
          <p:cNvPr id="7361" name="Text Box 268"/>
          <p:cNvSpPr txBox="1">
            <a:spLocks noChangeArrowheads="1"/>
          </p:cNvSpPr>
          <p:nvPr/>
        </p:nvSpPr>
        <p:spPr bwMode="auto">
          <a:xfrm>
            <a:off x="7062788" y="550863"/>
            <a:ext cx="2081212" cy="366712"/>
          </a:xfrm>
          <a:prstGeom prst="rect">
            <a:avLst/>
          </a:prstGeom>
          <a:noFill/>
          <a:ln w="9525">
            <a:noFill/>
            <a:miter lim="800000"/>
            <a:headEnd/>
            <a:tailEnd/>
          </a:ln>
        </p:spPr>
        <p:txBody>
          <a:bodyPr>
            <a:spAutoFit/>
          </a:bodyPr>
          <a:lstStyle/>
          <a:p>
            <a:pPr defTabSz="457200">
              <a:spcBef>
                <a:spcPct val="50000"/>
              </a:spcBef>
            </a:pPr>
            <a:r>
              <a:rPr lang="zh-CN" altLang="en-US" b="1">
                <a:ea typeface="MS PGothic" pitchFamily="34" charset="-128"/>
              </a:rPr>
              <a:t>分分支机构</a:t>
            </a:r>
            <a:endParaRPr lang="en-US" altLang="zh-CN" b="1">
              <a:ea typeface="MS PGothic" pitchFamily="34" charset="-128"/>
            </a:endParaRPr>
          </a:p>
        </p:txBody>
      </p:sp>
      <p:sp>
        <p:nvSpPr>
          <p:cNvPr id="7362" name="Text Box 269"/>
          <p:cNvSpPr txBox="1">
            <a:spLocks noChangeArrowheads="1"/>
          </p:cNvSpPr>
          <p:nvPr/>
        </p:nvSpPr>
        <p:spPr bwMode="auto">
          <a:xfrm>
            <a:off x="7221538" y="5613400"/>
            <a:ext cx="2081212" cy="366713"/>
          </a:xfrm>
          <a:prstGeom prst="rect">
            <a:avLst/>
          </a:prstGeom>
          <a:noFill/>
          <a:ln w="9525">
            <a:noFill/>
            <a:miter lim="800000"/>
            <a:headEnd/>
            <a:tailEnd/>
          </a:ln>
        </p:spPr>
        <p:txBody>
          <a:bodyPr>
            <a:spAutoFit/>
          </a:bodyPr>
          <a:lstStyle/>
          <a:p>
            <a:pPr defTabSz="457200">
              <a:spcBef>
                <a:spcPct val="50000"/>
              </a:spcBef>
            </a:pPr>
            <a:r>
              <a:rPr lang="zh-CN" altLang="en-US" b="1">
                <a:ea typeface="MS PGothic" pitchFamily="34" charset="-128"/>
              </a:rPr>
              <a:t>灾备中心</a:t>
            </a:r>
            <a:endParaRPr lang="en-US" altLang="zh-CN" b="1">
              <a:ea typeface="MS PGothic" pitchFamily="34" charset="-128"/>
            </a:endParaRPr>
          </a:p>
        </p:txBody>
      </p:sp>
      <p:sp>
        <p:nvSpPr>
          <p:cNvPr id="7363" name="Text Box 270"/>
          <p:cNvSpPr txBox="1">
            <a:spLocks noChangeArrowheads="1"/>
          </p:cNvSpPr>
          <p:nvPr/>
        </p:nvSpPr>
        <p:spPr bwMode="auto">
          <a:xfrm>
            <a:off x="6904038" y="2244725"/>
            <a:ext cx="2557462" cy="366713"/>
          </a:xfrm>
          <a:prstGeom prst="rect">
            <a:avLst/>
          </a:prstGeom>
          <a:noFill/>
          <a:ln w="9525">
            <a:noFill/>
            <a:miter lim="800000"/>
            <a:headEnd/>
            <a:tailEnd/>
          </a:ln>
        </p:spPr>
        <p:txBody>
          <a:bodyPr>
            <a:spAutoFit/>
          </a:bodyPr>
          <a:lstStyle/>
          <a:p>
            <a:pPr defTabSz="457200">
              <a:spcBef>
                <a:spcPct val="50000"/>
              </a:spcBef>
            </a:pPr>
            <a:r>
              <a:rPr lang="zh-CN" altLang="en-US" b="1">
                <a:ea typeface="MS PGothic" pitchFamily="34" charset="-128"/>
              </a:rPr>
              <a:t>远程</a:t>
            </a:r>
            <a:r>
              <a:rPr lang="en-US" altLang="zh-CN" b="1">
                <a:ea typeface="MS PGothic" pitchFamily="34" charset="-128"/>
              </a:rPr>
              <a:t>/</a:t>
            </a:r>
            <a:r>
              <a:rPr lang="zh-CN" altLang="en-US" b="1">
                <a:ea typeface="MS PGothic" pitchFamily="34" charset="-128"/>
              </a:rPr>
              <a:t>移动用户</a:t>
            </a:r>
            <a:endParaRPr lang="en-US" altLang="zh-CN" b="1">
              <a:ea typeface="MS PGothic" pitchFamily="34" charset="-128"/>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dirty="0" smtClean="0"/>
              <a:t>F5 UADN</a:t>
            </a:r>
            <a:r>
              <a:rPr lang="zh-CN" altLang="en-US" dirty="0" smtClean="0"/>
              <a:t>介绍</a:t>
            </a:r>
            <a:r>
              <a:rPr lang="en-US" altLang="zh-CN" dirty="0" smtClean="0"/>
              <a:t/>
            </a:r>
            <a:br>
              <a:rPr lang="en-US" altLang="zh-CN" dirty="0" smtClean="0"/>
            </a:br>
            <a:r>
              <a:rPr lang="en-US" altLang="zh-CN" dirty="0" smtClean="0"/>
              <a:t>unified application delivery network</a:t>
            </a:r>
            <a:endParaRPr lang="en-US" dirty="0"/>
          </a:p>
        </p:txBody>
      </p:sp>
      <p:sp>
        <p:nvSpPr>
          <p:cNvPr id="4" name="灯片编号占位符 3"/>
          <p:cNvSpPr>
            <a:spLocks noGrp="1"/>
          </p:cNvSpPr>
          <p:nvPr>
            <p:ph type="sldNum" sz="quarter" idx="10"/>
          </p:nvPr>
        </p:nvSpPr>
        <p:spPr/>
        <p:txBody>
          <a:bodyPr/>
          <a:lstStyle/>
          <a:p>
            <a:fld id="{D0A837A3-AB63-6543-B331-A2675DD81497}"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4" name="Straight Arrow Connector 543"/>
          <p:cNvCxnSpPr>
            <a:cxnSpLocks noChangeShapeType="1"/>
          </p:cNvCxnSpPr>
          <p:nvPr/>
        </p:nvCxnSpPr>
        <p:spPr bwMode="auto">
          <a:xfrm flipV="1">
            <a:off x="1219200" y="2401888"/>
            <a:ext cx="7000875" cy="3160712"/>
          </a:xfrm>
          <a:prstGeom prst="straightConnector1">
            <a:avLst/>
          </a:prstGeom>
          <a:noFill/>
          <a:ln w="38100">
            <a:solidFill>
              <a:schemeClr val="tx1">
                <a:lumMod val="50000"/>
                <a:lumOff val="50000"/>
              </a:schemeClr>
            </a:solidFill>
            <a:round/>
            <a:headEnd/>
            <a:tailEnd/>
          </a:ln>
        </p:spPr>
      </p:cxnSp>
      <p:cxnSp>
        <p:nvCxnSpPr>
          <p:cNvPr id="545" name="Straight Arrow Connector 544"/>
          <p:cNvCxnSpPr>
            <a:cxnSpLocks noChangeShapeType="1"/>
          </p:cNvCxnSpPr>
          <p:nvPr/>
        </p:nvCxnSpPr>
        <p:spPr bwMode="auto">
          <a:xfrm rot="5400000" flipH="1" flipV="1">
            <a:off x="-685800" y="3962400"/>
            <a:ext cx="3352800" cy="304800"/>
          </a:xfrm>
          <a:prstGeom prst="straightConnector1">
            <a:avLst/>
          </a:prstGeom>
          <a:noFill/>
          <a:ln w="38100">
            <a:solidFill>
              <a:schemeClr val="tx1">
                <a:lumMod val="50000"/>
                <a:lumOff val="50000"/>
              </a:schemeClr>
            </a:solidFill>
            <a:round/>
            <a:headEnd/>
            <a:tailEnd/>
          </a:ln>
        </p:spPr>
      </p:cxnSp>
      <p:cxnSp>
        <p:nvCxnSpPr>
          <p:cNvPr id="546" name="Straight Arrow Connector 545"/>
          <p:cNvCxnSpPr>
            <a:cxnSpLocks noChangeShapeType="1"/>
          </p:cNvCxnSpPr>
          <p:nvPr/>
        </p:nvCxnSpPr>
        <p:spPr bwMode="auto">
          <a:xfrm rot="5400000" flipH="1" flipV="1">
            <a:off x="1028700" y="2476500"/>
            <a:ext cx="3276600" cy="3200400"/>
          </a:xfrm>
          <a:prstGeom prst="straightConnector1">
            <a:avLst/>
          </a:prstGeom>
          <a:noFill/>
          <a:ln w="38100">
            <a:solidFill>
              <a:schemeClr val="tx1">
                <a:lumMod val="50000"/>
                <a:lumOff val="50000"/>
              </a:schemeClr>
            </a:solidFill>
            <a:round/>
            <a:headEnd/>
            <a:tailEnd/>
          </a:ln>
        </p:spPr>
      </p:cxnSp>
      <p:cxnSp>
        <p:nvCxnSpPr>
          <p:cNvPr id="547" name="Straight Arrow Connector 546"/>
          <p:cNvCxnSpPr>
            <a:cxnSpLocks noChangeShapeType="1"/>
          </p:cNvCxnSpPr>
          <p:nvPr/>
        </p:nvCxnSpPr>
        <p:spPr bwMode="auto">
          <a:xfrm flipV="1">
            <a:off x="1219200" y="2438400"/>
            <a:ext cx="4876800" cy="3429000"/>
          </a:xfrm>
          <a:prstGeom prst="straightConnector1">
            <a:avLst/>
          </a:prstGeom>
          <a:noFill/>
          <a:ln w="38100">
            <a:solidFill>
              <a:schemeClr val="tx1">
                <a:lumMod val="50000"/>
                <a:lumOff val="50000"/>
              </a:schemeClr>
            </a:solidFill>
            <a:round/>
            <a:headEnd/>
            <a:tailEnd/>
          </a:ln>
        </p:spPr>
      </p:cxnSp>
      <p:cxnSp>
        <p:nvCxnSpPr>
          <p:cNvPr id="548" name="Straight Arrow Connector 547"/>
          <p:cNvCxnSpPr>
            <a:cxnSpLocks noChangeShapeType="1"/>
          </p:cNvCxnSpPr>
          <p:nvPr/>
        </p:nvCxnSpPr>
        <p:spPr bwMode="auto">
          <a:xfrm rot="5400000" flipH="1" flipV="1">
            <a:off x="228600" y="3124200"/>
            <a:ext cx="3352800" cy="1828800"/>
          </a:xfrm>
          <a:prstGeom prst="straightConnector1">
            <a:avLst/>
          </a:prstGeom>
          <a:noFill/>
          <a:ln w="38100">
            <a:solidFill>
              <a:schemeClr val="tx1">
                <a:lumMod val="50000"/>
                <a:lumOff val="50000"/>
              </a:schemeClr>
            </a:solidFill>
            <a:round/>
            <a:headEnd/>
            <a:tailEnd/>
          </a:ln>
        </p:spPr>
      </p:cxnSp>
      <p:cxnSp>
        <p:nvCxnSpPr>
          <p:cNvPr id="549" name="Straight Arrow Connector 548"/>
          <p:cNvCxnSpPr>
            <a:cxnSpLocks noChangeShapeType="1"/>
          </p:cNvCxnSpPr>
          <p:nvPr/>
        </p:nvCxnSpPr>
        <p:spPr bwMode="auto">
          <a:xfrm rot="5400000" flipH="1" flipV="1">
            <a:off x="1501775" y="2632075"/>
            <a:ext cx="3181350" cy="2374900"/>
          </a:xfrm>
          <a:prstGeom prst="straightConnector1">
            <a:avLst/>
          </a:prstGeom>
          <a:noFill/>
          <a:ln w="38100">
            <a:solidFill>
              <a:schemeClr val="tx1">
                <a:lumMod val="50000"/>
                <a:lumOff val="50000"/>
              </a:schemeClr>
            </a:solidFill>
            <a:round/>
            <a:headEnd/>
            <a:tailEnd/>
          </a:ln>
        </p:spPr>
      </p:cxnSp>
      <p:cxnSp>
        <p:nvCxnSpPr>
          <p:cNvPr id="550" name="Straight Arrow Connector 549"/>
          <p:cNvCxnSpPr>
            <a:cxnSpLocks noChangeShapeType="1"/>
          </p:cNvCxnSpPr>
          <p:nvPr/>
        </p:nvCxnSpPr>
        <p:spPr bwMode="auto">
          <a:xfrm rot="16200000" flipV="1">
            <a:off x="-327025" y="3559175"/>
            <a:ext cx="3333750" cy="673100"/>
          </a:xfrm>
          <a:prstGeom prst="straightConnector1">
            <a:avLst/>
          </a:prstGeom>
          <a:noFill/>
          <a:ln w="38100">
            <a:solidFill>
              <a:schemeClr val="tx1">
                <a:lumMod val="50000"/>
                <a:lumOff val="50000"/>
              </a:schemeClr>
            </a:solidFill>
            <a:round/>
            <a:headEnd/>
            <a:tailEnd/>
          </a:ln>
        </p:spPr>
      </p:cxnSp>
      <p:cxnSp>
        <p:nvCxnSpPr>
          <p:cNvPr id="551" name="Straight Arrow Connector 550"/>
          <p:cNvCxnSpPr>
            <a:cxnSpLocks noChangeShapeType="1"/>
          </p:cNvCxnSpPr>
          <p:nvPr/>
        </p:nvCxnSpPr>
        <p:spPr bwMode="auto">
          <a:xfrm flipH="1" flipV="1">
            <a:off x="1066800" y="2362200"/>
            <a:ext cx="2308225" cy="3316288"/>
          </a:xfrm>
          <a:prstGeom prst="straightConnector1">
            <a:avLst/>
          </a:prstGeom>
          <a:noFill/>
          <a:ln w="38100">
            <a:solidFill>
              <a:schemeClr val="tx1">
                <a:lumMod val="50000"/>
                <a:lumOff val="50000"/>
              </a:schemeClr>
            </a:solidFill>
            <a:round/>
            <a:headEnd/>
            <a:tailEnd/>
          </a:ln>
        </p:spPr>
      </p:cxnSp>
      <p:cxnSp>
        <p:nvCxnSpPr>
          <p:cNvPr id="552" name="Straight Arrow Connector 551"/>
          <p:cNvCxnSpPr>
            <a:cxnSpLocks noChangeShapeType="1"/>
          </p:cNvCxnSpPr>
          <p:nvPr/>
        </p:nvCxnSpPr>
        <p:spPr bwMode="auto">
          <a:xfrm rot="16200000" flipV="1">
            <a:off x="1524000" y="3810000"/>
            <a:ext cx="3581400" cy="685800"/>
          </a:xfrm>
          <a:prstGeom prst="straightConnector1">
            <a:avLst/>
          </a:prstGeom>
          <a:noFill/>
          <a:ln w="38100">
            <a:solidFill>
              <a:schemeClr val="tx1">
                <a:lumMod val="50000"/>
                <a:lumOff val="50000"/>
              </a:schemeClr>
            </a:solidFill>
            <a:round/>
            <a:headEnd/>
            <a:tailEnd/>
          </a:ln>
        </p:spPr>
      </p:cxnSp>
      <p:cxnSp>
        <p:nvCxnSpPr>
          <p:cNvPr id="553" name="Straight Arrow Connector 552"/>
          <p:cNvCxnSpPr>
            <a:cxnSpLocks noChangeShapeType="1"/>
          </p:cNvCxnSpPr>
          <p:nvPr/>
        </p:nvCxnSpPr>
        <p:spPr bwMode="auto">
          <a:xfrm rot="5400000" flipH="1" flipV="1">
            <a:off x="2324100" y="3695700"/>
            <a:ext cx="3352800" cy="838200"/>
          </a:xfrm>
          <a:prstGeom prst="straightConnector1">
            <a:avLst/>
          </a:prstGeom>
          <a:noFill/>
          <a:ln w="38100">
            <a:solidFill>
              <a:schemeClr val="tx1">
                <a:lumMod val="50000"/>
                <a:lumOff val="50000"/>
              </a:schemeClr>
            </a:solidFill>
            <a:round/>
            <a:headEnd/>
            <a:tailEnd/>
          </a:ln>
        </p:spPr>
      </p:cxnSp>
      <p:cxnSp>
        <p:nvCxnSpPr>
          <p:cNvPr id="554" name="Straight Arrow Connector 553"/>
          <p:cNvCxnSpPr>
            <a:cxnSpLocks noChangeShapeType="1"/>
          </p:cNvCxnSpPr>
          <p:nvPr/>
        </p:nvCxnSpPr>
        <p:spPr bwMode="auto">
          <a:xfrm rot="5400000" flipH="1" flipV="1">
            <a:off x="2933700" y="2781300"/>
            <a:ext cx="3581400" cy="2590800"/>
          </a:xfrm>
          <a:prstGeom prst="straightConnector1">
            <a:avLst/>
          </a:prstGeom>
          <a:noFill/>
          <a:ln w="38100">
            <a:solidFill>
              <a:schemeClr val="tx1">
                <a:lumMod val="50000"/>
                <a:lumOff val="50000"/>
              </a:schemeClr>
            </a:solidFill>
            <a:round/>
            <a:headEnd/>
            <a:tailEnd/>
          </a:ln>
        </p:spPr>
      </p:cxnSp>
      <p:cxnSp>
        <p:nvCxnSpPr>
          <p:cNvPr id="555" name="Straight Arrow Connector 554"/>
          <p:cNvCxnSpPr>
            <a:cxnSpLocks noChangeShapeType="1"/>
          </p:cNvCxnSpPr>
          <p:nvPr/>
        </p:nvCxnSpPr>
        <p:spPr bwMode="auto">
          <a:xfrm flipV="1">
            <a:off x="3581400" y="2514600"/>
            <a:ext cx="4572000" cy="3200400"/>
          </a:xfrm>
          <a:prstGeom prst="straightConnector1">
            <a:avLst/>
          </a:prstGeom>
          <a:noFill/>
          <a:ln w="38100">
            <a:solidFill>
              <a:schemeClr val="tx1">
                <a:lumMod val="50000"/>
                <a:lumOff val="50000"/>
              </a:schemeClr>
            </a:solidFill>
            <a:round/>
            <a:headEnd/>
            <a:tailEnd/>
          </a:ln>
        </p:spPr>
      </p:cxnSp>
      <p:cxnSp>
        <p:nvCxnSpPr>
          <p:cNvPr id="556" name="Straight Arrow Connector 555"/>
          <p:cNvCxnSpPr>
            <a:cxnSpLocks noChangeShapeType="1"/>
          </p:cNvCxnSpPr>
          <p:nvPr/>
        </p:nvCxnSpPr>
        <p:spPr bwMode="auto">
          <a:xfrm flipV="1">
            <a:off x="4800600" y="2514600"/>
            <a:ext cx="3352800" cy="2971800"/>
          </a:xfrm>
          <a:prstGeom prst="straightConnector1">
            <a:avLst/>
          </a:prstGeom>
          <a:noFill/>
          <a:ln w="38100">
            <a:solidFill>
              <a:schemeClr val="tx1">
                <a:lumMod val="50000"/>
                <a:lumOff val="50000"/>
              </a:schemeClr>
            </a:solidFill>
            <a:round/>
            <a:headEnd/>
            <a:tailEnd/>
          </a:ln>
        </p:spPr>
      </p:cxnSp>
      <p:cxnSp>
        <p:nvCxnSpPr>
          <p:cNvPr id="557" name="Straight Arrow Connector 556"/>
          <p:cNvCxnSpPr>
            <a:cxnSpLocks noChangeShapeType="1"/>
          </p:cNvCxnSpPr>
          <p:nvPr/>
        </p:nvCxnSpPr>
        <p:spPr bwMode="auto">
          <a:xfrm rot="5400000" flipH="1" flipV="1">
            <a:off x="3886200" y="3429000"/>
            <a:ext cx="3276600" cy="1143000"/>
          </a:xfrm>
          <a:prstGeom prst="straightConnector1">
            <a:avLst/>
          </a:prstGeom>
          <a:noFill/>
          <a:ln w="38100">
            <a:solidFill>
              <a:schemeClr val="tx1">
                <a:lumMod val="50000"/>
                <a:lumOff val="50000"/>
              </a:schemeClr>
            </a:solidFill>
            <a:round/>
            <a:headEnd/>
            <a:tailEnd/>
          </a:ln>
        </p:spPr>
      </p:cxnSp>
      <p:cxnSp>
        <p:nvCxnSpPr>
          <p:cNvPr id="558" name="Straight Arrow Connector 557"/>
          <p:cNvCxnSpPr>
            <a:cxnSpLocks noChangeShapeType="1"/>
          </p:cNvCxnSpPr>
          <p:nvPr/>
        </p:nvCxnSpPr>
        <p:spPr bwMode="auto">
          <a:xfrm rot="16200000" flipV="1">
            <a:off x="2971800" y="3886200"/>
            <a:ext cx="3352800" cy="304800"/>
          </a:xfrm>
          <a:prstGeom prst="straightConnector1">
            <a:avLst/>
          </a:prstGeom>
          <a:noFill/>
          <a:ln w="38100">
            <a:solidFill>
              <a:schemeClr val="tx1">
                <a:lumMod val="50000"/>
                <a:lumOff val="50000"/>
              </a:schemeClr>
            </a:solidFill>
            <a:round/>
            <a:headEnd/>
            <a:tailEnd/>
          </a:ln>
        </p:spPr>
      </p:cxnSp>
      <p:cxnSp>
        <p:nvCxnSpPr>
          <p:cNvPr id="559" name="Straight Arrow Connector 558"/>
          <p:cNvCxnSpPr>
            <a:cxnSpLocks noChangeShapeType="1"/>
          </p:cNvCxnSpPr>
          <p:nvPr/>
        </p:nvCxnSpPr>
        <p:spPr bwMode="auto">
          <a:xfrm rot="16200000" flipV="1">
            <a:off x="2246313" y="3087687"/>
            <a:ext cx="3201988" cy="1751013"/>
          </a:xfrm>
          <a:prstGeom prst="straightConnector1">
            <a:avLst/>
          </a:prstGeom>
          <a:noFill/>
          <a:ln w="38100">
            <a:solidFill>
              <a:schemeClr val="tx1">
                <a:lumMod val="50000"/>
                <a:lumOff val="50000"/>
              </a:schemeClr>
            </a:solidFill>
            <a:round/>
            <a:headEnd/>
            <a:tailEnd/>
          </a:ln>
        </p:spPr>
      </p:cxnSp>
      <p:cxnSp>
        <p:nvCxnSpPr>
          <p:cNvPr id="560" name="Straight Arrow Connector 559"/>
          <p:cNvCxnSpPr>
            <a:cxnSpLocks noChangeShapeType="1"/>
          </p:cNvCxnSpPr>
          <p:nvPr/>
        </p:nvCxnSpPr>
        <p:spPr bwMode="auto">
          <a:xfrm rot="10800000">
            <a:off x="1219200" y="2362200"/>
            <a:ext cx="3656013" cy="3354388"/>
          </a:xfrm>
          <a:prstGeom prst="straightConnector1">
            <a:avLst/>
          </a:prstGeom>
          <a:noFill/>
          <a:ln w="38100">
            <a:solidFill>
              <a:schemeClr val="tx1">
                <a:lumMod val="50000"/>
                <a:lumOff val="50000"/>
              </a:schemeClr>
            </a:solidFill>
            <a:round/>
            <a:headEnd/>
            <a:tailEnd/>
          </a:ln>
        </p:spPr>
      </p:cxnSp>
      <p:cxnSp>
        <p:nvCxnSpPr>
          <p:cNvPr id="561" name="Straight Arrow Connector 560"/>
          <p:cNvCxnSpPr>
            <a:cxnSpLocks noChangeShapeType="1"/>
          </p:cNvCxnSpPr>
          <p:nvPr/>
        </p:nvCxnSpPr>
        <p:spPr bwMode="auto">
          <a:xfrm rot="16200000" flipV="1">
            <a:off x="3886200" y="2971800"/>
            <a:ext cx="3276600" cy="2057400"/>
          </a:xfrm>
          <a:prstGeom prst="straightConnector1">
            <a:avLst/>
          </a:prstGeom>
          <a:noFill/>
          <a:ln w="38100">
            <a:solidFill>
              <a:schemeClr val="tx1">
                <a:lumMod val="50000"/>
                <a:lumOff val="50000"/>
              </a:schemeClr>
            </a:solidFill>
            <a:round/>
            <a:headEnd/>
            <a:tailEnd/>
          </a:ln>
        </p:spPr>
      </p:cxnSp>
      <p:cxnSp>
        <p:nvCxnSpPr>
          <p:cNvPr id="562" name="Straight Arrow Connector 561"/>
          <p:cNvCxnSpPr>
            <a:cxnSpLocks noChangeShapeType="1"/>
          </p:cNvCxnSpPr>
          <p:nvPr/>
        </p:nvCxnSpPr>
        <p:spPr bwMode="auto">
          <a:xfrm rot="16200000" flipV="1">
            <a:off x="4724400" y="3733800"/>
            <a:ext cx="3429000" cy="533400"/>
          </a:xfrm>
          <a:prstGeom prst="straightConnector1">
            <a:avLst/>
          </a:prstGeom>
          <a:noFill/>
          <a:ln w="38100">
            <a:solidFill>
              <a:schemeClr val="tx1">
                <a:lumMod val="50000"/>
                <a:lumOff val="50000"/>
              </a:schemeClr>
            </a:solidFill>
            <a:round/>
            <a:headEnd/>
            <a:tailEnd/>
          </a:ln>
        </p:spPr>
      </p:cxnSp>
      <p:cxnSp>
        <p:nvCxnSpPr>
          <p:cNvPr id="563" name="Straight Arrow Connector 562"/>
          <p:cNvCxnSpPr>
            <a:cxnSpLocks noChangeShapeType="1"/>
          </p:cNvCxnSpPr>
          <p:nvPr/>
        </p:nvCxnSpPr>
        <p:spPr bwMode="auto">
          <a:xfrm flipH="1" flipV="1">
            <a:off x="2971800" y="2362200"/>
            <a:ext cx="3956050" cy="3171825"/>
          </a:xfrm>
          <a:prstGeom prst="straightConnector1">
            <a:avLst/>
          </a:prstGeom>
          <a:noFill/>
          <a:ln w="38100">
            <a:solidFill>
              <a:schemeClr val="tx1">
                <a:lumMod val="50000"/>
                <a:lumOff val="50000"/>
              </a:schemeClr>
            </a:solidFill>
            <a:round/>
            <a:headEnd/>
            <a:tailEnd/>
          </a:ln>
        </p:spPr>
      </p:cxnSp>
      <p:cxnSp>
        <p:nvCxnSpPr>
          <p:cNvPr id="564" name="Straight Arrow Connector 563"/>
          <p:cNvCxnSpPr>
            <a:cxnSpLocks noChangeShapeType="1"/>
          </p:cNvCxnSpPr>
          <p:nvPr/>
        </p:nvCxnSpPr>
        <p:spPr bwMode="auto">
          <a:xfrm flipH="1" flipV="1">
            <a:off x="6030913" y="2230438"/>
            <a:ext cx="896937" cy="3303587"/>
          </a:xfrm>
          <a:prstGeom prst="straightConnector1">
            <a:avLst/>
          </a:prstGeom>
          <a:noFill/>
          <a:ln w="38100">
            <a:solidFill>
              <a:schemeClr val="tx1">
                <a:lumMod val="50000"/>
                <a:lumOff val="50000"/>
              </a:schemeClr>
            </a:solidFill>
            <a:round/>
            <a:headEnd/>
            <a:tailEnd/>
          </a:ln>
        </p:spPr>
      </p:cxnSp>
      <p:cxnSp>
        <p:nvCxnSpPr>
          <p:cNvPr id="565" name="Straight Arrow Connector 564"/>
          <p:cNvCxnSpPr>
            <a:cxnSpLocks noChangeShapeType="1"/>
          </p:cNvCxnSpPr>
          <p:nvPr/>
        </p:nvCxnSpPr>
        <p:spPr bwMode="auto">
          <a:xfrm rot="10800000">
            <a:off x="4495800" y="2438400"/>
            <a:ext cx="3810000" cy="3276600"/>
          </a:xfrm>
          <a:prstGeom prst="straightConnector1">
            <a:avLst/>
          </a:prstGeom>
          <a:noFill/>
          <a:ln w="38100">
            <a:solidFill>
              <a:schemeClr val="tx1">
                <a:lumMod val="50000"/>
                <a:lumOff val="50000"/>
              </a:schemeClr>
            </a:solidFill>
            <a:round/>
            <a:headEnd/>
            <a:tailEnd/>
          </a:ln>
        </p:spPr>
      </p:cxnSp>
      <p:cxnSp>
        <p:nvCxnSpPr>
          <p:cNvPr id="566" name="Straight Arrow Connector 565"/>
          <p:cNvCxnSpPr>
            <a:cxnSpLocks noChangeShapeType="1"/>
          </p:cNvCxnSpPr>
          <p:nvPr/>
        </p:nvCxnSpPr>
        <p:spPr bwMode="auto">
          <a:xfrm rot="10800000">
            <a:off x="1143000" y="2514600"/>
            <a:ext cx="7162800" cy="3276600"/>
          </a:xfrm>
          <a:prstGeom prst="straightConnector1">
            <a:avLst/>
          </a:prstGeom>
          <a:noFill/>
          <a:ln w="38100">
            <a:solidFill>
              <a:schemeClr val="tx1">
                <a:lumMod val="50000"/>
                <a:lumOff val="50000"/>
              </a:schemeClr>
            </a:solidFill>
            <a:round/>
            <a:headEnd/>
            <a:tailEnd/>
          </a:ln>
        </p:spPr>
      </p:cxnSp>
      <p:grpSp>
        <p:nvGrpSpPr>
          <p:cNvPr id="2" name="Group 120"/>
          <p:cNvGrpSpPr>
            <a:grpSpLocks/>
          </p:cNvGrpSpPr>
          <p:nvPr/>
        </p:nvGrpSpPr>
        <p:grpSpPr bwMode="auto">
          <a:xfrm>
            <a:off x="76200" y="4800600"/>
            <a:ext cx="2057400" cy="1314450"/>
            <a:chOff x="4180" y="2712"/>
            <a:chExt cx="1270" cy="811"/>
          </a:xfrm>
        </p:grpSpPr>
        <p:pic>
          <p:nvPicPr>
            <p:cNvPr id="17730" name="Picture 121"/>
            <p:cNvPicPr>
              <a:picLocks noChangeAspect="1" noChangeArrowheads="1"/>
            </p:cNvPicPr>
            <p:nvPr/>
          </p:nvPicPr>
          <p:blipFill>
            <a:blip r:embed="rId3" cstate="print">
              <a:lum bright="18000"/>
            </a:blip>
            <a:srcRect/>
            <a:stretch>
              <a:fillRect/>
            </a:stretch>
          </p:blipFill>
          <p:spPr bwMode="gray">
            <a:xfrm>
              <a:off x="4180" y="3353"/>
              <a:ext cx="1222" cy="170"/>
            </a:xfrm>
            <a:prstGeom prst="rect">
              <a:avLst/>
            </a:prstGeom>
            <a:noFill/>
            <a:ln w="9525">
              <a:noFill/>
              <a:miter lim="800000"/>
              <a:headEnd/>
              <a:tailEnd/>
            </a:ln>
          </p:spPr>
        </p:pic>
        <p:grpSp>
          <p:nvGrpSpPr>
            <p:cNvPr id="3" name="Group 122"/>
            <p:cNvGrpSpPr>
              <a:grpSpLocks/>
            </p:cNvGrpSpPr>
            <p:nvPr/>
          </p:nvGrpSpPr>
          <p:grpSpPr bwMode="auto">
            <a:xfrm>
              <a:off x="4321" y="2712"/>
              <a:ext cx="1129" cy="680"/>
              <a:chOff x="4321" y="2712"/>
              <a:chExt cx="1129" cy="680"/>
            </a:xfrm>
          </p:grpSpPr>
          <p:grpSp>
            <p:nvGrpSpPr>
              <p:cNvPr id="4" name="Group 123"/>
              <p:cNvGrpSpPr>
                <a:grpSpLocks/>
              </p:cNvGrpSpPr>
              <p:nvPr/>
            </p:nvGrpSpPr>
            <p:grpSpPr bwMode="auto">
              <a:xfrm>
                <a:off x="4321" y="2712"/>
                <a:ext cx="998" cy="680"/>
                <a:chOff x="1654" y="2712"/>
                <a:chExt cx="998" cy="680"/>
              </a:xfrm>
            </p:grpSpPr>
            <p:sp>
              <p:nvSpPr>
                <p:cNvPr id="17736" name="Freeform 124"/>
                <p:cNvSpPr>
                  <a:spLocks/>
                </p:cNvSpPr>
                <p:nvPr/>
              </p:nvSpPr>
              <p:spPr bwMode="gray">
                <a:xfrm>
                  <a:off x="1654" y="2712"/>
                  <a:ext cx="998" cy="680"/>
                </a:xfrm>
                <a:custGeom>
                  <a:avLst/>
                  <a:gdLst>
                    <a:gd name="T0" fmla="*/ 2635 w 378"/>
                    <a:gd name="T1" fmla="*/ 814 h 324"/>
                    <a:gd name="T2" fmla="*/ 2516 w 378"/>
                    <a:gd name="T3" fmla="*/ 634 h 324"/>
                    <a:gd name="T4" fmla="*/ 2579 w 378"/>
                    <a:gd name="T5" fmla="*/ 525 h 324"/>
                    <a:gd name="T6" fmla="*/ 2355 w 378"/>
                    <a:gd name="T7" fmla="*/ 365 h 324"/>
                    <a:gd name="T8" fmla="*/ 2044 w 378"/>
                    <a:gd name="T9" fmla="*/ 185 h 324"/>
                    <a:gd name="T10" fmla="*/ 1888 w 378"/>
                    <a:gd name="T11" fmla="*/ 212 h 324"/>
                    <a:gd name="T12" fmla="*/ 1547 w 378"/>
                    <a:gd name="T13" fmla="*/ 27 h 324"/>
                    <a:gd name="T14" fmla="*/ 1402 w 378"/>
                    <a:gd name="T15" fmla="*/ 48 h 324"/>
                    <a:gd name="T16" fmla="*/ 1067 w 378"/>
                    <a:gd name="T17" fmla="*/ 0 h 324"/>
                    <a:gd name="T18" fmla="*/ 349 w 378"/>
                    <a:gd name="T19" fmla="*/ 418 h 324"/>
                    <a:gd name="T20" fmla="*/ 195 w 378"/>
                    <a:gd name="T21" fmla="*/ 541 h 324"/>
                    <a:gd name="T22" fmla="*/ 222 w 378"/>
                    <a:gd name="T23" fmla="*/ 609 h 324"/>
                    <a:gd name="T24" fmla="*/ 0 w 378"/>
                    <a:gd name="T25" fmla="*/ 846 h 324"/>
                    <a:gd name="T26" fmla="*/ 153 w 378"/>
                    <a:gd name="T27" fmla="*/ 1058 h 324"/>
                    <a:gd name="T28" fmla="*/ 84 w 378"/>
                    <a:gd name="T29" fmla="*/ 1150 h 324"/>
                    <a:gd name="T30" fmla="*/ 280 w 378"/>
                    <a:gd name="T31" fmla="*/ 1274 h 324"/>
                    <a:gd name="T32" fmla="*/ 438 w 378"/>
                    <a:gd name="T33" fmla="*/ 1230 h 324"/>
                    <a:gd name="T34" fmla="*/ 914 w 378"/>
                    <a:gd name="T35" fmla="*/ 1396 h 324"/>
                    <a:gd name="T36" fmla="*/ 1249 w 378"/>
                    <a:gd name="T37" fmla="*/ 1331 h 324"/>
                    <a:gd name="T38" fmla="*/ 1674 w 378"/>
                    <a:gd name="T39" fmla="*/ 1427 h 324"/>
                    <a:gd name="T40" fmla="*/ 2231 w 378"/>
                    <a:gd name="T41" fmla="*/ 1230 h 324"/>
                    <a:gd name="T42" fmla="*/ 2405 w 378"/>
                    <a:gd name="T43" fmla="*/ 1106 h 324"/>
                    <a:gd name="T44" fmla="*/ 2392 w 378"/>
                    <a:gd name="T45" fmla="*/ 1058 h 324"/>
                    <a:gd name="T46" fmla="*/ 2635 w 378"/>
                    <a:gd name="T47" fmla="*/ 814 h 3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78"/>
                    <a:gd name="T73" fmla="*/ 0 h 324"/>
                    <a:gd name="T74" fmla="*/ 378 w 378"/>
                    <a:gd name="T75" fmla="*/ 324 h 32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rgbClr val="295594"/>
                    </a:gs>
                    <a:gs pos="100000">
                      <a:srgbClr val="DDDDDD"/>
                    </a:gs>
                  </a:gsLst>
                  <a:lin ang="2700000" scaled="1"/>
                </a:gradFill>
                <a:ln w="3175">
                  <a:solidFill>
                    <a:srgbClr val="F8F8F8"/>
                  </a:solidFill>
                  <a:miter lim="800000"/>
                  <a:headEnd/>
                  <a:tailEnd/>
                </a:ln>
              </p:spPr>
              <p:txBody>
                <a:bodyPr/>
                <a:lstStyle/>
                <a:p>
                  <a:endParaRPr lang="en-US">
                    <a:latin typeface="Calibri" pitchFamily="34" charset="0"/>
                    <a:cs typeface="Arial" pitchFamily="34" charset="0"/>
                  </a:endParaRPr>
                </a:p>
              </p:txBody>
            </p:sp>
            <p:sp>
              <p:nvSpPr>
                <p:cNvPr id="17737" name="Freeform 125"/>
                <p:cNvSpPr>
                  <a:spLocks/>
                </p:cNvSpPr>
                <p:nvPr/>
              </p:nvSpPr>
              <p:spPr bwMode="gray">
                <a:xfrm>
                  <a:off x="1657" y="2712"/>
                  <a:ext cx="691" cy="598"/>
                </a:xfrm>
                <a:custGeom>
                  <a:avLst/>
                  <a:gdLst>
                    <a:gd name="T0" fmla="*/ 229 w 262"/>
                    <a:gd name="T1" fmla="*/ 1102 h 286"/>
                    <a:gd name="T2" fmla="*/ 76 w 262"/>
                    <a:gd name="T3" fmla="*/ 891 h 286"/>
                    <a:gd name="T4" fmla="*/ 298 w 262"/>
                    <a:gd name="T5" fmla="*/ 654 h 286"/>
                    <a:gd name="T6" fmla="*/ 272 w 262"/>
                    <a:gd name="T7" fmla="*/ 588 h 286"/>
                    <a:gd name="T8" fmla="*/ 425 w 262"/>
                    <a:gd name="T9" fmla="*/ 464 h 286"/>
                    <a:gd name="T10" fmla="*/ 1142 w 262"/>
                    <a:gd name="T11" fmla="*/ 48 h 286"/>
                    <a:gd name="T12" fmla="*/ 1474 w 262"/>
                    <a:gd name="T13" fmla="*/ 96 h 286"/>
                    <a:gd name="T14" fmla="*/ 1622 w 262"/>
                    <a:gd name="T15" fmla="*/ 75 h 286"/>
                    <a:gd name="T16" fmla="*/ 1822 w 262"/>
                    <a:gd name="T17" fmla="*/ 119 h 286"/>
                    <a:gd name="T18" fmla="*/ 1546 w 262"/>
                    <a:gd name="T19" fmla="*/ 27 h 286"/>
                    <a:gd name="T20" fmla="*/ 1398 w 262"/>
                    <a:gd name="T21" fmla="*/ 48 h 286"/>
                    <a:gd name="T22" fmla="*/ 1066 w 262"/>
                    <a:gd name="T23" fmla="*/ 0 h 286"/>
                    <a:gd name="T24" fmla="*/ 348 w 262"/>
                    <a:gd name="T25" fmla="*/ 416 h 286"/>
                    <a:gd name="T26" fmla="*/ 195 w 262"/>
                    <a:gd name="T27" fmla="*/ 539 h 286"/>
                    <a:gd name="T28" fmla="*/ 222 w 262"/>
                    <a:gd name="T29" fmla="*/ 606 h 286"/>
                    <a:gd name="T30" fmla="*/ 0 w 262"/>
                    <a:gd name="T31" fmla="*/ 843 h 286"/>
                    <a:gd name="T32" fmla="*/ 153 w 262"/>
                    <a:gd name="T33" fmla="*/ 1052 h 286"/>
                    <a:gd name="T34" fmla="*/ 84 w 262"/>
                    <a:gd name="T35" fmla="*/ 1146 h 286"/>
                    <a:gd name="T36" fmla="*/ 187 w 262"/>
                    <a:gd name="T37" fmla="*/ 1255 h 286"/>
                    <a:gd name="T38" fmla="*/ 161 w 262"/>
                    <a:gd name="T39" fmla="*/ 1194 h 286"/>
                    <a:gd name="T40" fmla="*/ 229 w 262"/>
                    <a:gd name="T41" fmla="*/ 1102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2"/>
                    <a:gd name="T64" fmla="*/ 0 h 286"/>
                    <a:gd name="T65" fmla="*/ 262 w 262"/>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latin typeface="Calibri" pitchFamily="34" charset="0"/>
                    <a:cs typeface="Arial" pitchFamily="34" charset="0"/>
                  </a:endParaRPr>
                </a:p>
              </p:txBody>
            </p:sp>
          </p:grpSp>
          <p:grpSp>
            <p:nvGrpSpPr>
              <p:cNvPr id="5" name="Group 126"/>
              <p:cNvGrpSpPr>
                <a:grpSpLocks/>
              </p:cNvGrpSpPr>
              <p:nvPr/>
            </p:nvGrpSpPr>
            <p:grpSpPr bwMode="auto">
              <a:xfrm>
                <a:off x="4907" y="2827"/>
                <a:ext cx="543" cy="370"/>
                <a:chOff x="1654" y="2712"/>
                <a:chExt cx="998" cy="680"/>
              </a:xfrm>
            </p:grpSpPr>
            <p:sp>
              <p:nvSpPr>
                <p:cNvPr id="17734" name="Freeform 127"/>
                <p:cNvSpPr>
                  <a:spLocks/>
                </p:cNvSpPr>
                <p:nvPr/>
              </p:nvSpPr>
              <p:spPr bwMode="gray">
                <a:xfrm>
                  <a:off x="1654" y="2709"/>
                  <a:ext cx="998" cy="680"/>
                </a:xfrm>
                <a:custGeom>
                  <a:avLst/>
                  <a:gdLst>
                    <a:gd name="T0" fmla="*/ 2635 w 378"/>
                    <a:gd name="T1" fmla="*/ 814 h 324"/>
                    <a:gd name="T2" fmla="*/ 2516 w 378"/>
                    <a:gd name="T3" fmla="*/ 634 h 324"/>
                    <a:gd name="T4" fmla="*/ 2579 w 378"/>
                    <a:gd name="T5" fmla="*/ 525 h 324"/>
                    <a:gd name="T6" fmla="*/ 2355 w 378"/>
                    <a:gd name="T7" fmla="*/ 365 h 324"/>
                    <a:gd name="T8" fmla="*/ 2044 w 378"/>
                    <a:gd name="T9" fmla="*/ 185 h 324"/>
                    <a:gd name="T10" fmla="*/ 1888 w 378"/>
                    <a:gd name="T11" fmla="*/ 212 h 324"/>
                    <a:gd name="T12" fmla="*/ 1547 w 378"/>
                    <a:gd name="T13" fmla="*/ 27 h 324"/>
                    <a:gd name="T14" fmla="*/ 1402 w 378"/>
                    <a:gd name="T15" fmla="*/ 48 h 324"/>
                    <a:gd name="T16" fmla="*/ 1067 w 378"/>
                    <a:gd name="T17" fmla="*/ 0 h 324"/>
                    <a:gd name="T18" fmla="*/ 349 w 378"/>
                    <a:gd name="T19" fmla="*/ 418 h 324"/>
                    <a:gd name="T20" fmla="*/ 195 w 378"/>
                    <a:gd name="T21" fmla="*/ 541 h 324"/>
                    <a:gd name="T22" fmla="*/ 222 w 378"/>
                    <a:gd name="T23" fmla="*/ 609 h 324"/>
                    <a:gd name="T24" fmla="*/ 0 w 378"/>
                    <a:gd name="T25" fmla="*/ 846 h 324"/>
                    <a:gd name="T26" fmla="*/ 153 w 378"/>
                    <a:gd name="T27" fmla="*/ 1058 h 324"/>
                    <a:gd name="T28" fmla="*/ 84 w 378"/>
                    <a:gd name="T29" fmla="*/ 1150 h 324"/>
                    <a:gd name="T30" fmla="*/ 280 w 378"/>
                    <a:gd name="T31" fmla="*/ 1274 h 324"/>
                    <a:gd name="T32" fmla="*/ 438 w 378"/>
                    <a:gd name="T33" fmla="*/ 1230 h 324"/>
                    <a:gd name="T34" fmla="*/ 914 w 378"/>
                    <a:gd name="T35" fmla="*/ 1396 h 324"/>
                    <a:gd name="T36" fmla="*/ 1249 w 378"/>
                    <a:gd name="T37" fmla="*/ 1331 h 324"/>
                    <a:gd name="T38" fmla="*/ 1674 w 378"/>
                    <a:gd name="T39" fmla="*/ 1427 h 324"/>
                    <a:gd name="T40" fmla="*/ 2231 w 378"/>
                    <a:gd name="T41" fmla="*/ 1230 h 324"/>
                    <a:gd name="T42" fmla="*/ 2405 w 378"/>
                    <a:gd name="T43" fmla="*/ 1106 h 324"/>
                    <a:gd name="T44" fmla="*/ 2392 w 378"/>
                    <a:gd name="T45" fmla="*/ 1058 h 324"/>
                    <a:gd name="T46" fmla="*/ 2635 w 378"/>
                    <a:gd name="T47" fmla="*/ 814 h 3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78"/>
                    <a:gd name="T73" fmla="*/ 0 h 324"/>
                    <a:gd name="T74" fmla="*/ 378 w 378"/>
                    <a:gd name="T75" fmla="*/ 324 h 32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rgbClr val="295594"/>
                    </a:gs>
                    <a:gs pos="100000">
                      <a:srgbClr val="DDDDDD"/>
                    </a:gs>
                  </a:gsLst>
                  <a:lin ang="2700000" scaled="1"/>
                </a:gradFill>
                <a:ln w="3175">
                  <a:solidFill>
                    <a:srgbClr val="F8F8F8"/>
                  </a:solidFill>
                  <a:miter lim="800000"/>
                  <a:headEnd/>
                  <a:tailEnd/>
                </a:ln>
              </p:spPr>
              <p:txBody>
                <a:bodyPr/>
                <a:lstStyle/>
                <a:p>
                  <a:endParaRPr lang="en-US">
                    <a:latin typeface="Calibri" pitchFamily="34" charset="0"/>
                    <a:cs typeface="Arial" pitchFamily="34" charset="0"/>
                  </a:endParaRPr>
                </a:p>
              </p:txBody>
            </p:sp>
            <p:sp>
              <p:nvSpPr>
                <p:cNvPr id="17735" name="Freeform 128"/>
                <p:cNvSpPr>
                  <a:spLocks/>
                </p:cNvSpPr>
                <p:nvPr/>
              </p:nvSpPr>
              <p:spPr bwMode="gray">
                <a:xfrm>
                  <a:off x="1658" y="2709"/>
                  <a:ext cx="690" cy="603"/>
                </a:xfrm>
                <a:custGeom>
                  <a:avLst/>
                  <a:gdLst>
                    <a:gd name="T0" fmla="*/ 229 w 262"/>
                    <a:gd name="T1" fmla="*/ 1111 h 286"/>
                    <a:gd name="T2" fmla="*/ 76 w 262"/>
                    <a:gd name="T3" fmla="*/ 898 h 286"/>
                    <a:gd name="T4" fmla="*/ 298 w 262"/>
                    <a:gd name="T5" fmla="*/ 660 h 286"/>
                    <a:gd name="T6" fmla="*/ 271 w 262"/>
                    <a:gd name="T7" fmla="*/ 592 h 286"/>
                    <a:gd name="T8" fmla="*/ 424 w 262"/>
                    <a:gd name="T9" fmla="*/ 468 h 286"/>
                    <a:gd name="T10" fmla="*/ 1140 w 262"/>
                    <a:gd name="T11" fmla="*/ 48 h 286"/>
                    <a:gd name="T12" fmla="*/ 1472 w 262"/>
                    <a:gd name="T13" fmla="*/ 97 h 286"/>
                    <a:gd name="T14" fmla="*/ 1620 w 262"/>
                    <a:gd name="T15" fmla="*/ 76 h 286"/>
                    <a:gd name="T16" fmla="*/ 1820 w 262"/>
                    <a:gd name="T17" fmla="*/ 120 h 286"/>
                    <a:gd name="T18" fmla="*/ 1543 w 262"/>
                    <a:gd name="T19" fmla="*/ 27 h 286"/>
                    <a:gd name="T20" fmla="*/ 1396 w 262"/>
                    <a:gd name="T21" fmla="*/ 48 h 286"/>
                    <a:gd name="T22" fmla="*/ 1064 w 262"/>
                    <a:gd name="T23" fmla="*/ 0 h 286"/>
                    <a:gd name="T24" fmla="*/ 348 w 262"/>
                    <a:gd name="T25" fmla="*/ 420 h 286"/>
                    <a:gd name="T26" fmla="*/ 195 w 262"/>
                    <a:gd name="T27" fmla="*/ 544 h 286"/>
                    <a:gd name="T28" fmla="*/ 221 w 262"/>
                    <a:gd name="T29" fmla="*/ 611 h 286"/>
                    <a:gd name="T30" fmla="*/ 0 w 262"/>
                    <a:gd name="T31" fmla="*/ 850 h 286"/>
                    <a:gd name="T32" fmla="*/ 153 w 262"/>
                    <a:gd name="T33" fmla="*/ 1061 h 286"/>
                    <a:gd name="T34" fmla="*/ 84 w 262"/>
                    <a:gd name="T35" fmla="*/ 1155 h 286"/>
                    <a:gd name="T36" fmla="*/ 187 w 262"/>
                    <a:gd name="T37" fmla="*/ 1265 h 286"/>
                    <a:gd name="T38" fmla="*/ 161 w 262"/>
                    <a:gd name="T39" fmla="*/ 1204 h 286"/>
                    <a:gd name="T40" fmla="*/ 229 w 262"/>
                    <a:gd name="T41" fmla="*/ 1111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2"/>
                    <a:gd name="T64" fmla="*/ 0 h 286"/>
                    <a:gd name="T65" fmla="*/ 262 w 262"/>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endParaRPr lang="en-US">
                    <a:latin typeface="Calibri" pitchFamily="34" charset="0"/>
                    <a:cs typeface="Arial" pitchFamily="34" charset="0"/>
                  </a:endParaRPr>
                </a:p>
              </p:txBody>
            </p:sp>
          </p:grpSp>
        </p:grpSp>
      </p:grpSp>
      <p:sp>
        <p:nvSpPr>
          <p:cNvPr id="17434" name="TextBox 96"/>
          <p:cNvSpPr txBox="1">
            <a:spLocks noChangeArrowheads="1"/>
          </p:cNvSpPr>
          <p:nvPr/>
        </p:nvSpPr>
        <p:spPr bwMode="auto">
          <a:xfrm>
            <a:off x="0" y="1303338"/>
            <a:ext cx="2133600" cy="523875"/>
          </a:xfrm>
          <a:prstGeom prst="rect">
            <a:avLst/>
          </a:prstGeom>
          <a:noFill/>
          <a:ln w="9525">
            <a:noFill/>
            <a:miter lim="800000"/>
            <a:headEnd/>
            <a:tailEnd/>
          </a:ln>
        </p:spPr>
        <p:txBody>
          <a:bodyPr>
            <a:spAutoFit/>
          </a:bodyPr>
          <a:lstStyle/>
          <a:p>
            <a:r>
              <a:rPr lang="zh-CN" altLang="en-US" sz="1400">
                <a:latin typeface="宋体" pitchFamily="2" charset="-122"/>
                <a:ea typeface="宋体" pitchFamily="2" charset="-122"/>
              </a:rPr>
              <a:t>总部员工</a:t>
            </a:r>
            <a:endParaRPr lang="en-US" altLang="zh-CN" sz="1400">
              <a:latin typeface="宋体" pitchFamily="2" charset="-122"/>
              <a:ea typeface="宋体" pitchFamily="2" charset="-122"/>
              <a:cs typeface="Arial" pitchFamily="34" charset="0"/>
            </a:endParaRPr>
          </a:p>
          <a:p>
            <a:r>
              <a:rPr lang="en-US" sz="1400">
                <a:latin typeface="Calibri" pitchFamily="34" charset="0"/>
                <a:ea typeface="宋体" pitchFamily="2" charset="-122"/>
                <a:cs typeface="Arial" pitchFamily="34" charset="0"/>
              </a:rPr>
              <a:t>LAN &amp; WLAN</a:t>
            </a:r>
          </a:p>
        </p:txBody>
      </p:sp>
      <p:sp>
        <p:nvSpPr>
          <p:cNvPr id="17435" name="TextBox 100"/>
          <p:cNvSpPr txBox="1">
            <a:spLocks noChangeArrowheads="1"/>
          </p:cNvSpPr>
          <p:nvPr/>
        </p:nvSpPr>
        <p:spPr bwMode="auto">
          <a:xfrm>
            <a:off x="490538" y="6096000"/>
            <a:ext cx="1306512" cy="292100"/>
          </a:xfrm>
          <a:prstGeom prst="rect">
            <a:avLst/>
          </a:prstGeom>
          <a:noFill/>
          <a:ln w="9525">
            <a:noFill/>
            <a:miter lim="800000"/>
            <a:headEnd/>
            <a:tailEnd/>
          </a:ln>
        </p:spPr>
        <p:txBody>
          <a:bodyPr wrap="none">
            <a:spAutoFit/>
          </a:bodyPr>
          <a:lstStyle/>
          <a:p>
            <a:r>
              <a:rPr lang="en-US" sz="1300">
                <a:latin typeface="Calibri" pitchFamily="34" charset="0"/>
                <a:cs typeface="Arial" pitchFamily="34" charset="0"/>
              </a:rPr>
              <a:t>Cloud Services</a:t>
            </a:r>
          </a:p>
        </p:txBody>
      </p:sp>
      <p:sp>
        <p:nvSpPr>
          <p:cNvPr id="17436" name="TextBox 101"/>
          <p:cNvSpPr txBox="1">
            <a:spLocks noChangeArrowheads="1"/>
          </p:cNvSpPr>
          <p:nvPr/>
        </p:nvSpPr>
        <p:spPr bwMode="auto">
          <a:xfrm>
            <a:off x="2490788" y="6096000"/>
            <a:ext cx="1649412" cy="292100"/>
          </a:xfrm>
          <a:prstGeom prst="rect">
            <a:avLst/>
          </a:prstGeom>
          <a:noFill/>
          <a:ln w="9525">
            <a:noFill/>
            <a:miter lim="800000"/>
            <a:headEnd/>
            <a:tailEnd/>
          </a:ln>
        </p:spPr>
        <p:txBody>
          <a:bodyPr wrap="none">
            <a:spAutoFit/>
          </a:bodyPr>
          <a:lstStyle/>
          <a:p>
            <a:r>
              <a:rPr lang="en-US" sz="1300">
                <a:latin typeface="Calibri" pitchFamily="34" charset="0"/>
                <a:cs typeface="Arial" pitchFamily="34" charset="0"/>
              </a:rPr>
              <a:t>Hosted Applications</a:t>
            </a:r>
          </a:p>
        </p:txBody>
      </p:sp>
      <p:sp>
        <p:nvSpPr>
          <p:cNvPr id="17437" name="TextBox 103"/>
          <p:cNvSpPr txBox="1">
            <a:spLocks noChangeArrowheads="1"/>
          </p:cNvSpPr>
          <p:nvPr/>
        </p:nvSpPr>
        <p:spPr bwMode="auto">
          <a:xfrm>
            <a:off x="6254750" y="6096000"/>
            <a:ext cx="628650" cy="292100"/>
          </a:xfrm>
          <a:prstGeom prst="rect">
            <a:avLst/>
          </a:prstGeom>
          <a:noFill/>
          <a:ln w="9525">
            <a:noFill/>
            <a:miter lim="800000"/>
            <a:headEnd/>
            <a:tailEnd/>
          </a:ln>
        </p:spPr>
        <p:txBody>
          <a:bodyPr wrap="none">
            <a:spAutoFit/>
          </a:bodyPr>
          <a:lstStyle/>
          <a:p>
            <a:r>
              <a:rPr lang="en-US" sz="1300">
                <a:latin typeface="Calibri" pitchFamily="34" charset="0"/>
                <a:cs typeface="Arial" pitchFamily="34" charset="0"/>
              </a:rPr>
              <a:t>SAAS</a:t>
            </a:r>
          </a:p>
        </p:txBody>
      </p:sp>
      <p:sp>
        <p:nvSpPr>
          <p:cNvPr id="17438" name="TextBox 105"/>
          <p:cNvSpPr txBox="1">
            <a:spLocks noChangeArrowheads="1"/>
          </p:cNvSpPr>
          <p:nvPr/>
        </p:nvSpPr>
        <p:spPr bwMode="auto">
          <a:xfrm>
            <a:off x="7569200" y="6096000"/>
            <a:ext cx="1287463" cy="492125"/>
          </a:xfrm>
          <a:prstGeom prst="rect">
            <a:avLst/>
          </a:prstGeom>
          <a:noFill/>
          <a:ln w="9525">
            <a:noFill/>
            <a:miter lim="800000"/>
            <a:headEnd/>
            <a:tailEnd/>
          </a:ln>
        </p:spPr>
        <p:txBody>
          <a:bodyPr wrap="none">
            <a:spAutoFit/>
          </a:bodyPr>
          <a:lstStyle/>
          <a:p>
            <a:r>
              <a:rPr lang="en-US" sz="1300">
                <a:latin typeface="Calibri" pitchFamily="34" charset="0"/>
                <a:cs typeface="Arial" pitchFamily="34" charset="0"/>
              </a:rPr>
              <a:t>Apps and Data</a:t>
            </a:r>
          </a:p>
          <a:p>
            <a:r>
              <a:rPr lang="en-US" sz="1300">
                <a:latin typeface="Calibri" pitchFamily="34" charset="0"/>
                <a:cs typeface="Arial" pitchFamily="34" charset="0"/>
              </a:rPr>
              <a:t>in the Branch</a:t>
            </a:r>
          </a:p>
        </p:txBody>
      </p:sp>
      <p:sp>
        <p:nvSpPr>
          <p:cNvPr id="17439" name="TextBox 107"/>
          <p:cNvSpPr txBox="1">
            <a:spLocks noChangeArrowheads="1"/>
          </p:cNvSpPr>
          <p:nvPr/>
        </p:nvSpPr>
        <p:spPr bwMode="auto">
          <a:xfrm>
            <a:off x="4445000" y="6096000"/>
            <a:ext cx="1084263" cy="492125"/>
          </a:xfrm>
          <a:prstGeom prst="rect">
            <a:avLst/>
          </a:prstGeom>
          <a:noFill/>
          <a:ln w="9525">
            <a:noFill/>
            <a:miter lim="800000"/>
            <a:headEnd/>
            <a:tailEnd/>
          </a:ln>
        </p:spPr>
        <p:txBody>
          <a:bodyPr wrap="none">
            <a:spAutoFit/>
          </a:bodyPr>
          <a:lstStyle/>
          <a:p>
            <a:r>
              <a:rPr lang="en-US" sz="1300">
                <a:latin typeface="Calibri" pitchFamily="34" charset="0"/>
                <a:cs typeface="Arial" pitchFamily="34" charset="0"/>
              </a:rPr>
              <a:t>Corporate</a:t>
            </a:r>
          </a:p>
          <a:p>
            <a:r>
              <a:rPr lang="en-US" sz="1300">
                <a:latin typeface="Calibri" pitchFamily="34" charset="0"/>
                <a:cs typeface="Arial" pitchFamily="34" charset="0"/>
              </a:rPr>
              <a:t>Data Center</a:t>
            </a:r>
          </a:p>
        </p:txBody>
      </p:sp>
      <p:sp>
        <p:nvSpPr>
          <p:cNvPr id="17440" name="TextBox 362"/>
          <p:cNvSpPr txBox="1">
            <a:spLocks noChangeArrowheads="1"/>
          </p:cNvSpPr>
          <p:nvPr/>
        </p:nvSpPr>
        <p:spPr bwMode="auto">
          <a:xfrm>
            <a:off x="3903663" y="1303338"/>
            <a:ext cx="903287" cy="523875"/>
          </a:xfrm>
          <a:prstGeom prst="rect">
            <a:avLst/>
          </a:prstGeom>
          <a:noFill/>
          <a:ln w="9525">
            <a:noFill/>
            <a:miter lim="800000"/>
            <a:headEnd/>
            <a:tailEnd/>
          </a:ln>
        </p:spPr>
        <p:txBody>
          <a:bodyPr wrap="none">
            <a:spAutoFit/>
          </a:bodyPr>
          <a:lstStyle/>
          <a:p>
            <a:r>
              <a:rPr lang="zh-CN" altLang="en-US" sz="1400">
                <a:latin typeface="宋体" pitchFamily="2" charset="-122"/>
                <a:ea typeface="宋体" pitchFamily="2" charset="-122"/>
              </a:rPr>
              <a:t>远程接入</a:t>
            </a:r>
            <a:endParaRPr lang="en-US" altLang="zh-CN" sz="1400">
              <a:latin typeface="宋体" pitchFamily="2" charset="-122"/>
              <a:ea typeface="宋体" pitchFamily="2" charset="-122"/>
              <a:cs typeface="Arial" pitchFamily="34" charset="0"/>
            </a:endParaRPr>
          </a:p>
          <a:p>
            <a:r>
              <a:rPr lang="zh-CN" altLang="en-US" sz="1400">
                <a:latin typeface="宋体" pitchFamily="2" charset="-122"/>
                <a:ea typeface="宋体" pitchFamily="2" charset="-122"/>
              </a:rPr>
              <a:t>的员工</a:t>
            </a:r>
            <a:endParaRPr lang="en-US" sz="1400">
              <a:latin typeface="Calibri" pitchFamily="34" charset="0"/>
              <a:ea typeface="宋体" pitchFamily="2" charset="-122"/>
            </a:endParaRPr>
          </a:p>
        </p:txBody>
      </p:sp>
      <p:sp>
        <p:nvSpPr>
          <p:cNvPr id="17441" name="TextBox 392"/>
          <p:cNvSpPr txBox="1">
            <a:spLocks noChangeArrowheads="1"/>
          </p:cNvSpPr>
          <p:nvPr/>
        </p:nvSpPr>
        <p:spPr bwMode="auto">
          <a:xfrm>
            <a:off x="2255838" y="1303338"/>
            <a:ext cx="903287" cy="523875"/>
          </a:xfrm>
          <a:prstGeom prst="rect">
            <a:avLst/>
          </a:prstGeom>
          <a:noFill/>
          <a:ln w="9525">
            <a:noFill/>
            <a:miter lim="800000"/>
            <a:headEnd/>
            <a:tailEnd/>
          </a:ln>
        </p:spPr>
        <p:txBody>
          <a:bodyPr wrap="none">
            <a:spAutoFit/>
          </a:bodyPr>
          <a:lstStyle/>
          <a:p>
            <a:r>
              <a:rPr lang="zh-CN" altLang="en-US" sz="1400">
                <a:latin typeface="宋体" pitchFamily="2" charset="-122"/>
                <a:ea typeface="宋体" pitchFamily="2" charset="-122"/>
              </a:rPr>
              <a:t>移动员工</a:t>
            </a:r>
            <a:endParaRPr lang="en-US" altLang="zh-CN" sz="1400">
              <a:latin typeface="宋体" pitchFamily="2" charset="-122"/>
              <a:ea typeface="宋体" pitchFamily="2" charset="-122"/>
              <a:cs typeface="Arial" pitchFamily="34" charset="0"/>
            </a:endParaRPr>
          </a:p>
          <a:p>
            <a:r>
              <a:rPr lang="en-US" sz="1400">
                <a:latin typeface="Calibri" pitchFamily="34" charset="0"/>
                <a:ea typeface="宋体" pitchFamily="2" charset="-122"/>
                <a:cs typeface="Arial" pitchFamily="34" charset="0"/>
              </a:rPr>
              <a:t>Mobile</a:t>
            </a:r>
          </a:p>
        </p:txBody>
      </p:sp>
      <p:sp>
        <p:nvSpPr>
          <p:cNvPr id="17442" name="TextBox 419"/>
          <p:cNvSpPr txBox="1">
            <a:spLocks noChangeArrowheads="1"/>
          </p:cNvSpPr>
          <p:nvPr/>
        </p:nvSpPr>
        <p:spPr bwMode="auto">
          <a:xfrm>
            <a:off x="5153025" y="1303338"/>
            <a:ext cx="1828800" cy="523875"/>
          </a:xfrm>
          <a:prstGeom prst="rect">
            <a:avLst/>
          </a:prstGeom>
          <a:noFill/>
          <a:ln w="9525">
            <a:noFill/>
            <a:miter lim="800000"/>
            <a:headEnd/>
            <a:tailEnd/>
          </a:ln>
        </p:spPr>
        <p:txBody>
          <a:bodyPr>
            <a:spAutoFit/>
          </a:bodyPr>
          <a:lstStyle/>
          <a:p>
            <a:r>
              <a:rPr lang="zh-CN" altLang="en-US" sz="1400">
                <a:latin typeface="宋体" pitchFamily="2" charset="-122"/>
                <a:ea typeface="宋体" pitchFamily="2" charset="-122"/>
              </a:rPr>
              <a:t>分部的员工</a:t>
            </a:r>
            <a:endParaRPr lang="en-US" altLang="zh-CN" sz="1400">
              <a:latin typeface="宋体" pitchFamily="2" charset="-122"/>
              <a:ea typeface="宋体" pitchFamily="2" charset="-122"/>
              <a:cs typeface="Arial" pitchFamily="34" charset="0"/>
            </a:endParaRPr>
          </a:p>
          <a:p>
            <a:r>
              <a:rPr lang="en-US" sz="1400">
                <a:latin typeface="Calibri" pitchFamily="34" charset="0"/>
                <a:ea typeface="宋体" pitchFamily="2" charset="-122"/>
                <a:cs typeface="Arial" pitchFamily="34" charset="0"/>
              </a:rPr>
              <a:t>LAN &amp; WLAN</a:t>
            </a:r>
          </a:p>
        </p:txBody>
      </p:sp>
      <p:sp>
        <p:nvSpPr>
          <p:cNvPr id="17443" name="TextBox 438"/>
          <p:cNvSpPr txBox="1">
            <a:spLocks noChangeArrowheads="1"/>
          </p:cNvSpPr>
          <p:nvPr/>
        </p:nvSpPr>
        <p:spPr bwMode="auto">
          <a:xfrm>
            <a:off x="6900863" y="1303338"/>
            <a:ext cx="1828800" cy="523875"/>
          </a:xfrm>
          <a:prstGeom prst="rect">
            <a:avLst/>
          </a:prstGeom>
          <a:noFill/>
          <a:ln w="9525">
            <a:noFill/>
            <a:miter lim="800000"/>
            <a:headEnd/>
            <a:tailEnd/>
          </a:ln>
        </p:spPr>
        <p:txBody>
          <a:bodyPr>
            <a:spAutoFit/>
          </a:bodyPr>
          <a:lstStyle/>
          <a:p>
            <a:r>
              <a:rPr lang="zh-CN" altLang="en-US" sz="1400">
                <a:latin typeface="宋体" pitchFamily="2" charset="-122"/>
                <a:ea typeface="宋体" pitchFamily="2" charset="-122"/>
              </a:rPr>
              <a:t>客户，合作伙伴</a:t>
            </a:r>
            <a:endParaRPr lang="en-US" altLang="zh-CN" sz="1400">
              <a:latin typeface="宋体" pitchFamily="2" charset="-122"/>
              <a:ea typeface="宋体" pitchFamily="2" charset="-122"/>
              <a:cs typeface="Arial" pitchFamily="34" charset="0"/>
            </a:endParaRPr>
          </a:p>
          <a:p>
            <a:r>
              <a:rPr lang="zh-CN" altLang="en-US" sz="1400">
                <a:latin typeface="宋体" pitchFamily="2" charset="-122"/>
                <a:ea typeface="宋体" pitchFamily="2" charset="-122"/>
              </a:rPr>
              <a:t>或供应商</a:t>
            </a:r>
            <a:endParaRPr lang="en-US" sz="1400">
              <a:latin typeface="Calibri" pitchFamily="34" charset="0"/>
              <a:ea typeface="宋体" pitchFamily="2" charset="-122"/>
            </a:endParaRPr>
          </a:p>
        </p:txBody>
      </p:sp>
      <p:grpSp>
        <p:nvGrpSpPr>
          <p:cNvPr id="6" name="Group 542"/>
          <p:cNvGrpSpPr>
            <a:grpSpLocks/>
          </p:cNvGrpSpPr>
          <p:nvPr/>
        </p:nvGrpSpPr>
        <p:grpSpPr bwMode="auto">
          <a:xfrm>
            <a:off x="3124200" y="3098800"/>
            <a:ext cx="4572000" cy="1219200"/>
            <a:chOff x="3124200" y="3098563"/>
            <a:chExt cx="4572000" cy="1219200"/>
          </a:xfrm>
        </p:grpSpPr>
        <p:grpSp>
          <p:nvGrpSpPr>
            <p:cNvPr id="7" name="Group 412"/>
            <p:cNvGrpSpPr>
              <a:grpSpLocks/>
            </p:cNvGrpSpPr>
            <p:nvPr/>
          </p:nvGrpSpPr>
          <p:grpSpPr bwMode="auto">
            <a:xfrm>
              <a:off x="3124200" y="3352800"/>
              <a:ext cx="802554" cy="952458"/>
              <a:chOff x="3810000" y="2205016"/>
              <a:chExt cx="1444625" cy="1714458"/>
            </a:xfrm>
          </p:grpSpPr>
          <p:sp>
            <p:nvSpPr>
              <p:cNvPr id="17712" name="Rectangle 60"/>
              <p:cNvSpPr>
                <a:spLocks noChangeArrowheads="1"/>
              </p:cNvSpPr>
              <p:nvPr/>
            </p:nvSpPr>
            <p:spPr bwMode="gray">
              <a:xfrm>
                <a:off x="3810000" y="2970414"/>
                <a:ext cx="1260183" cy="757253"/>
              </a:xfrm>
              <a:prstGeom prst="rect">
                <a:avLst/>
              </a:prstGeom>
              <a:solidFill>
                <a:srgbClr val="DDDDDD"/>
              </a:solidFill>
              <a:ln w="14288">
                <a:solidFill>
                  <a:schemeClr val="bg1"/>
                </a:solidFill>
                <a:miter lim="800000"/>
                <a:headEnd/>
                <a:tailEnd/>
              </a:ln>
            </p:spPr>
            <p:txBody>
              <a:bodyPr/>
              <a:lstStyle/>
              <a:p>
                <a:endParaRPr lang="en-US">
                  <a:latin typeface="Calibri" pitchFamily="34" charset="0"/>
                  <a:cs typeface="Arial" pitchFamily="34" charset="0"/>
                </a:endParaRPr>
              </a:p>
            </p:txBody>
          </p:sp>
          <p:sp>
            <p:nvSpPr>
              <p:cNvPr id="17713" name="Freeform 61"/>
              <p:cNvSpPr>
                <a:spLocks/>
              </p:cNvSpPr>
              <p:nvPr/>
            </p:nvSpPr>
            <p:spPr bwMode="gray">
              <a:xfrm>
                <a:off x="3810000" y="2970414"/>
                <a:ext cx="185742" cy="948709"/>
              </a:xfrm>
              <a:custGeom>
                <a:avLst/>
                <a:gdLst>
                  <a:gd name="T0" fmla="*/ 96694580 w 357"/>
                  <a:gd name="T1" fmla="*/ 493450523 h 1822"/>
                  <a:gd name="T2" fmla="*/ 0 w 357"/>
                  <a:gd name="T3" fmla="*/ 395410664 h 1822"/>
                  <a:gd name="T4" fmla="*/ 0 w 357"/>
                  <a:gd name="T5" fmla="*/ 0 h 1822"/>
                  <a:gd name="T6" fmla="*/ 96694580 w 357"/>
                  <a:gd name="T7" fmla="*/ 97769097 h 1822"/>
                  <a:gd name="T8" fmla="*/ 96694580 w 357"/>
                  <a:gd name="T9" fmla="*/ 493450523 h 1822"/>
                  <a:gd name="T10" fmla="*/ 0 60000 65536"/>
                  <a:gd name="T11" fmla="*/ 0 60000 65536"/>
                  <a:gd name="T12" fmla="*/ 0 60000 65536"/>
                  <a:gd name="T13" fmla="*/ 0 60000 65536"/>
                  <a:gd name="T14" fmla="*/ 0 60000 65536"/>
                  <a:gd name="T15" fmla="*/ 0 w 357"/>
                  <a:gd name="T16" fmla="*/ 0 h 1822"/>
                  <a:gd name="T17" fmla="*/ 357 w 357"/>
                  <a:gd name="T18" fmla="*/ 1822 h 1822"/>
                </a:gdLst>
                <a:ahLst/>
                <a:cxnLst>
                  <a:cxn ang="T10">
                    <a:pos x="T0" y="T1"/>
                  </a:cxn>
                  <a:cxn ang="T11">
                    <a:pos x="T2" y="T3"/>
                  </a:cxn>
                  <a:cxn ang="T12">
                    <a:pos x="T4" y="T5"/>
                  </a:cxn>
                  <a:cxn ang="T13">
                    <a:pos x="T6" y="T7"/>
                  </a:cxn>
                  <a:cxn ang="T14">
                    <a:pos x="T8" y="T9"/>
                  </a:cxn>
                </a:cxnLst>
                <a:rect l="T15" t="T16" r="T17" b="T18"/>
                <a:pathLst>
                  <a:path w="357" h="1822">
                    <a:moveTo>
                      <a:pt x="357" y="1822"/>
                    </a:moveTo>
                    <a:lnTo>
                      <a:pt x="0" y="1460"/>
                    </a:lnTo>
                    <a:lnTo>
                      <a:pt x="0" y="0"/>
                    </a:lnTo>
                    <a:lnTo>
                      <a:pt x="357" y="361"/>
                    </a:lnTo>
                    <a:lnTo>
                      <a:pt x="357" y="1822"/>
                    </a:lnTo>
                    <a:close/>
                  </a:path>
                </a:pathLst>
              </a:custGeom>
              <a:gradFill rotWithShape="1">
                <a:gsLst>
                  <a:gs pos="0">
                    <a:srgbClr val="B3B3B3"/>
                  </a:gs>
                  <a:gs pos="100000">
                    <a:srgbClr val="DDDDDD"/>
                  </a:gs>
                </a:gsLst>
                <a:lin ang="0" scaled="1"/>
              </a:gradFill>
              <a:ln w="14351">
                <a:solidFill>
                  <a:schemeClr val="bg1"/>
                </a:solidFill>
                <a:miter lim="800000"/>
                <a:headEnd/>
                <a:tailEnd/>
              </a:ln>
            </p:spPr>
            <p:txBody>
              <a:bodyPr/>
              <a:lstStyle/>
              <a:p>
                <a:endParaRPr lang="en-US">
                  <a:latin typeface="Calibri" pitchFamily="34" charset="0"/>
                  <a:cs typeface="Arial" pitchFamily="34" charset="0"/>
                </a:endParaRPr>
              </a:p>
            </p:txBody>
          </p:sp>
          <p:sp>
            <p:nvSpPr>
              <p:cNvPr id="17714" name="Freeform 62"/>
              <p:cNvSpPr>
                <a:spLocks/>
              </p:cNvSpPr>
              <p:nvPr/>
            </p:nvSpPr>
            <p:spPr bwMode="gray">
              <a:xfrm>
                <a:off x="5070183" y="2970414"/>
                <a:ext cx="185740" cy="948709"/>
              </a:xfrm>
              <a:custGeom>
                <a:avLst/>
                <a:gdLst>
                  <a:gd name="T0" fmla="*/ 96693322 w 356"/>
                  <a:gd name="T1" fmla="*/ 493450523 h 1822"/>
                  <a:gd name="T2" fmla="*/ 0 w 356"/>
                  <a:gd name="T3" fmla="*/ 395410664 h 1822"/>
                  <a:gd name="T4" fmla="*/ 0 w 356"/>
                  <a:gd name="T5" fmla="*/ 0 h 1822"/>
                  <a:gd name="T6" fmla="*/ 96693322 w 356"/>
                  <a:gd name="T7" fmla="*/ 97769097 h 1822"/>
                  <a:gd name="T8" fmla="*/ 96693322 w 356"/>
                  <a:gd name="T9" fmla="*/ 493450523 h 1822"/>
                  <a:gd name="T10" fmla="*/ 0 60000 65536"/>
                  <a:gd name="T11" fmla="*/ 0 60000 65536"/>
                  <a:gd name="T12" fmla="*/ 0 60000 65536"/>
                  <a:gd name="T13" fmla="*/ 0 60000 65536"/>
                  <a:gd name="T14" fmla="*/ 0 60000 65536"/>
                  <a:gd name="T15" fmla="*/ 0 w 356"/>
                  <a:gd name="T16" fmla="*/ 0 h 1822"/>
                  <a:gd name="T17" fmla="*/ 356 w 356"/>
                  <a:gd name="T18" fmla="*/ 1822 h 1822"/>
                </a:gdLst>
                <a:ahLst/>
                <a:cxnLst>
                  <a:cxn ang="T10">
                    <a:pos x="T0" y="T1"/>
                  </a:cxn>
                  <a:cxn ang="T11">
                    <a:pos x="T2" y="T3"/>
                  </a:cxn>
                  <a:cxn ang="T12">
                    <a:pos x="T4" y="T5"/>
                  </a:cxn>
                  <a:cxn ang="T13">
                    <a:pos x="T6" y="T7"/>
                  </a:cxn>
                  <a:cxn ang="T14">
                    <a:pos x="T8" y="T9"/>
                  </a:cxn>
                </a:cxnLst>
                <a:rect l="T15" t="T16" r="T17" b="T18"/>
                <a:pathLst>
                  <a:path w="356" h="1822">
                    <a:moveTo>
                      <a:pt x="356" y="1822"/>
                    </a:moveTo>
                    <a:lnTo>
                      <a:pt x="0" y="1460"/>
                    </a:lnTo>
                    <a:lnTo>
                      <a:pt x="0" y="0"/>
                    </a:lnTo>
                    <a:lnTo>
                      <a:pt x="356" y="361"/>
                    </a:lnTo>
                    <a:lnTo>
                      <a:pt x="356" y="1822"/>
                    </a:lnTo>
                    <a:close/>
                  </a:path>
                </a:pathLst>
              </a:custGeom>
              <a:solidFill>
                <a:srgbClr val="DDDDDD"/>
              </a:solidFill>
              <a:ln w="14288">
                <a:solidFill>
                  <a:schemeClr val="bg1"/>
                </a:solidFill>
                <a:miter lim="800000"/>
                <a:headEnd/>
                <a:tailEnd/>
              </a:ln>
            </p:spPr>
            <p:txBody>
              <a:bodyPr/>
              <a:lstStyle/>
              <a:p>
                <a:endParaRPr lang="en-US">
                  <a:latin typeface="Calibri" pitchFamily="34" charset="0"/>
                  <a:cs typeface="Arial" pitchFamily="34" charset="0"/>
                </a:endParaRPr>
              </a:p>
            </p:txBody>
          </p:sp>
          <p:sp>
            <p:nvSpPr>
              <p:cNvPr id="17715" name="Freeform 63"/>
              <p:cNvSpPr>
                <a:spLocks/>
              </p:cNvSpPr>
              <p:nvPr/>
            </p:nvSpPr>
            <p:spPr bwMode="gray">
              <a:xfrm>
                <a:off x="3810000" y="2970414"/>
                <a:ext cx="1443066" cy="191457"/>
              </a:xfrm>
              <a:custGeom>
                <a:avLst/>
                <a:gdLst>
                  <a:gd name="T0" fmla="*/ 0 w 2771"/>
                  <a:gd name="T1" fmla="*/ 0 h 364"/>
                  <a:gd name="T2" fmla="*/ 97327537 w 2771"/>
                  <a:gd name="T3" fmla="*/ 99582361 h 364"/>
                  <a:gd name="T4" fmla="*/ 751239537 w 2771"/>
                  <a:gd name="T5" fmla="*/ 99582361 h 364"/>
                  <a:gd name="T6" fmla="*/ 654996252 w 2771"/>
                  <a:gd name="T7" fmla="*/ 0 h 364"/>
                  <a:gd name="T8" fmla="*/ 0 w 2771"/>
                  <a:gd name="T9" fmla="*/ 0 h 364"/>
                  <a:gd name="T10" fmla="*/ 0 60000 65536"/>
                  <a:gd name="T11" fmla="*/ 0 60000 65536"/>
                  <a:gd name="T12" fmla="*/ 0 60000 65536"/>
                  <a:gd name="T13" fmla="*/ 0 60000 65536"/>
                  <a:gd name="T14" fmla="*/ 0 60000 65536"/>
                  <a:gd name="T15" fmla="*/ 0 w 2771"/>
                  <a:gd name="T16" fmla="*/ 0 h 364"/>
                  <a:gd name="T17" fmla="*/ 2771 w 2771"/>
                  <a:gd name="T18" fmla="*/ 364 h 364"/>
                </a:gdLst>
                <a:ahLst/>
                <a:cxnLst>
                  <a:cxn ang="T10">
                    <a:pos x="T0" y="T1"/>
                  </a:cxn>
                  <a:cxn ang="T11">
                    <a:pos x="T2" y="T3"/>
                  </a:cxn>
                  <a:cxn ang="T12">
                    <a:pos x="T4" y="T5"/>
                  </a:cxn>
                  <a:cxn ang="T13">
                    <a:pos x="T6" y="T7"/>
                  </a:cxn>
                  <a:cxn ang="T14">
                    <a:pos x="T8" y="T9"/>
                  </a:cxn>
                </a:cxnLst>
                <a:rect l="T15" t="T16" r="T17" b="T18"/>
                <a:pathLst>
                  <a:path w="2771" h="364">
                    <a:moveTo>
                      <a:pt x="0" y="0"/>
                    </a:moveTo>
                    <a:lnTo>
                      <a:pt x="359" y="364"/>
                    </a:lnTo>
                    <a:lnTo>
                      <a:pt x="2771" y="364"/>
                    </a:lnTo>
                    <a:lnTo>
                      <a:pt x="2416" y="0"/>
                    </a:lnTo>
                    <a:lnTo>
                      <a:pt x="0" y="0"/>
                    </a:lnTo>
                    <a:close/>
                  </a:path>
                </a:pathLst>
              </a:custGeom>
              <a:gradFill rotWithShape="1">
                <a:gsLst>
                  <a:gs pos="0">
                    <a:srgbClr val="BBBBBB"/>
                  </a:gs>
                  <a:gs pos="100000">
                    <a:srgbClr val="DDDDDD"/>
                  </a:gs>
                </a:gsLst>
                <a:lin ang="5400000" scaled="1"/>
              </a:gradFill>
              <a:ln w="17526">
                <a:solidFill>
                  <a:schemeClr val="bg1"/>
                </a:solidFill>
                <a:miter lim="800000"/>
                <a:headEnd/>
                <a:tailEnd/>
              </a:ln>
            </p:spPr>
            <p:txBody>
              <a:bodyPr/>
              <a:lstStyle/>
              <a:p>
                <a:endParaRPr lang="en-US">
                  <a:latin typeface="Calibri" pitchFamily="34" charset="0"/>
                  <a:cs typeface="Arial" pitchFamily="34" charset="0"/>
                </a:endParaRPr>
              </a:p>
            </p:txBody>
          </p:sp>
          <p:sp>
            <p:nvSpPr>
              <p:cNvPr id="17716" name="Rectangle 64"/>
              <p:cNvSpPr>
                <a:spLocks noChangeArrowheads="1"/>
              </p:cNvSpPr>
              <p:nvPr/>
            </p:nvSpPr>
            <p:spPr bwMode="gray">
              <a:xfrm>
                <a:off x="3992884" y="3161872"/>
                <a:ext cx="1260183" cy="757251"/>
              </a:xfrm>
              <a:prstGeom prst="rect">
                <a:avLst/>
              </a:prstGeom>
              <a:gradFill rotWithShape="1">
                <a:gsLst>
                  <a:gs pos="0">
                    <a:srgbClr val="DDDDDD"/>
                  </a:gs>
                  <a:gs pos="100000">
                    <a:srgbClr val="AAAAAA"/>
                  </a:gs>
                </a:gsLst>
                <a:lin ang="2700000" scaled="1"/>
              </a:gradFill>
              <a:ln w="14351">
                <a:solidFill>
                  <a:schemeClr val="bg1"/>
                </a:solidFill>
                <a:miter lim="800000"/>
                <a:headEnd/>
                <a:tailEnd/>
              </a:ln>
            </p:spPr>
            <p:txBody>
              <a:bodyPr/>
              <a:lstStyle/>
              <a:p>
                <a:endParaRPr lang="en-US">
                  <a:latin typeface="Calibri" pitchFamily="34" charset="0"/>
                  <a:cs typeface="Arial" pitchFamily="34" charset="0"/>
                </a:endParaRPr>
              </a:p>
            </p:txBody>
          </p:sp>
          <p:pic>
            <p:nvPicPr>
              <p:cNvPr id="17717" name="Picture 67"/>
              <p:cNvPicPr>
                <a:picLocks noChangeAspect="1" noChangeArrowheads="1"/>
              </p:cNvPicPr>
              <p:nvPr/>
            </p:nvPicPr>
            <p:blipFill>
              <a:blip r:embed="rId4" cstate="print"/>
              <a:srcRect/>
              <a:stretch>
                <a:fillRect/>
              </a:stretch>
            </p:blipFill>
            <p:spPr bwMode="gray">
              <a:xfrm>
                <a:off x="4285488" y="2581932"/>
                <a:ext cx="325247" cy="497776"/>
              </a:xfrm>
              <a:prstGeom prst="rect">
                <a:avLst/>
              </a:prstGeom>
              <a:gradFill rotWithShape="1">
                <a:gsLst>
                  <a:gs pos="0">
                    <a:srgbClr val="295594"/>
                  </a:gs>
                  <a:gs pos="100000">
                    <a:srgbClr val="DDDDDD"/>
                  </a:gs>
                </a:gsLst>
                <a:lin ang="2700000" scaled="1"/>
              </a:gradFill>
              <a:ln w="3175">
                <a:solidFill>
                  <a:srgbClr val="F8F8F8"/>
                </a:solidFill>
                <a:miter lim="800000"/>
                <a:headEnd/>
                <a:tailEnd/>
              </a:ln>
            </p:spPr>
          </p:pic>
          <p:pic>
            <p:nvPicPr>
              <p:cNvPr id="17718" name="Picture 68"/>
              <p:cNvPicPr>
                <a:picLocks noChangeAspect="1" noChangeArrowheads="1"/>
              </p:cNvPicPr>
              <p:nvPr/>
            </p:nvPicPr>
            <p:blipFill>
              <a:blip r:embed="rId4" cstate="print"/>
              <a:srcRect/>
              <a:stretch>
                <a:fillRect/>
              </a:stretch>
            </p:blipFill>
            <p:spPr bwMode="gray">
              <a:xfrm>
                <a:off x="4618165" y="2581932"/>
                <a:ext cx="325247" cy="497776"/>
              </a:xfrm>
              <a:prstGeom prst="rect">
                <a:avLst/>
              </a:prstGeom>
              <a:gradFill rotWithShape="1">
                <a:gsLst>
                  <a:gs pos="0">
                    <a:srgbClr val="295594"/>
                  </a:gs>
                  <a:gs pos="100000">
                    <a:srgbClr val="DDDDDD"/>
                  </a:gs>
                </a:gsLst>
                <a:lin ang="2700000" scaled="1"/>
              </a:gradFill>
              <a:ln w="3175">
                <a:solidFill>
                  <a:srgbClr val="F8F8F8"/>
                </a:solidFill>
                <a:miter lim="800000"/>
                <a:headEnd/>
                <a:tailEnd/>
              </a:ln>
            </p:spPr>
          </p:pic>
          <p:grpSp>
            <p:nvGrpSpPr>
              <p:cNvPr id="8" name="Group 55"/>
              <p:cNvGrpSpPr>
                <a:grpSpLocks/>
              </p:cNvGrpSpPr>
              <p:nvPr/>
            </p:nvGrpSpPr>
            <p:grpSpPr bwMode="auto">
              <a:xfrm>
                <a:off x="4106252" y="2205016"/>
                <a:ext cx="981521" cy="1599821"/>
                <a:chOff x="3582" y="1252"/>
                <a:chExt cx="1189" cy="1938"/>
              </a:xfrm>
            </p:grpSpPr>
            <p:sp>
              <p:nvSpPr>
                <p:cNvPr id="17720" name="Freeform 20"/>
                <p:cNvSpPr>
                  <a:spLocks/>
                </p:cNvSpPr>
                <p:nvPr/>
              </p:nvSpPr>
              <p:spPr bwMode="gray">
                <a:xfrm>
                  <a:off x="4251" y="2723"/>
                  <a:ext cx="222" cy="457"/>
                </a:xfrm>
                <a:custGeom>
                  <a:avLst/>
                  <a:gdLst>
                    <a:gd name="T0" fmla="*/ 218 w 102"/>
                    <a:gd name="T1" fmla="*/ 0 h 211"/>
                    <a:gd name="T2" fmla="*/ 222 w 102"/>
                    <a:gd name="T3" fmla="*/ 0 h 211"/>
                    <a:gd name="T4" fmla="*/ 355 w 102"/>
                    <a:gd name="T5" fmla="*/ 273 h 211"/>
                    <a:gd name="T6" fmla="*/ 405 w 102"/>
                    <a:gd name="T7" fmla="*/ 353 h 211"/>
                    <a:gd name="T8" fmla="*/ 396 w 102"/>
                    <a:gd name="T9" fmla="*/ 461 h 211"/>
                    <a:gd name="T10" fmla="*/ 416 w 102"/>
                    <a:gd name="T11" fmla="*/ 522 h 211"/>
                    <a:gd name="T12" fmla="*/ 444 w 102"/>
                    <a:gd name="T13" fmla="*/ 554 h 211"/>
                    <a:gd name="T14" fmla="*/ 444 w 102"/>
                    <a:gd name="T15" fmla="*/ 587 h 211"/>
                    <a:gd name="T16" fmla="*/ 481 w 102"/>
                    <a:gd name="T17" fmla="*/ 756 h 211"/>
                    <a:gd name="T18" fmla="*/ 481 w 102"/>
                    <a:gd name="T19" fmla="*/ 936 h 211"/>
                    <a:gd name="T20" fmla="*/ 292 w 102"/>
                    <a:gd name="T21" fmla="*/ 908 h 211"/>
                    <a:gd name="T22" fmla="*/ 198 w 102"/>
                    <a:gd name="T23" fmla="*/ 804 h 211"/>
                    <a:gd name="T24" fmla="*/ 122 w 102"/>
                    <a:gd name="T25" fmla="*/ 678 h 211"/>
                    <a:gd name="T26" fmla="*/ 146 w 102"/>
                    <a:gd name="T27" fmla="*/ 513 h 211"/>
                    <a:gd name="T28" fmla="*/ 118 w 102"/>
                    <a:gd name="T29" fmla="*/ 366 h 211"/>
                    <a:gd name="T30" fmla="*/ 72 w 102"/>
                    <a:gd name="T31" fmla="*/ 366 h 211"/>
                    <a:gd name="T32" fmla="*/ 44 w 102"/>
                    <a:gd name="T33" fmla="*/ 305 h 211"/>
                    <a:gd name="T34" fmla="*/ 9 w 102"/>
                    <a:gd name="T35" fmla="*/ 240 h 211"/>
                    <a:gd name="T36" fmla="*/ 4 w 102"/>
                    <a:gd name="T37" fmla="*/ 160 h 211"/>
                    <a:gd name="T38" fmla="*/ 94 w 102"/>
                    <a:gd name="T39" fmla="*/ 71 h 211"/>
                    <a:gd name="T40" fmla="*/ 218 w 102"/>
                    <a:gd name="T41" fmla="*/ 0 h 2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2"/>
                    <a:gd name="T64" fmla="*/ 0 h 211"/>
                    <a:gd name="T65" fmla="*/ 102 w 102"/>
                    <a:gd name="T66" fmla="*/ 211 h 2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2" h="211">
                      <a:moveTo>
                        <a:pt x="46" y="0"/>
                      </a:moveTo>
                      <a:cubicBezTo>
                        <a:pt x="46" y="0"/>
                        <a:pt x="47" y="0"/>
                        <a:pt x="47" y="0"/>
                      </a:cubicBezTo>
                      <a:cubicBezTo>
                        <a:pt x="54" y="17"/>
                        <a:pt x="65" y="40"/>
                        <a:pt x="75" y="58"/>
                      </a:cubicBezTo>
                      <a:cubicBezTo>
                        <a:pt x="79" y="64"/>
                        <a:pt x="85" y="70"/>
                        <a:pt x="86" y="75"/>
                      </a:cubicBezTo>
                      <a:cubicBezTo>
                        <a:pt x="88" y="83"/>
                        <a:pt x="84" y="91"/>
                        <a:pt x="84" y="98"/>
                      </a:cubicBezTo>
                      <a:cubicBezTo>
                        <a:pt x="85" y="103"/>
                        <a:pt x="88" y="106"/>
                        <a:pt x="88" y="111"/>
                      </a:cubicBezTo>
                      <a:cubicBezTo>
                        <a:pt x="89" y="115"/>
                        <a:pt x="93" y="115"/>
                        <a:pt x="94" y="118"/>
                      </a:cubicBezTo>
                      <a:cubicBezTo>
                        <a:pt x="94" y="120"/>
                        <a:pt x="94" y="123"/>
                        <a:pt x="94" y="125"/>
                      </a:cubicBezTo>
                      <a:cubicBezTo>
                        <a:pt x="101" y="134"/>
                        <a:pt x="101" y="148"/>
                        <a:pt x="102" y="161"/>
                      </a:cubicBezTo>
                      <a:cubicBezTo>
                        <a:pt x="102" y="173"/>
                        <a:pt x="102" y="186"/>
                        <a:pt x="102" y="199"/>
                      </a:cubicBezTo>
                      <a:cubicBezTo>
                        <a:pt x="92" y="211"/>
                        <a:pt x="71" y="200"/>
                        <a:pt x="62" y="193"/>
                      </a:cubicBezTo>
                      <a:cubicBezTo>
                        <a:pt x="57" y="188"/>
                        <a:pt x="49" y="179"/>
                        <a:pt x="42" y="171"/>
                      </a:cubicBezTo>
                      <a:cubicBezTo>
                        <a:pt x="37" y="163"/>
                        <a:pt x="28" y="152"/>
                        <a:pt x="26" y="144"/>
                      </a:cubicBezTo>
                      <a:cubicBezTo>
                        <a:pt x="22" y="130"/>
                        <a:pt x="30" y="121"/>
                        <a:pt x="31" y="109"/>
                      </a:cubicBezTo>
                      <a:cubicBezTo>
                        <a:pt x="31" y="97"/>
                        <a:pt x="28" y="89"/>
                        <a:pt x="25" y="78"/>
                      </a:cubicBezTo>
                      <a:cubicBezTo>
                        <a:pt x="22" y="75"/>
                        <a:pt x="20" y="80"/>
                        <a:pt x="15" y="78"/>
                      </a:cubicBezTo>
                      <a:cubicBezTo>
                        <a:pt x="12" y="76"/>
                        <a:pt x="10" y="68"/>
                        <a:pt x="9" y="65"/>
                      </a:cubicBezTo>
                      <a:cubicBezTo>
                        <a:pt x="7" y="60"/>
                        <a:pt x="3" y="54"/>
                        <a:pt x="2" y="51"/>
                      </a:cubicBezTo>
                      <a:cubicBezTo>
                        <a:pt x="1" y="47"/>
                        <a:pt x="0" y="37"/>
                        <a:pt x="1" y="34"/>
                      </a:cubicBezTo>
                      <a:cubicBezTo>
                        <a:pt x="2" y="29"/>
                        <a:pt x="14" y="20"/>
                        <a:pt x="20" y="15"/>
                      </a:cubicBezTo>
                      <a:cubicBezTo>
                        <a:pt x="30" y="7"/>
                        <a:pt x="39" y="3"/>
                        <a:pt x="46" y="0"/>
                      </a:cubicBezTo>
                      <a:close/>
                    </a:path>
                  </a:pathLst>
                </a:custGeom>
                <a:solidFill>
                  <a:srgbClr val="333333"/>
                </a:solidFill>
                <a:ln w="9525">
                  <a:noFill/>
                  <a:round/>
                  <a:headEnd/>
                  <a:tailEnd/>
                </a:ln>
              </p:spPr>
              <p:txBody>
                <a:bodyPr/>
                <a:lstStyle/>
                <a:p>
                  <a:endParaRPr lang="en-US">
                    <a:latin typeface="Calibri" pitchFamily="34" charset="0"/>
                    <a:cs typeface="Arial" pitchFamily="34" charset="0"/>
                  </a:endParaRPr>
                </a:p>
              </p:txBody>
            </p:sp>
            <p:sp>
              <p:nvSpPr>
                <p:cNvPr id="17721" name="Freeform 21"/>
                <p:cNvSpPr>
                  <a:spLocks/>
                </p:cNvSpPr>
                <p:nvPr/>
              </p:nvSpPr>
              <p:spPr bwMode="gray">
                <a:xfrm>
                  <a:off x="3867" y="2743"/>
                  <a:ext cx="180" cy="447"/>
                </a:xfrm>
                <a:custGeom>
                  <a:avLst/>
                  <a:gdLst>
                    <a:gd name="T0" fmla="*/ 0 w 81"/>
                    <a:gd name="T1" fmla="*/ 638 h 206"/>
                    <a:gd name="T2" fmla="*/ 0 w 81"/>
                    <a:gd name="T3" fmla="*/ 614 h 206"/>
                    <a:gd name="T4" fmla="*/ 33 w 81"/>
                    <a:gd name="T5" fmla="*/ 482 h 206"/>
                    <a:gd name="T6" fmla="*/ 33 w 81"/>
                    <a:gd name="T7" fmla="*/ 410 h 206"/>
                    <a:gd name="T8" fmla="*/ 96 w 81"/>
                    <a:gd name="T9" fmla="*/ 204 h 206"/>
                    <a:gd name="T10" fmla="*/ 111 w 81"/>
                    <a:gd name="T11" fmla="*/ 132 h 206"/>
                    <a:gd name="T12" fmla="*/ 156 w 81"/>
                    <a:gd name="T13" fmla="*/ 65 h 206"/>
                    <a:gd name="T14" fmla="*/ 207 w 81"/>
                    <a:gd name="T15" fmla="*/ 4 h 206"/>
                    <a:gd name="T16" fmla="*/ 300 w 81"/>
                    <a:gd name="T17" fmla="*/ 65 h 206"/>
                    <a:gd name="T18" fmla="*/ 358 w 81"/>
                    <a:gd name="T19" fmla="*/ 169 h 206"/>
                    <a:gd name="T20" fmla="*/ 329 w 81"/>
                    <a:gd name="T21" fmla="*/ 330 h 206"/>
                    <a:gd name="T22" fmla="*/ 304 w 81"/>
                    <a:gd name="T23" fmla="*/ 345 h 206"/>
                    <a:gd name="T24" fmla="*/ 324 w 81"/>
                    <a:gd name="T25" fmla="*/ 506 h 206"/>
                    <a:gd name="T26" fmla="*/ 382 w 81"/>
                    <a:gd name="T27" fmla="*/ 627 h 206"/>
                    <a:gd name="T28" fmla="*/ 353 w 81"/>
                    <a:gd name="T29" fmla="*/ 768 h 206"/>
                    <a:gd name="T30" fmla="*/ 324 w 81"/>
                    <a:gd name="T31" fmla="*/ 859 h 206"/>
                    <a:gd name="T32" fmla="*/ 247 w 81"/>
                    <a:gd name="T33" fmla="*/ 963 h 206"/>
                    <a:gd name="T34" fmla="*/ 149 w 81"/>
                    <a:gd name="T35" fmla="*/ 968 h 206"/>
                    <a:gd name="T36" fmla="*/ 58 w 81"/>
                    <a:gd name="T37" fmla="*/ 848 h 206"/>
                    <a:gd name="T38" fmla="*/ 0 w 81"/>
                    <a:gd name="T39" fmla="*/ 638 h 20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1"/>
                    <a:gd name="T61" fmla="*/ 0 h 206"/>
                    <a:gd name="T62" fmla="*/ 81 w 81"/>
                    <a:gd name="T63" fmla="*/ 206 h 20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1" h="206">
                      <a:moveTo>
                        <a:pt x="0" y="135"/>
                      </a:moveTo>
                      <a:cubicBezTo>
                        <a:pt x="0" y="133"/>
                        <a:pt x="0" y="132"/>
                        <a:pt x="0" y="130"/>
                      </a:cubicBezTo>
                      <a:cubicBezTo>
                        <a:pt x="1" y="124"/>
                        <a:pt x="5" y="113"/>
                        <a:pt x="7" y="102"/>
                      </a:cubicBezTo>
                      <a:cubicBezTo>
                        <a:pt x="7" y="98"/>
                        <a:pt x="7" y="92"/>
                        <a:pt x="7" y="87"/>
                      </a:cubicBezTo>
                      <a:cubicBezTo>
                        <a:pt x="10" y="73"/>
                        <a:pt x="16" y="56"/>
                        <a:pt x="20" y="43"/>
                      </a:cubicBezTo>
                      <a:cubicBezTo>
                        <a:pt x="21" y="37"/>
                        <a:pt x="21" y="31"/>
                        <a:pt x="23" y="28"/>
                      </a:cubicBezTo>
                      <a:cubicBezTo>
                        <a:pt x="25" y="24"/>
                        <a:pt x="29" y="19"/>
                        <a:pt x="32" y="14"/>
                      </a:cubicBezTo>
                      <a:cubicBezTo>
                        <a:pt x="34" y="10"/>
                        <a:pt x="39" y="2"/>
                        <a:pt x="43" y="1"/>
                      </a:cubicBezTo>
                      <a:cubicBezTo>
                        <a:pt x="51" y="0"/>
                        <a:pt x="54" y="11"/>
                        <a:pt x="62" y="14"/>
                      </a:cubicBezTo>
                      <a:cubicBezTo>
                        <a:pt x="64" y="21"/>
                        <a:pt x="73" y="26"/>
                        <a:pt x="74" y="36"/>
                      </a:cubicBezTo>
                      <a:cubicBezTo>
                        <a:pt x="75" y="47"/>
                        <a:pt x="70" y="59"/>
                        <a:pt x="68" y="70"/>
                      </a:cubicBezTo>
                      <a:cubicBezTo>
                        <a:pt x="68" y="73"/>
                        <a:pt x="62" y="69"/>
                        <a:pt x="63" y="73"/>
                      </a:cubicBezTo>
                      <a:cubicBezTo>
                        <a:pt x="63" y="85"/>
                        <a:pt x="62" y="96"/>
                        <a:pt x="67" y="107"/>
                      </a:cubicBezTo>
                      <a:cubicBezTo>
                        <a:pt x="70" y="116"/>
                        <a:pt x="78" y="124"/>
                        <a:pt x="79" y="133"/>
                      </a:cubicBezTo>
                      <a:cubicBezTo>
                        <a:pt x="81" y="145"/>
                        <a:pt x="77" y="154"/>
                        <a:pt x="73" y="163"/>
                      </a:cubicBezTo>
                      <a:cubicBezTo>
                        <a:pt x="71" y="169"/>
                        <a:pt x="69" y="177"/>
                        <a:pt x="67" y="182"/>
                      </a:cubicBezTo>
                      <a:cubicBezTo>
                        <a:pt x="64" y="188"/>
                        <a:pt x="56" y="201"/>
                        <a:pt x="51" y="204"/>
                      </a:cubicBezTo>
                      <a:cubicBezTo>
                        <a:pt x="46" y="206"/>
                        <a:pt x="38" y="205"/>
                        <a:pt x="31" y="205"/>
                      </a:cubicBezTo>
                      <a:cubicBezTo>
                        <a:pt x="23" y="201"/>
                        <a:pt x="17" y="190"/>
                        <a:pt x="12" y="180"/>
                      </a:cubicBezTo>
                      <a:cubicBezTo>
                        <a:pt x="7" y="166"/>
                        <a:pt x="0" y="151"/>
                        <a:pt x="0" y="135"/>
                      </a:cubicBezTo>
                      <a:close/>
                    </a:path>
                  </a:pathLst>
                </a:custGeom>
                <a:solidFill>
                  <a:srgbClr val="333333"/>
                </a:solidFill>
                <a:ln w="9525">
                  <a:noFill/>
                  <a:round/>
                  <a:headEnd/>
                  <a:tailEnd/>
                </a:ln>
              </p:spPr>
              <p:txBody>
                <a:bodyPr/>
                <a:lstStyle/>
                <a:p>
                  <a:endParaRPr lang="en-US">
                    <a:latin typeface="Calibri" pitchFamily="34" charset="0"/>
                    <a:cs typeface="Arial" pitchFamily="34" charset="0"/>
                  </a:endParaRPr>
                </a:p>
              </p:txBody>
            </p:sp>
            <p:sp>
              <p:nvSpPr>
                <p:cNvPr id="17722" name="Freeform 22"/>
                <p:cNvSpPr>
                  <a:spLocks/>
                </p:cNvSpPr>
                <p:nvPr/>
              </p:nvSpPr>
              <p:spPr bwMode="gray">
                <a:xfrm>
                  <a:off x="3583" y="2089"/>
                  <a:ext cx="1194" cy="852"/>
                </a:xfrm>
                <a:custGeom>
                  <a:avLst/>
                  <a:gdLst>
                    <a:gd name="T0" fmla="*/ 537 w 547"/>
                    <a:gd name="T1" fmla="*/ 0 h 392"/>
                    <a:gd name="T2" fmla="*/ 1168 w 547"/>
                    <a:gd name="T3" fmla="*/ 124 h 392"/>
                    <a:gd name="T4" fmla="*/ 1694 w 547"/>
                    <a:gd name="T5" fmla="*/ 146 h 392"/>
                    <a:gd name="T6" fmla="*/ 1783 w 547"/>
                    <a:gd name="T7" fmla="*/ 137 h 392"/>
                    <a:gd name="T8" fmla="*/ 1965 w 547"/>
                    <a:gd name="T9" fmla="*/ 189 h 392"/>
                    <a:gd name="T10" fmla="*/ 2259 w 547"/>
                    <a:gd name="T11" fmla="*/ 261 h 392"/>
                    <a:gd name="T12" fmla="*/ 2563 w 547"/>
                    <a:gd name="T13" fmla="*/ 419 h 392"/>
                    <a:gd name="T14" fmla="*/ 2571 w 547"/>
                    <a:gd name="T15" fmla="*/ 563 h 392"/>
                    <a:gd name="T16" fmla="*/ 2595 w 547"/>
                    <a:gd name="T17" fmla="*/ 615 h 392"/>
                    <a:gd name="T18" fmla="*/ 2486 w 547"/>
                    <a:gd name="T19" fmla="*/ 822 h 392"/>
                    <a:gd name="T20" fmla="*/ 2244 w 547"/>
                    <a:gd name="T21" fmla="*/ 1180 h 392"/>
                    <a:gd name="T22" fmla="*/ 2026 w 547"/>
                    <a:gd name="T23" fmla="*/ 1606 h 392"/>
                    <a:gd name="T24" fmla="*/ 1973 w 547"/>
                    <a:gd name="T25" fmla="*/ 1719 h 392"/>
                    <a:gd name="T26" fmla="*/ 1779 w 547"/>
                    <a:gd name="T27" fmla="*/ 1724 h 392"/>
                    <a:gd name="T28" fmla="*/ 1685 w 547"/>
                    <a:gd name="T29" fmla="*/ 1308 h 392"/>
                    <a:gd name="T30" fmla="*/ 1738 w 547"/>
                    <a:gd name="T31" fmla="*/ 1204 h 392"/>
                    <a:gd name="T32" fmla="*/ 2006 w 547"/>
                    <a:gd name="T33" fmla="*/ 761 h 392"/>
                    <a:gd name="T34" fmla="*/ 1342 w 547"/>
                    <a:gd name="T35" fmla="*/ 696 h 392"/>
                    <a:gd name="T36" fmla="*/ 1181 w 547"/>
                    <a:gd name="T37" fmla="*/ 676 h 392"/>
                    <a:gd name="T38" fmla="*/ 921 w 547"/>
                    <a:gd name="T39" fmla="*/ 756 h 392"/>
                    <a:gd name="T40" fmla="*/ 589 w 547"/>
                    <a:gd name="T41" fmla="*/ 854 h 392"/>
                    <a:gd name="T42" fmla="*/ 692 w 547"/>
                    <a:gd name="T43" fmla="*/ 1115 h 392"/>
                    <a:gd name="T44" fmla="*/ 784 w 547"/>
                    <a:gd name="T45" fmla="*/ 1300 h 392"/>
                    <a:gd name="T46" fmla="*/ 836 w 547"/>
                    <a:gd name="T47" fmla="*/ 1658 h 392"/>
                    <a:gd name="T48" fmla="*/ 784 w 547"/>
                    <a:gd name="T49" fmla="*/ 1767 h 392"/>
                    <a:gd name="T50" fmla="*/ 626 w 547"/>
                    <a:gd name="T51" fmla="*/ 1824 h 392"/>
                    <a:gd name="T52" fmla="*/ 513 w 547"/>
                    <a:gd name="T53" fmla="*/ 1682 h 392"/>
                    <a:gd name="T54" fmla="*/ 450 w 547"/>
                    <a:gd name="T55" fmla="*/ 1550 h 392"/>
                    <a:gd name="T56" fmla="*/ 393 w 547"/>
                    <a:gd name="T57" fmla="*/ 1461 h 392"/>
                    <a:gd name="T58" fmla="*/ 284 w 547"/>
                    <a:gd name="T59" fmla="*/ 1261 h 392"/>
                    <a:gd name="T60" fmla="*/ 94 w 547"/>
                    <a:gd name="T61" fmla="*/ 978 h 392"/>
                    <a:gd name="T62" fmla="*/ 57 w 547"/>
                    <a:gd name="T63" fmla="*/ 841 h 392"/>
                    <a:gd name="T64" fmla="*/ 0 w 547"/>
                    <a:gd name="T65" fmla="*/ 709 h 392"/>
                    <a:gd name="T66" fmla="*/ 33 w 547"/>
                    <a:gd name="T67" fmla="*/ 519 h 392"/>
                    <a:gd name="T68" fmla="*/ 109 w 547"/>
                    <a:gd name="T69" fmla="*/ 472 h 392"/>
                    <a:gd name="T70" fmla="*/ 522 w 547"/>
                    <a:gd name="T71" fmla="*/ 0 h 3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7"/>
                    <a:gd name="T109" fmla="*/ 0 h 392"/>
                    <a:gd name="T110" fmla="*/ 547 w 547"/>
                    <a:gd name="T111" fmla="*/ 392 h 39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7" h="392">
                      <a:moveTo>
                        <a:pt x="110" y="0"/>
                      </a:moveTo>
                      <a:cubicBezTo>
                        <a:pt x="111" y="0"/>
                        <a:pt x="112" y="0"/>
                        <a:pt x="113" y="0"/>
                      </a:cubicBezTo>
                      <a:cubicBezTo>
                        <a:pt x="145" y="4"/>
                        <a:pt x="181" y="11"/>
                        <a:pt x="214" y="18"/>
                      </a:cubicBezTo>
                      <a:cubicBezTo>
                        <a:pt x="225" y="21"/>
                        <a:pt x="236" y="24"/>
                        <a:pt x="246" y="26"/>
                      </a:cubicBezTo>
                      <a:cubicBezTo>
                        <a:pt x="274" y="29"/>
                        <a:pt x="303" y="24"/>
                        <a:pt x="332" y="26"/>
                      </a:cubicBezTo>
                      <a:cubicBezTo>
                        <a:pt x="340" y="27"/>
                        <a:pt x="349" y="31"/>
                        <a:pt x="357" y="31"/>
                      </a:cubicBezTo>
                      <a:cubicBezTo>
                        <a:pt x="362" y="30"/>
                        <a:pt x="364" y="28"/>
                        <a:pt x="369" y="27"/>
                      </a:cubicBezTo>
                      <a:cubicBezTo>
                        <a:pt x="372" y="26"/>
                        <a:pt x="373" y="28"/>
                        <a:pt x="376" y="29"/>
                      </a:cubicBezTo>
                      <a:cubicBezTo>
                        <a:pt x="379" y="29"/>
                        <a:pt x="382" y="29"/>
                        <a:pt x="385" y="30"/>
                      </a:cubicBezTo>
                      <a:cubicBezTo>
                        <a:pt x="395" y="32"/>
                        <a:pt x="404" y="37"/>
                        <a:pt x="414" y="40"/>
                      </a:cubicBezTo>
                      <a:cubicBezTo>
                        <a:pt x="424" y="42"/>
                        <a:pt x="435" y="44"/>
                        <a:pt x="446" y="46"/>
                      </a:cubicBezTo>
                      <a:cubicBezTo>
                        <a:pt x="456" y="48"/>
                        <a:pt x="466" y="52"/>
                        <a:pt x="476" y="55"/>
                      </a:cubicBezTo>
                      <a:cubicBezTo>
                        <a:pt x="492" y="60"/>
                        <a:pt x="503" y="64"/>
                        <a:pt x="516" y="70"/>
                      </a:cubicBezTo>
                      <a:cubicBezTo>
                        <a:pt x="525" y="74"/>
                        <a:pt x="537" y="80"/>
                        <a:pt x="540" y="89"/>
                      </a:cubicBezTo>
                      <a:cubicBezTo>
                        <a:pt x="542" y="93"/>
                        <a:pt x="542" y="99"/>
                        <a:pt x="542" y="105"/>
                      </a:cubicBezTo>
                      <a:cubicBezTo>
                        <a:pt x="543" y="109"/>
                        <a:pt x="541" y="115"/>
                        <a:pt x="542" y="119"/>
                      </a:cubicBezTo>
                      <a:cubicBezTo>
                        <a:pt x="542" y="123"/>
                        <a:pt x="546" y="126"/>
                        <a:pt x="547" y="129"/>
                      </a:cubicBezTo>
                      <a:cubicBezTo>
                        <a:pt x="547" y="130"/>
                        <a:pt x="547" y="130"/>
                        <a:pt x="547" y="130"/>
                      </a:cubicBezTo>
                      <a:cubicBezTo>
                        <a:pt x="539" y="132"/>
                        <a:pt x="540" y="143"/>
                        <a:pt x="537" y="152"/>
                      </a:cubicBezTo>
                      <a:cubicBezTo>
                        <a:pt x="534" y="161"/>
                        <a:pt x="532" y="170"/>
                        <a:pt x="524" y="174"/>
                      </a:cubicBezTo>
                      <a:cubicBezTo>
                        <a:pt x="516" y="196"/>
                        <a:pt x="501" y="215"/>
                        <a:pt x="487" y="233"/>
                      </a:cubicBezTo>
                      <a:cubicBezTo>
                        <a:pt x="483" y="239"/>
                        <a:pt x="477" y="244"/>
                        <a:pt x="473" y="250"/>
                      </a:cubicBezTo>
                      <a:cubicBezTo>
                        <a:pt x="466" y="262"/>
                        <a:pt x="462" y="276"/>
                        <a:pt x="456" y="288"/>
                      </a:cubicBezTo>
                      <a:cubicBezTo>
                        <a:pt x="448" y="307"/>
                        <a:pt x="439" y="324"/>
                        <a:pt x="427" y="340"/>
                      </a:cubicBezTo>
                      <a:cubicBezTo>
                        <a:pt x="427" y="343"/>
                        <a:pt x="427" y="346"/>
                        <a:pt x="427" y="349"/>
                      </a:cubicBezTo>
                      <a:cubicBezTo>
                        <a:pt x="424" y="353"/>
                        <a:pt x="419" y="358"/>
                        <a:pt x="416" y="364"/>
                      </a:cubicBezTo>
                      <a:cubicBezTo>
                        <a:pt x="412" y="369"/>
                        <a:pt x="410" y="376"/>
                        <a:pt x="403" y="377"/>
                      </a:cubicBezTo>
                      <a:cubicBezTo>
                        <a:pt x="392" y="379"/>
                        <a:pt x="384" y="369"/>
                        <a:pt x="375" y="365"/>
                      </a:cubicBezTo>
                      <a:cubicBezTo>
                        <a:pt x="369" y="354"/>
                        <a:pt x="358" y="345"/>
                        <a:pt x="352" y="334"/>
                      </a:cubicBezTo>
                      <a:cubicBezTo>
                        <a:pt x="344" y="318"/>
                        <a:pt x="347" y="291"/>
                        <a:pt x="355" y="277"/>
                      </a:cubicBezTo>
                      <a:cubicBezTo>
                        <a:pt x="357" y="274"/>
                        <a:pt x="361" y="270"/>
                        <a:pt x="363" y="266"/>
                      </a:cubicBezTo>
                      <a:cubicBezTo>
                        <a:pt x="365" y="262"/>
                        <a:pt x="364" y="258"/>
                        <a:pt x="366" y="255"/>
                      </a:cubicBezTo>
                      <a:cubicBezTo>
                        <a:pt x="370" y="248"/>
                        <a:pt x="379" y="244"/>
                        <a:pt x="386" y="241"/>
                      </a:cubicBezTo>
                      <a:cubicBezTo>
                        <a:pt x="393" y="209"/>
                        <a:pt x="404" y="181"/>
                        <a:pt x="423" y="161"/>
                      </a:cubicBezTo>
                      <a:cubicBezTo>
                        <a:pt x="396" y="165"/>
                        <a:pt x="374" y="170"/>
                        <a:pt x="347" y="166"/>
                      </a:cubicBezTo>
                      <a:cubicBezTo>
                        <a:pt x="325" y="163"/>
                        <a:pt x="304" y="152"/>
                        <a:pt x="283" y="147"/>
                      </a:cubicBezTo>
                      <a:cubicBezTo>
                        <a:pt x="278" y="146"/>
                        <a:pt x="272" y="146"/>
                        <a:pt x="266" y="145"/>
                      </a:cubicBezTo>
                      <a:cubicBezTo>
                        <a:pt x="260" y="144"/>
                        <a:pt x="254" y="143"/>
                        <a:pt x="249" y="143"/>
                      </a:cubicBezTo>
                      <a:cubicBezTo>
                        <a:pt x="240" y="144"/>
                        <a:pt x="230" y="149"/>
                        <a:pt x="221" y="151"/>
                      </a:cubicBezTo>
                      <a:cubicBezTo>
                        <a:pt x="211" y="154"/>
                        <a:pt x="202" y="157"/>
                        <a:pt x="194" y="160"/>
                      </a:cubicBezTo>
                      <a:cubicBezTo>
                        <a:pt x="181" y="164"/>
                        <a:pt x="169" y="170"/>
                        <a:pt x="156" y="175"/>
                      </a:cubicBezTo>
                      <a:cubicBezTo>
                        <a:pt x="147" y="178"/>
                        <a:pt x="138" y="182"/>
                        <a:pt x="124" y="181"/>
                      </a:cubicBezTo>
                      <a:cubicBezTo>
                        <a:pt x="122" y="184"/>
                        <a:pt x="128" y="187"/>
                        <a:pt x="129" y="191"/>
                      </a:cubicBezTo>
                      <a:cubicBezTo>
                        <a:pt x="133" y="207"/>
                        <a:pt x="142" y="217"/>
                        <a:pt x="146" y="236"/>
                      </a:cubicBezTo>
                      <a:cubicBezTo>
                        <a:pt x="147" y="242"/>
                        <a:pt x="146" y="249"/>
                        <a:pt x="148" y="255"/>
                      </a:cubicBezTo>
                      <a:cubicBezTo>
                        <a:pt x="151" y="263"/>
                        <a:pt x="160" y="267"/>
                        <a:pt x="165" y="275"/>
                      </a:cubicBezTo>
                      <a:cubicBezTo>
                        <a:pt x="173" y="288"/>
                        <a:pt x="179" y="315"/>
                        <a:pt x="177" y="339"/>
                      </a:cubicBezTo>
                      <a:cubicBezTo>
                        <a:pt x="177" y="343"/>
                        <a:pt x="177" y="348"/>
                        <a:pt x="176" y="351"/>
                      </a:cubicBezTo>
                      <a:cubicBezTo>
                        <a:pt x="176" y="354"/>
                        <a:pt x="172" y="358"/>
                        <a:pt x="170" y="362"/>
                      </a:cubicBezTo>
                      <a:cubicBezTo>
                        <a:pt x="167" y="367"/>
                        <a:pt x="167" y="371"/>
                        <a:pt x="165" y="374"/>
                      </a:cubicBezTo>
                      <a:cubicBezTo>
                        <a:pt x="163" y="377"/>
                        <a:pt x="157" y="379"/>
                        <a:pt x="153" y="382"/>
                      </a:cubicBezTo>
                      <a:cubicBezTo>
                        <a:pt x="147" y="387"/>
                        <a:pt x="141" y="392"/>
                        <a:pt x="132" y="386"/>
                      </a:cubicBezTo>
                      <a:cubicBezTo>
                        <a:pt x="129" y="384"/>
                        <a:pt x="126" y="379"/>
                        <a:pt x="122" y="374"/>
                      </a:cubicBezTo>
                      <a:cubicBezTo>
                        <a:pt x="116" y="368"/>
                        <a:pt x="112" y="363"/>
                        <a:pt x="108" y="356"/>
                      </a:cubicBezTo>
                      <a:cubicBezTo>
                        <a:pt x="107" y="350"/>
                        <a:pt x="107" y="344"/>
                        <a:pt x="105" y="338"/>
                      </a:cubicBezTo>
                      <a:cubicBezTo>
                        <a:pt x="103" y="334"/>
                        <a:pt x="98" y="332"/>
                        <a:pt x="95" y="328"/>
                      </a:cubicBezTo>
                      <a:cubicBezTo>
                        <a:pt x="93" y="326"/>
                        <a:pt x="91" y="322"/>
                        <a:pt x="89" y="319"/>
                      </a:cubicBezTo>
                      <a:cubicBezTo>
                        <a:pt x="87" y="315"/>
                        <a:pt x="84" y="312"/>
                        <a:pt x="83" y="309"/>
                      </a:cubicBezTo>
                      <a:cubicBezTo>
                        <a:pt x="80" y="302"/>
                        <a:pt x="80" y="293"/>
                        <a:pt x="76" y="285"/>
                      </a:cubicBezTo>
                      <a:cubicBezTo>
                        <a:pt x="73" y="279"/>
                        <a:pt x="65" y="273"/>
                        <a:pt x="60" y="267"/>
                      </a:cubicBezTo>
                      <a:cubicBezTo>
                        <a:pt x="48" y="251"/>
                        <a:pt x="37" y="235"/>
                        <a:pt x="27" y="217"/>
                      </a:cubicBezTo>
                      <a:cubicBezTo>
                        <a:pt x="24" y="214"/>
                        <a:pt x="21" y="211"/>
                        <a:pt x="20" y="207"/>
                      </a:cubicBezTo>
                      <a:cubicBezTo>
                        <a:pt x="18" y="204"/>
                        <a:pt x="19" y="199"/>
                        <a:pt x="17" y="196"/>
                      </a:cubicBezTo>
                      <a:cubicBezTo>
                        <a:pt x="15" y="191"/>
                        <a:pt x="4" y="186"/>
                        <a:pt x="12" y="178"/>
                      </a:cubicBezTo>
                      <a:cubicBezTo>
                        <a:pt x="5" y="172"/>
                        <a:pt x="5" y="159"/>
                        <a:pt x="0" y="151"/>
                      </a:cubicBezTo>
                      <a:cubicBezTo>
                        <a:pt x="0" y="151"/>
                        <a:pt x="0" y="150"/>
                        <a:pt x="0" y="150"/>
                      </a:cubicBezTo>
                      <a:cubicBezTo>
                        <a:pt x="5" y="146"/>
                        <a:pt x="0" y="137"/>
                        <a:pt x="1" y="128"/>
                      </a:cubicBezTo>
                      <a:cubicBezTo>
                        <a:pt x="2" y="120"/>
                        <a:pt x="6" y="116"/>
                        <a:pt x="7" y="110"/>
                      </a:cubicBezTo>
                      <a:cubicBezTo>
                        <a:pt x="13" y="109"/>
                        <a:pt x="14" y="103"/>
                        <a:pt x="17" y="100"/>
                      </a:cubicBezTo>
                      <a:cubicBezTo>
                        <a:pt x="20" y="99"/>
                        <a:pt x="21" y="101"/>
                        <a:pt x="23" y="100"/>
                      </a:cubicBezTo>
                      <a:cubicBezTo>
                        <a:pt x="38" y="89"/>
                        <a:pt x="49" y="72"/>
                        <a:pt x="64" y="62"/>
                      </a:cubicBezTo>
                      <a:cubicBezTo>
                        <a:pt x="77" y="39"/>
                        <a:pt x="95" y="21"/>
                        <a:pt x="110" y="0"/>
                      </a:cubicBezTo>
                      <a:close/>
                    </a:path>
                  </a:pathLst>
                </a:custGeom>
                <a:solidFill>
                  <a:srgbClr val="808080"/>
                </a:solidFill>
                <a:ln w="9525">
                  <a:noFill/>
                  <a:round/>
                  <a:headEnd/>
                  <a:tailEnd/>
                </a:ln>
              </p:spPr>
              <p:txBody>
                <a:bodyPr/>
                <a:lstStyle/>
                <a:p>
                  <a:endParaRPr lang="en-US">
                    <a:latin typeface="Calibri" pitchFamily="34" charset="0"/>
                    <a:cs typeface="Arial" pitchFamily="34" charset="0"/>
                  </a:endParaRPr>
                </a:p>
              </p:txBody>
            </p:sp>
            <p:sp>
              <p:nvSpPr>
                <p:cNvPr id="17723" name="Freeform 23"/>
                <p:cNvSpPr>
                  <a:spLocks/>
                </p:cNvSpPr>
                <p:nvPr/>
              </p:nvSpPr>
              <p:spPr bwMode="gray">
                <a:xfrm>
                  <a:off x="4130" y="1251"/>
                  <a:ext cx="357" cy="509"/>
                </a:xfrm>
                <a:custGeom>
                  <a:avLst/>
                  <a:gdLst>
                    <a:gd name="T0" fmla="*/ 775 w 165"/>
                    <a:gd name="T1" fmla="*/ 334 h 235"/>
                    <a:gd name="T2" fmla="*/ 775 w 165"/>
                    <a:gd name="T3" fmla="*/ 366 h 235"/>
                    <a:gd name="T4" fmla="*/ 766 w 165"/>
                    <a:gd name="T5" fmla="*/ 414 h 235"/>
                    <a:gd name="T6" fmla="*/ 742 w 165"/>
                    <a:gd name="T7" fmla="*/ 451 h 235"/>
                    <a:gd name="T8" fmla="*/ 731 w 165"/>
                    <a:gd name="T9" fmla="*/ 494 h 235"/>
                    <a:gd name="T10" fmla="*/ 690 w 165"/>
                    <a:gd name="T11" fmla="*/ 546 h 235"/>
                    <a:gd name="T12" fmla="*/ 437 w 165"/>
                    <a:gd name="T13" fmla="*/ 864 h 235"/>
                    <a:gd name="T14" fmla="*/ 249 w 165"/>
                    <a:gd name="T15" fmla="*/ 1085 h 235"/>
                    <a:gd name="T16" fmla="*/ 184 w 165"/>
                    <a:gd name="T17" fmla="*/ 1105 h 235"/>
                    <a:gd name="T18" fmla="*/ 164 w 165"/>
                    <a:gd name="T19" fmla="*/ 1105 h 235"/>
                    <a:gd name="T20" fmla="*/ 65 w 165"/>
                    <a:gd name="T21" fmla="*/ 1076 h 235"/>
                    <a:gd name="T22" fmla="*/ 0 w 165"/>
                    <a:gd name="T23" fmla="*/ 743 h 235"/>
                    <a:gd name="T24" fmla="*/ 0 w 165"/>
                    <a:gd name="T25" fmla="*/ 734 h 235"/>
                    <a:gd name="T26" fmla="*/ 48 w 165"/>
                    <a:gd name="T27" fmla="*/ 639 h 235"/>
                    <a:gd name="T28" fmla="*/ 80 w 165"/>
                    <a:gd name="T29" fmla="*/ 611 h 235"/>
                    <a:gd name="T30" fmla="*/ 89 w 165"/>
                    <a:gd name="T31" fmla="*/ 522 h 235"/>
                    <a:gd name="T32" fmla="*/ 71 w 165"/>
                    <a:gd name="T33" fmla="*/ 503 h 235"/>
                    <a:gd name="T34" fmla="*/ 100 w 165"/>
                    <a:gd name="T35" fmla="*/ 321 h 235"/>
                    <a:gd name="T36" fmla="*/ 113 w 165"/>
                    <a:gd name="T37" fmla="*/ 305 h 235"/>
                    <a:gd name="T38" fmla="*/ 437 w 165"/>
                    <a:gd name="T39" fmla="*/ 9 h 235"/>
                    <a:gd name="T40" fmla="*/ 597 w 165"/>
                    <a:gd name="T41" fmla="*/ 71 h 235"/>
                    <a:gd name="T42" fmla="*/ 699 w 165"/>
                    <a:gd name="T43" fmla="*/ 160 h 235"/>
                    <a:gd name="T44" fmla="*/ 703 w 165"/>
                    <a:gd name="T45" fmla="*/ 197 h 235"/>
                    <a:gd name="T46" fmla="*/ 723 w 165"/>
                    <a:gd name="T47" fmla="*/ 240 h 235"/>
                    <a:gd name="T48" fmla="*/ 775 w 165"/>
                    <a:gd name="T49" fmla="*/ 334 h 2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5"/>
                    <a:gd name="T76" fmla="*/ 0 h 235"/>
                    <a:gd name="T77" fmla="*/ 165 w 165"/>
                    <a:gd name="T78" fmla="*/ 235 h 23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5" h="235">
                      <a:moveTo>
                        <a:pt x="165" y="71"/>
                      </a:moveTo>
                      <a:cubicBezTo>
                        <a:pt x="165" y="73"/>
                        <a:pt x="165" y="76"/>
                        <a:pt x="165" y="78"/>
                      </a:cubicBezTo>
                      <a:cubicBezTo>
                        <a:pt x="163" y="81"/>
                        <a:pt x="164" y="85"/>
                        <a:pt x="163" y="88"/>
                      </a:cubicBezTo>
                      <a:cubicBezTo>
                        <a:pt x="162" y="91"/>
                        <a:pt x="159" y="93"/>
                        <a:pt x="158" y="96"/>
                      </a:cubicBezTo>
                      <a:cubicBezTo>
                        <a:pt x="156" y="99"/>
                        <a:pt x="157" y="102"/>
                        <a:pt x="156" y="105"/>
                      </a:cubicBezTo>
                      <a:cubicBezTo>
                        <a:pt x="154" y="108"/>
                        <a:pt x="150" y="112"/>
                        <a:pt x="147" y="116"/>
                      </a:cubicBezTo>
                      <a:cubicBezTo>
                        <a:pt x="129" y="139"/>
                        <a:pt x="108" y="159"/>
                        <a:pt x="93" y="184"/>
                      </a:cubicBezTo>
                      <a:cubicBezTo>
                        <a:pt x="82" y="202"/>
                        <a:pt x="66" y="215"/>
                        <a:pt x="53" y="231"/>
                      </a:cubicBezTo>
                      <a:cubicBezTo>
                        <a:pt x="48" y="231"/>
                        <a:pt x="43" y="233"/>
                        <a:pt x="39" y="235"/>
                      </a:cubicBezTo>
                      <a:cubicBezTo>
                        <a:pt x="38" y="235"/>
                        <a:pt x="36" y="235"/>
                        <a:pt x="35" y="235"/>
                      </a:cubicBezTo>
                      <a:cubicBezTo>
                        <a:pt x="29" y="232"/>
                        <a:pt x="21" y="231"/>
                        <a:pt x="14" y="229"/>
                      </a:cubicBezTo>
                      <a:cubicBezTo>
                        <a:pt x="8" y="206"/>
                        <a:pt x="4" y="183"/>
                        <a:pt x="0" y="158"/>
                      </a:cubicBezTo>
                      <a:cubicBezTo>
                        <a:pt x="0" y="158"/>
                        <a:pt x="0" y="157"/>
                        <a:pt x="0" y="156"/>
                      </a:cubicBezTo>
                      <a:cubicBezTo>
                        <a:pt x="4" y="150"/>
                        <a:pt x="7" y="143"/>
                        <a:pt x="10" y="136"/>
                      </a:cubicBezTo>
                      <a:cubicBezTo>
                        <a:pt x="12" y="133"/>
                        <a:pt x="17" y="134"/>
                        <a:pt x="17" y="130"/>
                      </a:cubicBezTo>
                      <a:cubicBezTo>
                        <a:pt x="16" y="123"/>
                        <a:pt x="20" y="118"/>
                        <a:pt x="19" y="111"/>
                      </a:cubicBezTo>
                      <a:cubicBezTo>
                        <a:pt x="18" y="110"/>
                        <a:pt x="16" y="109"/>
                        <a:pt x="15" y="107"/>
                      </a:cubicBezTo>
                      <a:cubicBezTo>
                        <a:pt x="10" y="93"/>
                        <a:pt x="21" y="83"/>
                        <a:pt x="21" y="68"/>
                      </a:cubicBezTo>
                      <a:cubicBezTo>
                        <a:pt x="21" y="67"/>
                        <a:pt x="26" y="69"/>
                        <a:pt x="24" y="65"/>
                      </a:cubicBezTo>
                      <a:cubicBezTo>
                        <a:pt x="31" y="33"/>
                        <a:pt x="59" y="5"/>
                        <a:pt x="93" y="2"/>
                      </a:cubicBezTo>
                      <a:cubicBezTo>
                        <a:pt x="110" y="0"/>
                        <a:pt x="117" y="8"/>
                        <a:pt x="127" y="15"/>
                      </a:cubicBezTo>
                      <a:cubicBezTo>
                        <a:pt x="137" y="22"/>
                        <a:pt x="144" y="25"/>
                        <a:pt x="149" y="34"/>
                      </a:cubicBezTo>
                      <a:cubicBezTo>
                        <a:pt x="149" y="38"/>
                        <a:pt x="151" y="39"/>
                        <a:pt x="150" y="42"/>
                      </a:cubicBezTo>
                      <a:cubicBezTo>
                        <a:pt x="154" y="44"/>
                        <a:pt x="155" y="46"/>
                        <a:pt x="154" y="51"/>
                      </a:cubicBezTo>
                      <a:cubicBezTo>
                        <a:pt x="159" y="56"/>
                        <a:pt x="164" y="61"/>
                        <a:pt x="165" y="71"/>
                      </a:cubicBezTo>
                      <a:close/>
                    </a:path>
                  </a:pathLst>
                </a:custGeom>
                <a:solidFill>
                  <a:srgbClr val="000000"/>
                </a:solidFill>
                <a:ln w="9525">
                  <a:noFill/>
                  <a:round/>
                  <a:headEnd/>
                  <a:tailEnd/>
                </a:ln>
              </p:spPr>
              <p:txBody>
                <a:bodyPr/>
                <a:lstStyle/>
                <a:p>
                  <a:endParaRPr lang="en-US">
                    <a:latin typeface="Calibri" pitchFamily="34" charset="0"/>
                    <a:cs typeface="Arial" pitchFamily="34" charset="0"/>
                  </a:endParaRPr>
                </a:p>
              </p:txBody>
            </p:sp>
            <p:sp>
              <p:nvSpPr>
                <p:cNvPr id="17724" name="Freeform 24"/>
                <p:cNvSpPr>
                  <a:spLocks/>
                </p:cNvSpPr>
                <p:nvPr/>
              </p:nvSpPr>
              <p:spPr bwMode="gray">
                <a:xfrm>
                  <a:off x="3687" y="2051"/>
                  <a:ext cx="550" cy="571"/>
                </a:xfrm>
                <a:custGeom>
                  <a:avLst/>
                  <a:gdLst>
                    <a:gd name="T0" fmla="*/ 171 w 251"/>
                    <a:gd name="T1" fmla="*/ 0 h 261"/>
                    <a:gd name="T2" fmla="*/ 175 w 251"/>
                    <a:gd name="T3" fmla="*/ 0 h 261"/>
                    <a:gd name="T4" fmla="*/ 261 w 251"/>
                    <a:gd name="T5" fmla="*/ 48 h 261"/>
                    <a:gd name="T6" fmla="*/ 348 w 251"/>
                    <a:gd name="T7" fmla="*/ 85 h 261"/>
                    <a:gd name="T8" fmla="*/ 399 w 251"/>
                    <a:gd name="T9" fmla="*/ 147 h 261"/>
                    <a:gd name="T10" fmla="*/ 565 w 251"/>
                    <a:gd name="T11" fmla="*/ 308 h 261"/>
                    <a:gd name="T12" fmla="*/ 780 w 251"/>
                    <a:gd name="T13" fmla="*/ 424 h 261"/>
                    <a:gd name="T14" fmla="*/ 876 w 251"/>
                    <a:gd name="T15" fmla="*/ 470 h 261"/>
                    <a:gd name="T16" fmla="*/ 999 w 251"/>
                    <a:gd name="T17" fmla="*/ 619 h 261"/>
                    <a:gd name="T18" fmla="*/ 1056 w 251"/>
                    <a:gd name="T19" fmla="*/ 696 h 261"/>
                    <a:gd name="T20" fmla="*/ 1113 w 251"/>
                    <a:gd name="T21" fmla="*/ 781 h 261"/>
                    <a:gd name="T22" fmla="*/ 1142 w 251"/>
                    <a:gd name="T23" fmla="*/ 882 h 261"/>
                    <a:gd name="T24" fmla="*/ 1179 w 251"/>
                    <a:gd name="T25" fmla="*/ 967 h 261"/>
                    <a:gd name="T26" fmla="*/ 1194 w 251"/>
                    <a:gd name="T27" fmla="*/ 1109 h 261"/>
                    <a:gd name="T28" fmla="*/ 1194 w 251"/>
                    <a:gd name="T29" fmla="*/ 1118 h 261"/>
                    <a:gd name="T30" fmla="*/ 1179 w 251"/>
                    <a:gd name="T31" fmla="*/ 1170 h 261"/>
                    <a:gd name="T32" fmla="*/ 1080 w 251"/>
                    <a:gd name="T33" fmla="*/ 956 h 261"/>
                    <a:gd name="T34" fmla="*/ 1089 w 251"/>
                    <a:gd name="T35" fmla="*/ 1019 h 261"/>
                    <a:gd name="T36" fmla="*/ 1080 w 251"/>
                    <a:gd name="T37" fmla="*/ 1133 h 261"/>
                    <a:gd name="T38" fmla="*/ 1052 w 251"/>
                    <a:gd name="T39" fmla="*/ 1243 h 261"/>
                    <a:gd name="T40" fmla="*/ 1028 w 251"/>
                    <a:gd name="T41" fmla="*/ 1243 h 261"/>
                    <a:gd name="T42" fmla="*/ 1008 w 251"/>
                    <a:gd name="T43" fmla="*/ 1210 h 261"/>
                    <a:gd name="T44" fmla="*/ 995 w 251"/>
                    <a:gd name="T45" fmla="*/ 1019 h 261"/>
                    <a:gd name="T46" fmla="*/ 962 w 251"/>
                    <a:gd name="T47" fmla="*/ 1227 h 261"/>
                    <a:gd name="T48" fmla="*/ 918 w 251"/>
                    <a:gd name="T49" fmla="*/ 1157 h 261"/>
                    <a:gd name="T50" fmla="*/ 914 w 251"/>
                    <a:gd name="T51" fmla="*/ 1000 h 261"/>
                    <a:gd name="T52" fmla="*/ 890 w 251"/>
                    <a:gd name="T53" fmla="*/ 914 h 261"/>
                    <a:gd name="T54" fmla="*/ 857 w 251"/>
                    <a:gd name="T55" fmla="*/ 1146 h 261"/>
                    <a:gd name="T56" fmla="*/ 809 w 251"/>
                    <a:gd name="T57" fmla="*/ 971 h 261"/>
                    <a:gd name="T58" fmla="*/ 804 w 251"/>
                    <a:gd name="T59" fmla="*/ 895 h 261"/>
                    <a:gd name="T60" fmla="*/ 780 w 251"/>
                    <a:gd name="T61" fmla="*/ 847 h 261"/>
                    <a:gd name="T62" fmla="*/ 710 w 251"/>
                    <a:gd name="T63" fmla="*/ 615 h 261"/>
                    <a:gd name="T64" fmla="*/ 451 w 251"/>
                    <a:gd name="T65" fmla="*/ 523 h 261"/>
                    <a:gd name="T66" fmla="*/ 305 w 251"/>
                    <a:gd name="T67" fmla="*/ 448 h 261"/>
                    <a:gd name="T68" fmla="*/ 232 w 251"/>
                    <a:gd name="T69" fmla="*/ 409 h 261"/>
                    <a:gd name="T70" fmla="*/ 85 w 251"/>
                    <a:gd name="T71" fmla="*/ 368 h 261"/>
                    <a:gd name="T72" fmla="*/ 15 w 251"/>
                    <a:gd name="T73" fmla="*/ 162 h 261"/>
                    <a:gd name="T74" fmla="*/ 171 w 251"/>
                    <a:gd name="T75" fmla="*/ 0 h 2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51"/>
                    <a:gd name="T115" fmla="*/ 0 h 261"/>
                    <a:gd name="T116" fmla="*/ 251 w 251"/>
                    <a:gd name="T117" fmla="*/ 261 h 26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51" h="261">
                      <a:moveTo>
                        <a:pt x="36" y="0"/>
                      </a:moveTo>
                      <a:cubicBezTo>
                        <a:pt x="36" y="0"/>
                        <a:pt x="37" y="0"/>
                        <a:pt x="37" y="0"/>
                      </a:cubicBezTo>
                      <a:cubicBezTo>
                        <a:pt x="41" y="2"/>
                        <a:pt x="49" y="7"/>
                        <a:pt x="55" y="10"/>
                      </a:cubicBezTo>
                      <a:cubicBezTo>
                        <a:pt x="61" y="13"/>
                        <a:pt x="68" y="14"/>
                        <a:pt x="73" y="18"/>
                      </a:cubicBezTo>
                      <a:cubicBezTo>
                        <a:pt x="78" y="21"/>
                        <a:pt x="80" y="27"/>
                        <a:pt x="84" y="31"/>
                      </a:cubicBezTo>
                      <a:cubicBezTo>
                        <a:pt x="95" y="42"/>
                        <a:pt x="106" y="53"/>
                        <a:pt x="119" y="65"/>
                      </a:cubicBezTo>
                      <a:cubicBezTo>
                        <a:pt x="134" y="74"/>
                        <a:pt x="148" y="81"/>
                        <a:pt x="164" y="89"/>
                      </a:cubicBezTo>
                      <a:cubicBezTo>
                        <a:pt x="172" y="92"/>
                        <a:pt x="179" y="94"/>
                        <a:pt x="184" y="99"/>
                      </a:cubicBezTo>
                      <a:cubicBezTo>
                        <a:pt x="193" y="106"/>
                        <a:pt x="201" y="118"/>
                        <a:pt x="210" y="130"/>
                      </a:cubicBezTo>
                      <a:cubicBezTo>
                        <a:pt x="214" y="135"/>
                        <a:pt x="218" y="141"/>
                        <a:pt x="222" y="146"/>
                      </a:cubicBezTo>
                      <a:cubicBezTo>
                        <a:pt x="226" y="152"/>
                        <a:pt x="233" y="158"/>
                        <a:pt x="234" y="164"/>
                      </a:cubicBezTo>
                      <a:cubicBezTo>
                        <a:pt x="236" y="171"/>
                        <a:pt x="237" y="178"/>
                        <a:pt x="240" y="185"/>
                      </a:cubicBezTo>
                      <a:cubicBezTo>
                        <a:pt x="243" y="191"/>
                        <a:pt x="246" y="197"/>
                        <a:pt x="248" y="203"/>
                      </a:cubicBezTo>
                      <a:cubicBezTo>
                        <a:pt x="250" y="213"/>
                        <a:pt x="248" y="223"/>
                        <a:pt x="251" y="233"/>
                      </a:cubicBezTo>
                      <a:cubicBezTo>
                        <a:pt x="251" y="233"/>
                        <a:pt x="251" y="234"/>
                        <a:pt x="251" y="235"/>
                      </a:cubicBezTo>
                      <a:cubicBezTo>
                        <a:pt x="249" y="238"/>
                        <a:pt x="250" y="243"/>
                        <a:pt x="248" y="246"/>
                      </a:cubicBezTo>
                      <a:cubicBezTo>
                        <a:pt x="228" y="255"/>
                        <a:pt x="238" y="210"/>
                        <a:pt x="227" y="201"/>
                      </a:cubicBezTo>
                      <a:cubicBezTo>
                        <a:pt x="225" y="204"/>
                        <a:pt x="228" y="209"/>
                        <a:pt x="229" y="214"/>
                      </a:cubicBezTo>
                      <a:cubicBezTo>
                        <a:pt x="229" y="221"/>
                        <a:pt x="227" y="230"/>
                        <a:pt x="227" y="238"/>
                      </a:cubicBezTo>
                      <a:cubicBezTo>
                        <a:pt x="227" y="248"/>
                        <a:pt x="228" y="257"/>
                        <a:pt x="221" y="261"/>
                      </a:cubicBezTo>
                      <a:cubicBezTo>
                        <a:pt x="220" y="261"/>
                        <a:pt x="218" y="261"/>
                        <a:pt x="216" y="261"/>
                      </a:cubicBezTo>
                      <a:cubicBezTo>
                        <a:pt x="213" y="259"/>
                        <a:pt x="213" y="258"/>
                        <a:pt x="212" y="254"/>
                      </a:cubicBezTo>
                      <a:cubicBezTo>
                        <a:pt x="210" y="243"/>
                        <a:pt x="215" y="220"/>
                        <a:pt x="209" y="214"/>
                      </a:cubicBezTo>
                      <a:cubicBezTo>
                        <a:pt x="203" y="224"/>
                        <a:pt x="216" y="259"/>
                        <a:pt x="202" y="258"/>
                      </a:cubicBezTo>
                      <a:cubicBezTo>
                        <a:pt x="197" y="258"/>
                        <a:pt x="194" y="250"/>
                        <a:pt x="193" y="243"/>
                      </a:cubicBezTo>
                      <a:cubicBezTo>
                        <a:pt x="193" y="231"/>
                        <a:pt x="193" y="221"/>
                        <a:pt x="192" y="210"/>
                      </a:cubicBezTo>
                      <a:cubicBezTo>
                        <a:pt x="190" y="203"/>
                        <a:pt x="191" y="195"/>
                        <a:pt x="187" y="192"/>
                      </a:cubicBezTo>
                      <a:cubicBezTo>
                        <a:pt x="184" y="201"/>
                        <a:pt x="191" y="240"/>
                        <a:pt x="180" y="241"/>
                      </a:cubicBezTo>
                      <a:cubicBezTo>
                        <a:pt x="170" y="242"/>
                        <a:pt x="171" y="212"/>
                        <a:pt x="170" y="204"/>
                      </a:cubicBezTo>
                      <a:cubicBezTo>
                        <a:pt x="170" y="198"/>
                        <a:pt x="170" y="192"/>
                        <a:pt x="169" y="188"/>
                      </a:cubicBezTo>
                      <a:cubicBezTo>
                        <a:pt x="169" y="185"/>
                        <a:pt x="165" y="182"/>
                        <a:pt x="164" y="178"/>
                      </a:cubicBezTo>
                      <a:cubicBezTo>
                        <a:pt x="157" y="163"/>
                        <a:pt x="150" y="147"/>
                        <a:pt x="149" y="129"/>
                      </a:cubicBezTo>
                      <a:cubicBezTo>
                        <a:pt x="128" y="125"/>
                        <a:pt x="109" y="118"/>
                        <a:pt x="95" y="110"/>
                      </a:cubicBezTo>
                      <a:cubicBezTo>
                        <a:pt x="84" y="104"/>
                        <a:pt x="74" y="100"/>
                        <a:pt x="64" y="94"/>
                      </a:cubicBezTo>
                      <a:cubicBezTo>
                        <a:pt x="59" y="92"/>
                        <a:pt x="54" y="88"/>
                        <a:pt x="49" y="86"/>
                      </a:cubicBezTo>
                      <a:cubicBezTo>
                        <a:pt x="39" y="82"/>
                        <a:pt x="28" y="83"/>
                        <a:pt x="18" y="77"/>
                      </a:cubicBezTo>
                      <a:cubicBezTo>
                        <a:pt x="5" y="70"/>
                        <a:pt x="0" y="52"/>
                        <a:pt x="3" y="34"/>
                      </a:cubicBezTo>
                      <a:cubicBezTo>
                        <a:pt x="14" y="22"/>
                        <a:pt x="26" y="12"/>
                        <a:pt x="36" y="0"/>
                      </a:cubicBezTo>
                      <a:close/>
                    </a:path>
                  </a:pathLst>
                </a:custGeom>
                <a:solidFill>
                  <a:srgbClr val="000000"/>
                </a:solidFill>
                <a:ln w="9525">
                  <a:noFill/>
                  <a:round/>
                  <a:headEnd/>
                  <a:tailEnd/>
                </a:ln>
              </p:spPr>
              <p:txBody>
                <a:bodyPr/>
                <a:lstStyle/>
                <a:p>
                  <a:endParaRPr lang="en-US">
                    <a:latin typeface="Calibri" pitchFamily="34" charset="0"/>
                    <a:cs typeface="Arial" pitchFamily="34" charset="0"/>
                  </a:endParaRPr>
                </a:p>
              </p:txBody>
            </p:sp>
            <p:sp>
              <p:nvSpPr>
                <p:cNvPr id="17725" name="Freeform 25"/>
                <p:cNvSpPr>
                  <a:spLocks/>
                </p:cNvSpPr>
                <p:nvPr/>
              </p:nvSpPr>
              <p:spPr bwMode="gray">
                <a:xfrm>
                  <a:off x="3680" y="1532"/>
                  <a:ext cx="1032" cy="640"/>
                </a:xfrm>
                <a:custGeom>
                  <a:avLst/>
                  <a:gdLst>
                    <a:gd name="T0" fmla="*/ 2243 w 472"/>
                    <a:gd name="T1" fmla="*/ 1306 h 294"/>
                    <a:gd name="T2" fmla="*/ 2090 w 472"/>
                    <a:gd name="T3" fmla="*/ 1376 h 294"/>
                    <a:gd name="T4" fmla="*/ 1900 w 472"/>
                    <a:gd name="T5" fmla="*/ 1354 h 294"/>
                    <a:gd name="T6" fmla="*/ 1673 w 472"/>
                    <a:gd name="T7" fmla="*/ 1193 h 294"/>
                    <a:gd name="T8" fmla="*/ 1664 w 472"/>
                    <a:gd name="T9" fmla="*/ 1112 h 294"/>
                    <a:gd name="T10" fmla="*/ 1498 w 472"/>
                    <a:gd name="T11" fmla="*/ 1027 h 294"/>
                    <a:gd name="T12" fmla="*/ 1458 w 472"/>
                    <a:gd name="T13" fmla="*/ 1178 h 294"/>
                    <a:gd name="T14" fmla="*/ 1434 w 472"/>
                    <a:gd name="T15" fmla="*/ 1245 h 294"/>
                    <a:gd name="T16" fmla="*/ 1426 w 472"/>
                    <a:gd name="T17" fmla="*/ 1354 h 294"/>
                    <a:gd name="T18" fmla="*/ 389 w 472"/>
                    <a:gd name="T19" fmla="*/ 1263 h 294"/>
                    <a:gd name="T20" fmla="*/ 57 w 472"/>
                    <a:gd name="T21" fmla="*/ 1278 h 294"/>
                    <a:gd name="T22" fmla="*/ 24 w 472"/>
                    <a:gd name="T23" fmla="*/ 1297 h 294"/>
                    <a:gd name="T24" fmla="*/ 24 w 472"/>
                    <a:gd name="T25" fmla="*/ 1117 h 294"/>
                    <a:gd name="T26" fmla="*/ 0 w 472"/>
                    <a:gd name="T27" fmla="*/ 984 h 294"/>
                    <a:gd name="T28" fmla="*/ 90 w 472"/>
                    <a:gd name="T29" fmla="*/ 960 h 294"/>
                    <a:gd name="T30" fmla="*/ 125 w 472"/>
                    <a:gd name="T31" fmla="*/ 799 h 294"/>
                    <a:gd name="T32" fmla="*/ 153 w 472"/>
                    <a:gd name="T33" fmla="*/ 662 h 294"/>
                    <a:gd name="T34" fmla="*/ 199 w 472"/>
                    <a:gd name="T35" fmla="*/ 553 h 294"/>
                    <a:gd name="T36" fmla="*/ 256 w 472"/>
                    <a:gd name="T37" fmla="*/ 411 h 294"/>
                    <a:gd name="T38" fmla="*/ 481 w 472"/>
                    <a:gd name="T39" fmla="*/ 146 h 294"/>
                    <a:gd name="T40" fmla="*/ 599 w 472"/>
                    <a:gd name="T41" fmla="*/ 113 h 294"/>
                    <a:gd name="T42" fmla="*/ 859 w 472"/>
                    <a:gd name="T43" fmla="*/ 61 h 294"/>
                    <a:gd name="T44" fmla="*/ 1049 w 472"/>
                    <a:gd name="T45" fmla="*/ 9 h 294"/>
                    <a:gd name="T46" fmla="*/ 1008 w 472"/>
                    <a:gd name="T47" fmla="*/ 274 h 294"/>
                    <a:gd name="T48" fmla="*/ 1069 w 472"/>
                    <a:gd name="T49" fmla="*/ 411 h 294"/>
                    <a:gd name="T50" fmla="*/ 1216 w 472"/>
                    <a:gd name="T51" fmla="*/ 431 h 294"/>
                    <a:gd name="T52" fmla="*/ 1434 w 472"/>
                    <a:gd name="T53" fmla="*/ 283 h 294"/>
                    <a:gd name="T54" fmla="*/ 1635 w 472"/>
                    <a:gd name="T55" fmla="*/ 202 h 294"/>
                    <a:gd name="T56" fmla="*/ 1802 w 472"/>
                    <a:gd name="T57" fmla="*/ 322 h 294"/>
                    <a:gd name="T58" fmla="*/ 1915 w 472"/>
                    <a:gd name="T59" fmla="*/ 588 h 294"/>
                    <a:gd name="T60" fmla="*/ 1924 w 472"/>
                    <a:gd name="T61" fmla="*/ 758 h 294"/>
                    <a:gd name="T62" fmla="*/ 2009 w 472"/>
                    <a:gd name="T63" fmla="*/ 1008 h 294"/>
                    <a:gd name="T64" fmla="*/ 2171 w 472"/>
                    <a:gd name="T65" fmla="*/ 1112 h 2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2"/>
                    <a:gd name="T100" fmla="*/ 0 h 294"/>
                    <a:gd name="T101" fmla="*/ 472 w 472"/>
                    <a:gd name="T102" fmla="*/ 294 h 2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2" h="294">
                      <a:moveTo>
                        <a:pt x="472" y="274"/>
                      </a:moveTo>
                      <a:cubicBezTo>
                        <a:pt x="472" y="275"/>
                        <a:pt x="472" y="275"/>
                        <a:pt x="472" y="276"/>
                      </a:cubicBezTo>
                      <a:cubicBezTo>
                        <a:pt x="467" y="278"/>
                        <a:pt x="465" y="284"/>
                        <a:pt x="460" y="287"/>
                      </a:cubicBezTo>
                      <a:cubicBezTo>
                        <a:pt x="455" y="290"/>
                        <a:pt x="447" y="291"/>
                        <a:pt x="440" y="291"/>
                      </a:cubicBezTo>
                      <a:cubicBezTo>
                        <a:pt x="432" y="292"/>
                        <a:pt x="424" y="294"/>
                        <a:pt x="418" y="293"/>
                      </a:cubicBezTo>
                      <a:cubicBezTo>
                        <a:pt x="412" y="292"/>
                        <a:pt x="406" y="288"/>
                        <a:pt x="400" y="286"/>
                      </a:cubicBezTo>
                      <a:cubicBezTo>
                        <a:pt x="385" y="279"/>
                        <a:pt x="365" y="270"/>
                        <a:pt x="352" y="263"/>
                      </a:cubicBezTo>
                      <a:cubicBezTo>
                        <a:pt x="349" y="259"/>
                        <a:pt x="352" y="255"/>
                        <a:pt x="352" y="252"/>
                      </a:cubicBezTo>
                      <a:cubicBezTo>
                        <a:pt x="351" y="247"/>
                        <a:pt x="349" y="246"/>
                        <a:pt x="347" y="243"/>
                      </a:cubicBezTo>
                      <a:cubicBezTo>
                        <a:pt x="347" y="239"/>
                        <a:pt x="349" y="238"/>
                        <a:pt x="350" y="235"/>
                      </a:cubicBezTo>
                      <a:cubicBezTo>
                        <a:pt x="341" y="220"/>
                        <a:pt x="335" y="201"/>
                        <a:pt x="330" y="181"/>
                      </a:cubicBezTo>
                      <a:cubicBezTo>
                        <a:pt x="322" y="190"/>
                        <a:pt x="320" y="202"/>
                        <a:pt x="315" y="217"/>
                      </a:cubicBezTo>
                      <a:cubicBezTo>
                        <a:pt x="312" y="225"/>
                        <a:pt x="308" y="233"/>
                        <a:pt x="307" y="239"/>
                      </a:cubicBezTo>
                      <a:cubicBezTo>
                        <a:pt x="307" y="242"/>
                        <a:pt x="308" y="246"/>
                        <a:pt x="307" y="249"/>
                      </a:cubicBezTo>
                      <a:cubicBezTo>
                        <a:pt x="307" y="251"/>
                        <a:pt x="304" y="253"/>
                        <a:pt x="303" y="256"/>
                      </a:cubicBezTo>
                      <a:cubicBezTo>
                        <a:pt x="303" y="258"/>
                        <a:pt x="303" y="261"/>
                        <a:pt x="302" y="263"/>
                      </a:cubicBezTo>
                      <a:cubicBezTo>
                        <a:pt x="302" y="266"/>
                        <a:pt x="300" y="268"/>
                        <a:pt x="300" y="269"/>
                      </a:cubicBezTo>
                      <a:cubicBezTo>
                        <a:pt x="299" y="276"/>
                        <a:pt x="303" y="280"/>
                        <a:pt x="300" y="286"/>
                      </a:cubicBezTo>
                      <a:cubicBezTo>
                        <a:pt x="242" y="292"/>
                        <a:pt x="181" y="279"/>
                        <a:pt x="124" y="272"/>
                      </a:cubicBezTo>
                      <a:cubicBezTo>
                        <a:pt x="108" y="270"/>
                        <a:pt x="93" y="271"/>
                        <a:pt x="82" y="267"/>
                      </a:cubicBezTo>
                      <a:cubicBezTo>
                        <a:pt x="74" y="264"/>
                        <a:pt x="68" y="257"/>
                        <a:pt x="58" y="254"/>
                      </a:cubicBezTo>
                      <a:cubicBezTo>
                        <a:pt x="41" y="251"/>
                        <a:pt x="21" y="259"/>
                        <a:pt x="12" y="270"/>
                      </a:cubicBezTo>
                      <a:cubicBezTo>
                        <a:pt x="9" y="273"/>
                        <a:pt x="9" y="278"/>
                        <a:pt x="5" y="281"/>
                      </a:cubicBezTo>
                      <a:cubicBezTo>
                        <a:pt x="4" y="278"/>
                        <a:pt x="5" y="277"/>
                        <a:pt x="5" y="274"/>
                      </a:cubicBezTo>
                      <a:cubicBezTo>
                        <a:pt x="5" y="274"/>
                        <a:pt x="6" y="272"/>
                        <a:pt x="5" y="271"/>
                      </a:cubicBezTo>
                      <a:cubicBezTo>
                        <a:pt x="3" y="261"/>
                        <a:pt x="6" y="249"/>
                        <a:pt x="5" y="236"/>
                      </a:cubicBezTo>
                      <a:cubicBezTo>
                        <a:pt x="4" y="228"/>
                        <a:pt x="1" y="220"/>
                        <a:pt x="0" y="213"/>
                      </a:cubicBezTo>
                      <a:cubicBezTo>
                        <a:pt x="0" y="212"/>
                        <a:pt x="0" y="210"/>
                        <a:pt x="0" y="208"/>
                      </a:cubicBezTo>
                      <a:cubicBezTo>
                        <a:pt x="2" y="205"/>
                        <a:pt x="2" y="203"/>
                        <a:pt x="6" y="202"/>
                      </a:cubicBezTo>
                      <a:cubicBezTo>
                        <a:pt x="13" y="200"/>
                        <a:pt x="17" y="206"/>
                        <a:pt x="19" y="203"/>
                      </a:cubicBezTo>
                      <a:cubicBezTo>
                        <a:pt x="26" y="197"/>
                        <a:pt x="17" y="193"/>
                        <a:pt x="18" y="185"/>
                      </a:cubicBezTo>
                      <a:cubicBezTo>
                        <a:pt x="18" y="180"/>
                        <a:pt x="23" y="174"/>
                        <a:pt x="26" y="169"/>
                      </a:cubicBezTo>
                      <a:cubicBezTo>
                        <a:pt x="29" y="163"/>
                        <a:pt x="31" y="157"/>
                        <a:pt x="34" y="152"/>
                      </a:cubicBezTo>
                      <a:cubicBezTo>
                        <a:pt x="32" y="148"/>
                        <a:pt x="31" y="144"/>
                        <a:pt x="32" y="140"/>
                      </a:cubicBezTo>
                      <a:cubicBezTo>
                        <a:pt x="33" y="134"/>
                        <a:pt x="41" y="132"/>
                        <a:pt x="43" y="126"/>
                      </a:cubicBezTo>
                      <a:cubicBezTo>
                        <a:pt x="44" y="123"/>
                        <a:pt x="42" y="120"/>
                        <a:pt x="42" y="117"/>
                      </a:cubicBezTo>
                      <a:cubicBezTo>
                        <a:pt x="43" y="111"/>
                        <a:pt x="51" y="105"/>
                        <a:pt x="53" y="98"/>
                      </a:cubicBezTo>
                      <a:cubicBezTo>
                        <a:pt x="54" y="94"/>
                        <a:pt x="54" y="91"/>
                        <a:pt x="54" y="87"/>
                      </a:cubicBezTo>
                      <a:cubicBezTo>
                        <a:pt x="63" y="78"/>
                        <a:pt x="66" y="67"/>
                        <a:pt x="73" y="58"/>
                      </a:cubicBezTo>
                      <a:cubicBezTo>
                        <a:pt x="79" y="49"/>
                        <a:pt x="91" y="35"/>
                        <a:pt x="101" y="31"/>
                      </a:cubicBezTo>
                      <a:cubicBezTo>
                        <a:pt x="105" y="30"/>
                        <a:pt x="109" y="30"/>
                        <a:pt x="114" y="28"/>
                      </a:cubicBezTo>
                      <a:cubicBezTo>
                        <a:pt x="118" y="27"/>
                        <a:pt x="122" y="26"/>
                        <a:pt x="126" y="24"/>
                      </a:cubicBezTo>
                      <a:cubicBezTo>
                        <a:pt x="134" y="21"/>
                        <a:pt x="142" y="15"/>
                        <a:pt x="149" y="14"/>
                      </a:cubicBezTo>
                      <a:cubicBezTo>
                        <a:pt x="160" y="12"/>
                        <a:pt x="171" y="14"/>
                        <a:pt x="181" y="13"/>
                      </a:cubicBezTo>
                      <a:cubicBezTo>
                        <a:pt x="187" y="12"/>
                        <a:pt x="192" y="13"/>
                        <a:pt x="197" y="12"/>
                      </a:cubicBezTo>
                      <a:cubicBezTo>
                        <a:pt x="205" y="10"/>
                        <a:pt x="211" y="0"/>
                        <a:pt x="221" y="2"/>
                      </a:cubicBezTo>
                      <a:cubicBezTo>
                        <a:pt x="223" y="12"/>
                        <a:pt x="214" y="18"/>
                        <a:pt x="212" y="29"/>
                      </a:cubicBezTo>
                      <a:cubicBezTo>
                        <a:pt x="211" y="36"/>
                        <a:pt x="210" y="48"/>
                        <a:pt x="212" y="58"/>
                      </a:cubicBezTo>
                      <a:cubicBezTo>
                        <a:pt x="213" y="61"/>
                        <a:pt x="217" y="67"/>
                        <a:pt x="218" y="72"/>
                      </a:cubicBezTo>
                      <a:cubicBezTo>
                        <a:pt x="220" y="76"/>
                        <a:pt x="223" y="83"/>
                        <a:pt x="225" y="87"/>
                      </a:cubicBezTo>
                      <a:cubicBezTo>
                        <a:pt x="228" y="91"/>
                        <a:pt x="240" y="99"/>
                        <a:pt x="245" y="99"/>
                      </a:cubicBezTo>
                      <a:cubicBezTo>
                        <a:pt x="248" y="99"/>
                        <a:pt x="251" y="94"/>
                        <a:pt x="256" y="91"/>
                      </a:cubicBezTo>
                      <a:cubicBezTo>
                        <a:pt x="260" y="89"/>
                        <a:pt x="263" y="86"/>
                        <a:pt x="266" y="83"/>
                      </a:cubicBezTo>
                      <a:cubicBezTo>
                        <a:pt x="279" y="73"/>
                        <a:pt x="286" y="64"/>
                        <a:pt x="302" y="60"/>
                      </a:cubicBezTo>
                      <a:cubicBezTo>
                        <a:pt x="311" y="53"/>
                        <a:pt x="314" y="38"/>
                        <a:pt x="326" y="36"/>
                      </a:cubicBezTo>
                      <a:cubicBezTo>
                        <a:pt x="332" y="36"/>
                        <a:pt x="338" y="40"/>
                        <a:pt x="344" y="43"/>
                      </a:cubicBezTo>
                      <a:cubicBezTo>
                        <a:pt x="349" y="46"/>
                        <a:pt x="354" y="50"/>
                        <a:pt x="358" y="54"/>
                      </a:cubicBezTo>
                      <a:cubicBezTo>
                        <a:pt x="368" y="56"/>
                        <a:pt x="371" y="65"/>
                        <a:pt x="379" y="68"/>
                      </a:cubicBezTo>
                      <a:cubicBezTo>
                        <a:pt x="385" y="78"/>
                        <a:pt x="390" y="90"/>
                        <a:pt x="396" y="99"/>
                      </a:cubicBezTo>
                      <a:cubicBezTo>
                        <a:pt x="397" y="107"/>
                        <a:pt x="401" y="116"/>
                        <a:pt x="403" y="124"/>
                      </a:cubicBezTo>
                      <a:cubicBezTo>
                        <a:pt x="405" y="133"/>
                        <a:pt x="404" y="143"/>
                        <a:pt x="409" y="150"/>
                      </a:cubicBezTo>
                      <a:cubicBezTo>
                        <a:pt x="408" y="153"/>
                        <a:pt x="406" y="156"/>
                        <a:pt x="405" y="160"/>
                      </a:cubicBezTo>
                      <a:cubicBezTo>
                        <a:pt x="409" y="166"/>
                        <a:pt x="412" y="173"/>
                        <a:pt x="413" y="182"/>
                      </a:cubicBezTo>
                      <a:cubicBezTo>
                        <a:pt x="419" y="190"/>
                        <a:pt x="423" y="200"/>
                        <a:pt x="423" y="213"/>
                      </a:cubicBezTo>
                      <a:cubicBezTo>
                        <a:pt x="433" y="217"/>
                        <a:pt x="441" y="222"/>
                        <a:pt x="448" y="227"/>
                      </a:cubicBezTo>
                      <a:cubicBezTo>
                        <a:pt x="451" y="230"/>
                        <a:pt x="455" y="232"/>
                        <a:pt x="457" y="235"/>
                      </a:cubicBezTo>
                      <a:cubicBezTo>
                        <a:pt x="465" y="245"/>
                        <a:pt x="469" y="259"/>
                        <a:pt x="472" y="274"/>
                      </a:cubicBezTo>
                      <a:close/>
                    </a:path>
                  </a:pathLst>
                </a:custGeom>
                <a:solidFill>
                  <a:srgbClr val="B2B2B2"/>
                </a:solidFill>
                <a:ln w="9525">
                  <a:noFill/>
                  <a:round/>
                  <a:headEnd/>
                  <a:tailEnd/>
                </a:ln>
              </p:spPr>
              <p:txBody>
                <a:bodyPr/>
                <a:lstStyle/>
                <a:p>
                  <a:endParaRPr lang="en-US">
                    <a:latin typeface="Calibri" pitchFamily="34" charset="0"/>
                    <a:cs typeface="Arial" pitchFamily="34" charset="0"/>
                  </a:endParaRPr>
                </a:p>
              </p:txBody>
            </p:sp>
            <p:sp>
              <p:nvSpPr>
                <p:cNvPr id="17726" name="Freeform 26"/>
                <p:cNvSpPr>
                  <a:spLocks/>
                </p:cNvSpPr>
                <p:nvPr/>
              </p:nvSpPr>
              <p:spPr bwMode="gray">
                <a:xfrm>
                  <a:off x="4050" y="1701"/>
                  <a:ext cx="246" cy="526"/>
                </a:xfrm>
                <a:custGeom>
                  <a:avLst/>
                  <a:gdLst>
                    <a:gd name="T0" fmla="*/ 136 w 114"/>
                    <a:gd name="T1" fmla="*/ 1143 h 243"/>
                    <a:gd name="T2" fmla="*/ 104 w 114"/>
                    <a:gd name="T3" fmla="*/ 1143 h 243"/>
                    <a:gd name="T4" fmla="*/ 19 w 114"/>
                    <a:gd name="T5" fmla="*/ 998 h 243"/>
                    <a:gd name="T6" fmla="*/ 0 w 114"/>
                    <a:gd name="T7" fmla="*/ 946 h 243"/>
                    <a:gd name="T8" fmla="*/ 99 w 114"/>
                    <a:gd name="T9" fmla="*/ 959 h 243"/>
                    <a:gd name="T10" fmla="*/ 108 w 114"/>
                    <a:gd name="T11" fmla="*/ 630 h 243"/>
                    <a:gd name="T12" fmla="*/ 155 w 114"/>
                    <a:gd name="T13" fmla="*/ 409 h 243"/>
                    <a:gd name="T14" fmla="*/ 188 w 114"/>
                    <a:gd name="T15" fmla="*/ 333 h 243"/>
                    <a:gd name="T16" fmla="*/ 252 w 114"/>
                    <a:gd name="T17" fmla="*/ 245 h 243"/>
                    <a:gd name="T18" fmla="*/ 192 w 114"/>
                    <a:gd name="T19" fmla="*/ 48 h 243"/>
                    <a:gd name="T20" fmla="*/ 205 w 114"/>
                    <a:gd name="T21" fmla="*/ 0 h 243"/>
                    <a:gd name="T22" fmla="*/ 261 w 114"/>
                    <a:gd name="T23" fmla="*/ 80 h 243"/>
                    <a:gd name="T24" fmla="*/ 369 w 114"/>
                    <a:gd name="T25" fmla="*/ 132 h 243"/>
                    <a:gd name="T26" fmla="*/ 453 w 114"/>
                    <a:gd name="T27" fmla="*/ 89 h 243"/>
                    <a:gd name="T28" fmla="*/ 533 w 114"/>
                    <a:gd name="T29" fmla="*/ 43 h 243"/>
                    <a:gd name="T30" fmla="*/ 509 w 114"/>
                    <a:gd name="T31" fmla="*/ 76 h 243"/>
                    <a:gd name="T32" fmla="*/ 388 w 114"/>
                    <a:gd name="T33" fmla="*/ 173 h 243"/>
                    <a:gd name="T34" fmla="*/ 345 w 114"/>
                    <a:gd name="T35" fmla="*/ 297 h 243"/>
                    <a:gd name="T36" fmla="*/ 373 w 114"/>
                    <a:gd name="T37" fmla="*/ 377 h 243"/>
                    <a:gd name="T38" fmla="*/ 352 w 114"/>
                    <a:gd name="T39" fmla="*/ 786 h 243"/>
                    <a:gd name="T40" fmla="*/ 365 w 114"/>
                    <a:gd name="T41" fmla="*/ 918 h 243"/>
                    <a:gd name="T42" fmla="*/ 388 w 114"/>
                    <a:gd name="T43" fmla="*/ 963 h 243"/>
                    <a:gd name="T44" fmla="*/ 397 w 114"/>
                    <a:gd name="T45" fmla="*/ 1058 h 243"/>
                    <a:gd name="T46" fmla="*/ 136 w 114"/>
                    <a:gd name="T47" fmla="*/ 1143 h 2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4"/>
                    <a:gd name="T73" fmla="*/ 0 h 243"/>
                    <a:gd name="T74" fmla="*/ 114 w 114"/>
                    <a:gd name="T75" fmla="*/ 243 h 24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4" h="243">
                      <a:moveTo>
                        <a:pt x="29" y="243"/>
                      </a:moveTo>
                      <a:cubicBezTo>
                        <a:pt x="27" y="243"/>
                        <a:pt x="24" y="243"/>
                        <a:pt x="22" y="243"/>
                      </a:cubicBezTo>
                      <a:cubicBezTo>
                        <a:pt x="14" y="235"/>
                        <a:pt x="9" y="222"/>
                        <a:pt x="4" y="212"/>
                      </a:cubicBezTo>
                      <a:cubicBezTo>
                        <a:pt x="3" y="208"/>
                        <a:pt x="0" y="205"/>
                        <a:pt x="0" y="201"/>
                      </a:cubicBezTo>
                      <a:cubicBezTo>
                        <a:pt x="9" y="201"/>
                        <a:pt x="14" y="202"/>
                        <a:pt x="21" y="204"/>
                      </a:cubicBezTo>
                      <a:cubicBezTo>
                        <a:pt x="18" y="175"/>
                        <a:pt x="20" y="158"/>
                        <a:pt x="23" y="134"/>
                      </a:cubicBezTo>
                      <a:cubicBezTo>
                        <a:pt x="26" y="115"/>
                        <a:pt x="28" y="100"/>
                        <a:pt x="33" y="87"/>
                      </a:cubicBezTo>
                      <a:cubicBezTo>
                        <a:pt x="35" y="81"/>
                        <a:pt x="38" y="75"/>
                        <a:pt x="40" y="71"/>
                      </a:cubicBezTo>
                      <a:cubicBezTo>
                        <a:pt x="44" y="64"/>
                        <a:pt x="52" y="60"/>
                        <a:pt x="54" y="52"/>
                      </a:cubicBezTo>
                      <a:cubicBezTo>
                        <a:pt x="57" y="36"/>
                        <a:pt x="47" y="16"/>
                        <a:pt x="41" y="10"/>
                      </a:cubicBezTo>
                      <a:cubicBezTo>
                        <a:pt x="42" y="7"/>
                        <a:pt x="42" y="3"/>
                        <a:pt x="44" y="0"/>
                      </a:cubicBezTo>
                      <a:cubicBezTo>
                        <a:pt x="50" y="4"/>
                        <a:pt x="51" y="12"/>
                        <a:pt x="56" y="17"/>
                      </a:cubicBezTo>
                      <a:cubicBezTo>
                        <a:pt x="62" y="22"/>
                        <a:pt x="72" y="24"/>
                        <a:pt x="79" y="28"/>
                      </a:cubicBezTo>
                      <a:cubicBezTo>
                        <a:pt x="85" y="25"/>
                        <a:pt x="91" y="23"/>
                        <a:pt x="97" y="19"/>
                      </a:cubicBezTo>
                      <a:cubicBezTo>
                        <a:pt x="102" y="14"/>
                        <a:pt x="107" y="1"/>
                        <a:pt x="114" y="9"/>
                      </a:cubicBezTo>
                      <a:cubicBezTo>
                        <a:pt x="114" y="12"/>
                        <a:pt x="111" y="14"/>
                        <a:pt x="109" y="16"/>
                      </a:cubicBezTo>
                      <a:cubicBezTo>
                        <a:pt x="101" y="24"/>
                        <a:pt x="89" y="28"/>
                        <a:pt x="83" y="37"/>
                      </a:cubicBezTo>
                      <a:cubicBezTo>
                        <a:pt x="79" y="41"/>
                        <a:pt x="74" y="56"/>
                        <a:pt x="74" y="63"/>
                      </a:cubicBezTo>
                      <a:cubicBezTo>
                        <a:pt x="75" y="69"/>
                        <a:pt x="79" y="74"/>
                        <a:pt x="80" y="80"/>
                      </a:cubicBezTo>
                      <a:cubicBezTo>
                        <a:pt x="84" y="110"/>
                        <a:pt x="73" y="137"/>
                        <a:pt x="75" y="167"/>
                      </a:cubicBezTo>
                      <a:cubicBezTo>
                        <a:pt x="76" y="175"/>
                        <a:pt x="76" y="187"/>
                        <a:pt x="78" y="195"/>
                      </a:cubicBezTo>
                      <a:cubicBezTo>
                        <a:pt x="80" y="199"/>
                        <a:pt x="82" y="201"/>
                        <a:pt x="83" y="205"/>
                      </a:cubicBezTo>
                      <a:cubicBezTo>
                        <a:pt x="85" y="212"/>
                        <a:pt x="83" y="218"/>
                        <a:pt x="85" y="225"/>
                      </a:cubicBezTo>
                      <a:cubicBezTo>
                        <a:pt x="67" y="231"/>
                        <a:pt x="47" y="237"/>
                        <a:pt x="29" y="243"/>
                      </a:cubicBezTo>
                      <a:close/>
                    </a:path>
                  </a:pathLst>
                </a:custGeom>
                <a:solidFill>
                  <a:srgbClr val="454545"/>
                </a:solidFill>
                <a:ln w="9525">
                  <a:noFill/>
                  <a:round/>
                  <a:headEnd/>
                  <a:tailEnd/>
                </a:ln>
              </p:spPr>
              <p:txBody>
                <a:bodyPr/>
                <a:lstStyle/>
                <a:p>
                  <a:endParaRPr lang="en-US">
                    <a:latin typeface="Calibri" pitchFamily="34" charset="0"/>
                    <a:cs typeface="Arial" pitchFamily="34" charset="0"/>
                  </a:endParaRPr>
                </a:p>
              </p:txBody>
            </p:sp>
            <p:sp>
              <p:nvSpPr>
                <p:cNvPr id="17727" name="Freeform 27"/>
                <p:cNvSpPr>
                  <a:spLocks/>
                </p:cNvSpPr>
                <p:nvPr/>
              </p:nvSpPr>
              <p:spPr bwMode="gray">
                <a:xfrm>
                  <a:off x="4241" y="1615"/>
                  <a:ext cx="135" cy="190"/>
                </a:xfrm>
                <a:custGeom>
                  <a:avLst/>
                  <a:gdLst>
                    <a:gd name="T0" fmla="*/ 274 w 62"/>
                    <a:gd name="T1" fmla="*/ 4 h 86"/>
                    <a:gd name="T2" fmla="*/ 290 w 62"/>
                    <a:gd name="T3" fmla="*/ 9 h 86"/>
                    <a:gd name="T4" fmla="*/ 242 w 62"/>
                    <a:gd name="T5" fmla="*/ 413 h 86"/>
                    <a:gd name="T6" fmla="*/ 81 w 62"/>
                    <a:gd name="T7" fmla="*/ 245 h 86"/>
                    <a:gd name="T8" fmla="*/ 0 w 62"/>
                    <a:gd name="T9" fmla="*/ 258 h 86"/>
                    <a:gd name="T10" fmla="*/ 33 w 62"/>
                    <a:gd name="T11" fmla="*/ 230 h 86"/>
                    <a:gd name="T12" fmla="*/ 148 w 62"/>
                    <a:gd name="T13" fmla="*/ 126 h 86"/>
                    <a:gd name="T14" fmla="*/ 274 w 62"/>
                    <a:gd name="T15" fmla="*/ 4 h 8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86"/>
                    <a:gd name="T26" fmla="*/ 62 w 62"/>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86">
                      <a:moveTo>
                        <a:pt x="58" y="1"/>
                      </a:moveTo>
                      <a:cubicBezTo>
                        <a:pt x="59" y="1"/>
                        <a:pt x="62" y="0"/>
                        <a:pt x="61" y="2"/>
                      </a:cubicBezTo>
                      <a:cubicBezTo>
                        <a:pt x="57" y="29"/>
                        <a:pt x="56" y="59"/>
                        <a:pt x="51" y="86"/>
                      </a:cubicBezTo>
                      <a:cubicBezTo>
                        <a:pt x="38" y="79"/>
                        <a:pt x="28" y="61"/>
                        <a:pt x="17" y="51"/>
                      </a:cubicBezTo>
                      <a:cubicBezTo>
                        <a:pt x="14" y="51"/>
                        <a:pt x="2" y="54"/>
                        <a:pt x="0" y="54"/>
                      </a:cubicBezTo>
                      <a:cubicBezTo>
                        <a:pt x="0" y="53"/>
                        <a:pt x="7" y="48"/>
                        <a:pt x="7" y="48"/>
                      </a:cubicBezTo>
                      <a:cubicBezTo>
                        <a:pt x="12" y="42"/>
                        <a:pt x="24" y="35"/>
                        <a:pt x="31" y="26"/>
                      </a:cubicBezTo>
                      <a:cubicBezTo>
                        <a:pt x="38" y="16"/>
                        <a:pt x="44" y="1"/>
                        <a:pt x="58" y="1"/>
                      </a:cubicBezTo>
                      <a:close/>
                    </a:path>
                  </a:pathLst>
                </a:custGeom>
                <a:solidFill>
                  <a:srgbClr val="B2B2B2"/>
                </a:solidFill>
                <a:ln w="9525">
                  <a:noFill/>
                  <a:round/>
                  <a:headEnd/>
                  <a:tailEnd/>
                </a:ln>
              </p:spPr>
              <p:txBody>
                <a:bodyPr/>
                <a:lstStyle/>
                <a:p>
                  <a:endParaRPr lang="en-US">
                    <a:latin typeface="Calibri" pitchFamily="34" charset="0"/>
                    <a:cs typeface="Arial" pitchFamily="34" charset="0"/>
                  </a:endParaRPr>
                </a:p>
              </p:txBody>
            </p:sp>
            <p:sp>
              <p:nvSpPr>
                <p:cNvPr id="17728" name="Freeform 28"/>
                <p:cNvSpPr>
                  <a:spLocks/>
                </p:cNvSpPr>
                <p:nvPr/>
              </p:nvSpPr>
              <p:spPr bwMode="gray">
                <a:xfrm>
                  <a:off x="4310" y="1435"/>
                  <a:ext cx="322" cy="786"/>
                </a:xfrm>
                <a:custGeom>
                  <a:avLst/>
                  <a:gdLst>
                    <a:gd name="T0" fmla="*/ 242 w 148"/>
                    <a:gd name="T1" fmla="*/ 0 h 362"/>
                    <a:gd name="T2" fmla="*/ 261 w 148"/>
                    <a:gd name="T3" fmla="*/ 0 h 362"/>
                    <a:gd name="T4" fmla="*/ 270 w 148"/>
                    <a:gd name="T5" fmla="*/ 56 h 362"/>
                    <a:gd name="T6" fmla="*/ 302 w 148"/>
                    <a:gd name="T7" fmla="*/ 76 h 362"/>
                    <a:gd name="T8" fmla="*/ 307 w 148"/>
                    <a:gd name="T9" fmla="*/ 180 h 362"/>
                    <a:gd name="T10" fmla="*/ 205 w 148"/>
                    <a:gd name="T11" fmla="*/ 358 h 362"/>
                    <a:gd name="T12" fmla="*/ 209 w 148"/>
                    <a:gd name="T13" fmla="*/ 486 h 362"/>
                    <a:gd name="T14" fmla="*/ 237 w 148"/>
                    <a:gd name="T15" fmla="*/ 647 h 362"/>
                    <a:gd name="T16" fmla="*/ 285 w 148"/>
                    <a:gd name="T17" fmla="*/ 712 h 362"/>
                    <a:gd name="T18" fmla="*/ 307 w 148"/>
                    <a:gd name="T19" fmla="*/ 779 h 362"/>
                    <a:gd name="T20" fmla="*/ 350 w 148"/>
                    <a:gd name="T21" fmla="*/ 853 h 362"/>
                    <a:gd name="T22" fmla="*/ 483 w 148"/>
                    <a:gd name="T23" fmla="*/ 1066 h 362"/>
                    <a:gd name="T24" fmla="*/ 583 w 148"/>
                    <a:gd name="T25" fmla="*/ 1203 h 362"/>
                    <a:gd name="T26" fmla="*/ 681 w 148"/>
                    <a:gd name="T27" fmla="*/ 1335 h 362"/>
                    <a:gd name="T28" fmla="*/ 696 w 148"/>
                    <a:gd name="T29" fmla="*/ 1468 h 362"/>
                    <a:gd name="T30" fmla="*/ 664 w 148"/>
                    <a:gd name="T31" fmla="*/ 1548 h 362"/>
                    <a:gd name="T32" fmla="*/ 664 w 148"/>
                    <a:gd name="T33" fmla="*/ 1628 h 362"/>
                    <a:gd name="T34" fmla="*/ 605 w 148"/>
                    <a:gd name="T35" fmla="*/ 1685 h 362"/>
                    <a:gd name="T36" fmla="*/ 439 w 148"/>
                    <a:gd name="T37" fmla="*/ 1681 h 362"/>
                    <a:gd name="T38" fmla="*/ 403 w 148"/>
                    <a:gd name="T39" fmla="*/ 1615 h 362"/>
                    <a:gd name="T40" fmla="*/ 346 w 148"/>
                    <a:gd name="T41" fmla="*/ 1544 h 362"/>
                    <a:gd name="T42" fmla="*/ 294 w 148"/>
                    <a:gd name="T43" fmla="*/ 1420 h 362"/>
                    <a:gd name="T44" fmla="*/ 261 w 148"/>
                    <a:gd name="T45" fmla="*/ 1231 h 362"/>
                    <a:gd name="T46" fmla="*/ 152 w 148"/>
                    <a:gd name="T47" fmla="*/ 869 h 362"/>
                    <a:gd name="T48" fmla="*/ 85 w 148"/>
                    <a:gd name="T49" fmla="*/ 699 h 362"/>
                    <a:gd name="T50" fmla="*/ 24 w 148"/>
                    <a:gd name="T51" fmla="*/ 627 h 362"/>
                    <a:gd name="T52" fmla="*/ 24 w 148"/>
                    <a:gd name="T53" fmla="*/ 523 h 362"/>
                    <a:gd name="T54" fmla="*/ 0 w 148"/>
                    <a:gd name="T55" fmla="*/ 471 h 362"/>
                    <a:gd name="T56" fmla="*/ 65 w 148"/>
                    <a:gd name="T57" fmla="*/ 426 h 362"/>
                    <a:gd name="T58" fmla="*/ 76 w 148"/>
                    <a:gd name="T59" fmla="*/ 363 h 362"/>
                    <a:gd name="T60" fmla="*/ 89 w 148"/>
                    <a:gd name="T61" fmla="*/ 350 h 362"/>
                    <a:gd name="T62" fmla="*/ 100 w 148"/>
                    <a:gd name="T63" fmla="*/ 274 h 362"/>
                    <a:gd name="T64" fmla="*/ 146 w 148"/>
                    <a:gd name="T65" fmla="*/ 113 h 362"/>
                    <a:gd name="T66" fmla="*/ 181 w 148"/>
                    <a:gd name="T67" fmla="*/ 89 h 362"/>
                    <a:gd name="T68" fmla="*/ 198 w 148"/>
                    <a:gd name="T69" fmla="*/ 15 h 362"/>
                    <a:gd name="T70" fmla="*/ 242 w 148"/>
                    <a:gd name="T71" fmla="*/ 0 h 3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8"/>
                    <a:gd name="T109" fmla="*/ 0 h 362"/>
                    <a:gd name="T110" fmla="*/ 148 w 148"/>
                    <a:gd name="T111" fmla="*/ 362 h 36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8" h="362">
                      <a:moveTo>
                        <a:pt x="51" y="0"/>
                      </a:moveTo>
                      <a:cubicBezTo>
                        <a:pt x="53" y="0"/>
                        <a:pt x="54" y="0"/>
                        <a:pt x="55" y="0"/>
                      </a:cubicBezTo>
                      <a:cubicBezTo>
                        <a:pt x="59" y="1"/>
                        <a:pt x="57" y="8"/>
                        <a:pt x="57" y="12"/>
                      </a:cubicBezTo>
                      <a:cubicBezTo>
                        <a:pt x="58" y="15"/>
                        <a:pt x="65" y="11"/>
                        <a:pt x="64" y="16"/>
                      </a:cubicBezTo>
                      <a:cubicBezTo>
                        <a:pt x="63" y="23"/>
                        <a:pt x="62" y="32"/>
                        <a:pt x="65" y="38"/>
                      </a:cubicBezTo>
                      <a:cubicBezTo>
                        <a:pt x="57" y="50"/>
                        <a:pt x="47" y="62"/>
                        <a:pt x="43" y="76"/>
                      </a:cubicBezTo>
                      <a:cubicBezTo>
                        <a:pt x="41" y="85"/>
                        <a:pt x="43" y="92"/>
                        <a:pt x="44" y="103"/>
                      </a:cubicBezTo>
                      <a:cubicBezTo>
                        <a:pt x="46" y="116"/>
                        <a:pt x="46" y="128"/>
                        <a:pt x="50" y="137"/>
                      </a:cubicBezTo>
                      <a:cubicBezTo>
                        <a:pt x="52" y="142"/>
                        <a:pt x="57" y="145"/>
                        <a:pt x="60" y="151"/>
                      </a:cubicBezTo>
                      <a:cubicBezTo>
                        <a:pt x="62" y="155"/>
                        <a:pt x="62" y="161"/>
                        <a:pt x="65" y="165"/>
                      </a:cubicBezTo>
                      <a:cubicBezTo>
                        <a:pt x="67" y="170"/>
                        <a:pt x="71" y="176"/>
                        <a:pt x="74" y="181"/>
                      </a:cubicBezTo>
                      <a:cubicBezTo>
                        <a:pt x="83" y="197"/>
                        <a:pt x="93" y="212"/>
                        <a:pt x="102" y="226"/>
                      </a:cubicBezTo>
                      <a:cubicBezTo>
                        <a:pt x="108" y="235"/>
                        <a:pt x="115" y="246"/>
                        <a:pt x="123" y="255"/>
                      </a:cubicBezTo>
                      <a:cubicBezTo>
                        <a:pt x="131" y="264"/>
                        <a:pt x="142" y="275"/>
                        <a:pt x="144" y="283"/>
                      </a:cubicBezTo>
                      <a:cubicBezTo>
                        <a:pt x="147" y="290"/>
                        <a:pt x="148" y="302"/>
                        <a:pt x="147" y="311"/>
                      </a:cubicBezTo>
                      <a:cubicBezTo>
                        <a:pt x="146" y="316"/>
                        <a:pt x="141" y="321"/>
                        <a:pt x="140" y="328"/>
                      </a:cubicBezTo>
                      <a:cubicBezTo>
                        <a:pt x="140" y="334"/>
                        <a:pt x="142" y="340"/>
                        <a:pt x="140" y="345"/>
                      </a:cubicBezTo>
                      <a:cubicBezTo>
                        <a:pt x="139" y="348"/>
                        <a:pt x="133" y="355"/>
                        <a:pt x="128" y="357"/>
                      </a:cubicBezTo>
                      <a:cubicBezTo>
                        <a:pt x="118" y="362"/>
                        <a:pt x="100" y="362"/>
                        <a:pt x="93" y="356"/>
                      </a:cubicBezTo>
                      <a:cubicBezTo>
                        <a:pt x="90" y="354"/>
                        <a:pt x="89" y="347"/>
                        <a:pt x="85" y="342"/>
                      </a:cubicBezTo>
                      <a:cubicBezTo>
                        <a:pt x="81" y="336"/>
                        <a:pt x="76" y="332"/>
                        <a:pt x="73" y="327"/>
                      </a:cubicBezTo>
                      <a:cubicBezTo>
                        <a:pt x="69" y="320"/>
                        <a:pt x="64" y="309"/>
                        <a:pt x="62" y="301"/>
                      </a:cubicBezTo>
                      <a:cubicBezTo>
                        <a:pt x="59" y="289"/>
                        <a:pt x="58" y="275"/>
                        <a:pt x="55" y="261"/>
                      </a:cubicBezTo>
                      <a:cubicBezTo>
                        <a:pt x="48" y="235"/>
                        <a:pt x="40" y="209"/>
                        <a:pt x="32" y="184"/>
                      </a:cubicBezTo>
                      <a:cubicBezTo>
                        <a:pt x="27" y="172"/>
                        <a:pt x="24" y="157"/>
                        <a:pt x="18" y="148"/>
                      </a:cubicBezTo>
                      <a:cubicBezTo>
                        <a:pt x="14" y="143"/>
                        <a:pt x="7" y="140"/>
                        <a:pt x="5" y="133"/>
                      </a:cubicBezTo>
                      <a:cubicBezTo>
                        <a:pt x="4" y="128"/>
                        <a:pt x="7" y="118"/>
                        <a:pt x="5" y="111"/>
                      </a:cubicBezTo>
                      <a:cubicBezTo>
                        <a:pt x="4" y="105"/>
                        <a:pt x="2" y="104"/>
                        <a:pt x="0" y="100"/>
                      </a:cubicBezTo>
                      <a:cubicBezTo>
                        <a:pt x="4" y="97"/>
                        <a:pt x="12" y="95"/>
                        <a:pt x="14" y="90"/>
                      </a:cubicBezTo>
                      <a:cubicBezTo>
                        <a:pt x="16" y="87"/>
                        <a:pt x="15" y="82"/>
                        <a:pt x="16" y="77"/>
                      </a:cubicBezTo>
                      <a:cubicBezTo>
                        <a:pt x="16" y="76"/>
                        <a:pt x="18" y="75"/>
                        <a:pt x="19" y="74"/>
                      </a:cubicBezTo>
                      <a:cubicBezTo>
                        <a:pt x="22" y="69"/>
                        <a:pt x="20" y="64"/>
                        <a:pt x="21" y="58"/>
                      </a:cubicBezTo>
                      <a:cubicBezTo>
                        <a:pt x="22" y="48"/>
                        <a:pt x="27" y="30"/>
                        <a:pt x="31" y="24"/>
                      </a:cubicBezTo>
                      <a:cubicBezTo>
                        <a:pt x="33" y="21"/>
                        <a:pt x="37" y="21"/>
                        <a:pt x="38" y="19"/>
                      </a:cubicBezTo>
                      <a:cubicBezTo>
                        <a:pt x="39" y="12"/>
                        <a:pt x="39" y="6"/>
                        <a:pt x="42" y="3"/>
                      </a:cubicBezTo>
                      <a:cubicBezTo>
                        <a:pt x="47" y="3"/>
                        <a:pt x="50" y="2"/>
                        <a:pt x="51" y="0"/>
                      </a:cubicBezTo>
                      <a:close/>
                    </a:path>
                  </a:pathLst>
                </a:custGeom>
                <a:solidFill>
                  <a:srgbClr val="000000"/>
                </a:solidFill>
                <a:ln w="9525">
                  <a:noFill/>
                  <a:round/>
                  <a:headEnd/>
                  <a:tailEnd/>
                </a:ln>
              </p:spPr>
              <p:txBody>
                <a:bodyPr/>
                <a:lstStyle/>
                <a:p>
                  <a:endParaRPr lang="en-US">
                    <a:latin typeface="Calibri" pitchFamily="34" charset="0"/>
                    <a:cs typeface="Arial" pitchFamily="34" charset="0"/>
                  </a:endParaRPr>
                </a:p>
              </p:txBody>
            </p:sp>
            <p:sp>
              <p:nvSpPr>
                <p:cNvPr id="17729" name="Freeform 29"/>
                <p:cNvSpPr>
                  <a:spLocks/>
                </p:cNvSpPr>
                <p:nvPr/>
              </p:nvSpPr>
              <p:spPr bwMode="gray">
                <a:xfrm>
                  <a:off x="4064" y="1532"/>
                  <a:ext cx="128" cy="235"/>
                </a:xfrm>
                <a:custGeom>
                  <a:avLst/>
                  <a:gdLst>
                    <a:gd name="T0" fmla="*/ 217 w 59"/>
                    <a:gd name="T1" fmla="*/ 0 h 109"/>
                    <a:gd name="T2" fmla="*/ 221 w 59"/>
                    <a:gd name="T3" fmla="*/ 0 h 109"/>
                    <a:gd name="T4" fmla="*/ 189 w 59"/>
                    <a:gd name="T5" fmla="*/ 127 h 109"/>
                    <a:gd name="T6" fmla="*/ 193 w 59"/>
                    <a:gd name="T7" fmla="*/ 224 h 109"/>
                    <a:gd name="T8" fmla="*/ 226 w 59"/>
                    <a:gd name="T9" fmla="*/ 356 h 109"/>
                    <a:gd name="T10" fmla="*/ 278 w 59"/>
                    <a:gd name="T11" fmla="*/ 446 h 109"/>
                    <a:gd name="T12" fmla="*/ 217 w 59"/>
                    <a:gd name="T13" fmla="*/ 412 h 109"/>
                    <a:gd name="T14" fmla="*/ 0 w 59"/>
                    <a:gd name="T15" fmla="*/ 511 h 109"/>
                    <a:gd name="T16" fmla="*/ 0 w 59"/>
                    <a:gd name="T17" fmla="*/ 455 h 109"/>
                    <a:gd name="T18" fmla="*/ 217 w 59"/>
                    <a:gd name="T19" fmla="*/ 0 h 1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109"/>
                    <a:gd name="T32" fmla="*/ 59 w 59"/>
                    <a:gd name="T33" fmla="*/ 109 h 10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109">
                      <a:moveTo>
                        <a:pt x="46" y="0"/>
                      </a:moveTo>
                      <a:cubicBezTo>
                        <a:pt x="46" y="0"/>
                        <a:pt x="47" y="0"/>
                        <a:pt x="47" y="0"/>
                      </a:cubicBezTo>
                      <a:cubicBezTo>
                        <a:pt x="49" y="10"/>
                        <a:pt x="41" y="19"/>
                        <a:pt x="40" y="27"/>
                      </a:cubicBezTo>
                      <a:cubicBezTo>
                        <a:pt x="39" y="33"/>
                        <a:pt x="40" y="41"/>
                        <a:pt x="41" y="48"/>
                      </a:cubicBezTo>
                      <a:cubicBezTo>
                        <a:pt x="42" y="57"/>
                        <a:pt x="45" y="69"/>
                        <a:pt x="48" y="76"/>
                      </a:cubicBezTo>
                      <a:cubicBezTo>
                        <a:pt x="51" y="84"/>
                        <a:pt x="58" y="89"/>
                        <a:pt x="59" y="95"/>
                      </a:cubicBezTo>
                      <a:cubicBezTo>
                        <a:pt x="53" y="95"/>
                        <a:pt x="51" y="90"/>
                        <a:pt x="46" y="88"/>
                      </a:cubicBezTo>
                      <a:cubicBezTo>
                        <a:pt x="30" y="95"/>
                        <a:pt x="15" y="102"/>
                        <a:pt x="0" y="109"/>
                      </a:cubicBezTo>
                      <a:cubicBezTo>
                        <a:pt x="0" y="105"/>
                        <a:pt x="0" y="101"/>
                        <a:pt x="0" y="97"/>
                      </a:cubicBezTo>
                      <a:cubicBezTo>
                        <a:pt x="12" y="62"/>
                        <a:pt x="16" y="18"/>
                        <a:pt x="46" y="0"/>
                      </a:cubicBezTo>
                      <a:close/>
                    </a:path>
                  </a:pathLst>
                </a:custGeom>
                <a:solidFill>
                  <a:srgbClr val="C0C0C0"/>
                </a:solidFill>
                <a:ln w="9525">
                  <a:noFill/>
                  <a:round/>
                  <a:headEnd/>
                  <a:tailEnd/>
                </a:ln>
              </p:spPr>
              <p:txBody>
                <a:bodyPr/>
                <a:lstStyle/>
                <a:p>
                  <a:endParaRPr lang="en-US">
                    <a:latin typeface="Calibri" pitchFamily="34" charset="0"/>
                    <a:cs typeface="Arial" pitchFamily="34" charset="0"/>
                  </a:endParaRPr>
                </a:p>
              </p:txBody>
            </p:sp>
          </p:grpSp>
        </p:grpSp>
        <p:sp>
          <p:nvSpPr>
            <p:cNvPr id="17710" name="AutoShape 602"/>
            <p:cNvSpPr>
              <a:spLocks noChangeArrowheads="1"/>
            </p:cNvSpPr>
            <p:nvPr/>
          </p:nvSpPr>
          <p:spPr bwMode="gray">
            <a:xfrm>
              <a:off x="4343400" y="3098563"/>
              <a:ext cx="3352800" cy="1219200"/>
            </a:xfrm>
            <a:prstGeom prst="wedgeRectCallout">
              <a:avLst>
                <a:gd name="adj1" fmla="val -65338"/>
                <a:gd name="adj2" fmla="val -13662"/>
              </a:avLst>
            </a:prstGeom>
            <a:solidFill>
              <a:schemeClr val="bg1"/>
            </a:solidFill>
            <a:ln w="9525">
              <a:solidFill>
                <a:srgbClr val="B2B2B2"/>
              </a:solidFill>
              <a:miter lim="800000"/>
              <a:headEnd/>
              <a:tailEnd/>
            </a:ln>
          </p:spPr>
          <p:txBody>
            <a:bodyPr/>
            <a:lstStyle/>
            <a:p>
              <a:endParaRPr lang="en-US" sz="3200" noProof="1">
                <a:latin typeface="Calibri" pitchFamily="34" charset="0"/>
                <a:cs typeface="Arial" pitchFamily="34" charset="0"/>
              </a:endParaRPr>
            </a:p>
          </p:txBody>
        </p:sp>
        <p:sp>
          <p:nvSpPr>
            <p:cNvPr id="17711" name="TextBox 535"/>
            <p:cNvSpPr txBox="1">
              <a:spLocks noChangeArrowheads="1"/>
            </p:cNvSpPr>
            <p:nvPr/>
          </p:nvSpPr>
          <p:spPr bwMode="auto">
            <a:xfrm>
              <a:off x="4419600" y="3200163"/>
              <a:ext cx="3200400" cy="1077913"/>
            </a:xfrm>
            <a:prstGeom prst="rect">
              <a:avLst/>
            </a:prstGeom>
            <a:noFill/>
            <a:ln w="9525">
              <a:noFill/>
              <a:miter lim="800000"/>
              <a:headEnd/>
              <a:tailEnd/>
            </a:ln>
          </p:spPr>
          <p:txBody>
            <a:bodyPr>
              <a:spAutoFit/>
            </a:bodyPr>
            <a:lstStyle/>
            <a:p>
              <a:r>
                <a:rPr lang="zh-CN" altLang="en-US" sz="1600" b="1">
                  <a:latin typeface="宋体" pitchFamily="2" charset="-122"/>
                  <a:ea typeface="宋体" pitchFamily="2" charset="-122"/>
                </a:rPr>
                <a:t>我到底如何把所有这些应用和服务利用合理的资源，符合</a:t>
              </a:r>
              <a:r>
                <a:rPr lang="en-US" altLang="zh-CN" sz="1600" b="1">
                  <a:latin typeface="宋体" pitchFamily="2" charset="-122"/>
                  <a:ea typeface="宋体" pitchFamily="2" charset="-122"/>
                </a:rPr>
                <a:t>SLA</a:t>
              </a:r>
              <a:r>
                <a:rPr lang="zh-CN" altLang="en-US" sz="1600" b="1">
                  <a:latin typeface="宋体" pitchFamily="2" charset="-122"/>
                  <a:ea typeface="宋体" pitchFamily="2" charset="-122"/>
                </a:rPr>
                <a:t>要求，又安全的提供给每个用户，并且要节省预算和管理简单</a:t>
              </a:r>
              <a:endParaRPr lang="en-US" sz="1600" b="1">
                <a:latin typeface="Calibri" pitchFamily="34" charset="0"/>
                <a:ea typeface="宋体" pitchFamily="2" charset="-122"/>
              </a:endParaRPr>
            </a:p>
          </p:txBody>
        </p:sp>
      </p:grpSp>
      <p:grpSp>
        <p:nvGrpSpPr>
          <p:cNvPr id="9" name="Group 814"/>
          <p:cNvGrpSpPr>
            <a:grpSpLocks/>
          </p:cNvGrpSpPr>
          <p:nvPr/>
        </p:nvGrpSpPr>
        <p:grpSpPr bwMode="auto">
          <a:xfrm>
            <a:off x="490538" y="1851025"/>
            <a:ext cx="1346200" cy="1150938"/>
            <a:chOff x="-1803400" y="5356226"/>
            <a:chExt cx="1346200" cy="1150264"/>
          </a:xfrm>
        </p:grpSpPr>
        <p:sp>
          <p:nvSpPr>
            <p:cNvPr id="17680" name="AutoShape 26"/>
            <p:cNvSpPr>
              <a:spLocks noChangeArrowheads="1"/>
            </p:cNvSpPr>
            <p:nvPr/>
          </p:nvSpPr>
          <p:spPr bwMode="auto">
            <a:xfrm>
              <a:off x="-1671638" y="5356226"/>
              <a:ext cx="1009650" cy="1009059"/>
            </a:xfrm>
            <a:prstGeom prst="roundRect">
              <a:avLst>
                <a:gd name="adj" fmla="val 16667"/>
              </a:avLst>
            </a:prstGeom>
            <a:blipFill dpi="0" rotWithShape="1">
              <a:blip r:embed="rId5" cstate="print"/>
              <a:srcRect/>
              <a:stretch>
                <a:fillRect/>
              </a:stretch>
            </a:blipFill>
            <a:ln w="9525">
              <a:solidFill>
                <a:schemeClr val="tx1"/>
              </a:solidFill>
              <a:round/>
              <a:headEnd/>
              <a:tailEnd/>
            </a:ln>
          </p:spPr>
          <p:txBody>
            <a:bodyPr wrap="none" anchor="ctr"/>
            <a:lstStyle/>
            <a:p>
              <a:endParaRPr lang="en-US">
                <a:latin typeface="Calibri" pitchFamily="34" charset="0"/>
                <a:cs typeface="Arial" pitchFamily="34" charset="0"/>
              </a:endParaRPr>
            </a:p>
          </p:txBody>
        </p:sp>
        <p:grpSp>
          <p:nvGrpSpPr>
            <p:cNvPr id="10" name="Group 1600"/>
            <p:cNvGrpSpPr>
              <a:grpSpLocks/>
            </p:cNvGrpSpPr>
            <p:nvPr/>
          </p:nvGrpSpPr>
          <p:grpSpPr bwMode="auto">
            <a:xfrm>
              <a:off x="-1551155" y="5610368"/>
              <a:ext cx="747509" cy="604165"/>
              <a:chOff x="58" y="2408"/>
              <a:chExt cx="1455" cy="1176"/>
            </a:xfrm>
          </p:grpSpPr>
          <p:pic>
            <p:nvPicPr>
              <p:cNvPr id="17684" name="Picture 1601"/>
              <p:cNvPicPr>
                <a:picLocks noChangeAspect="1" noChangeArrowheads="1"/>
              </p:cNvPicPr>
              <p:nvPr/>
            </p:nvPicPr>
            <p:blipFill>
              <a:blip r:embed="rId6" cstate="print">
                <a:lum bright="18000"/>
              </a:blip>
              <a:srcRect/>
              <a:stretch>
                <a:fillRect/>
              </a:stretch>
            </p:blipFill>
            <p:spPr bwMode="gray">
              <a:xfrm>
                <a:off x="58" y="3329"/>
                <a:ext cx="1230" cy="170"/>
              </a:xfrm>
              <a:prstGeom prst="rect">
                <a:avLst/>
              </a:prstGeom>
              <a:noFill/>
              <a:ln w="9525">
                <a:noFill/>
                <a:miter lim="800000"/>
                <a:headEnd/>
                <a:tailEnd/>
              </a:ln>
            </p:spPr>
          </p:pic>
          <p:sp>
            <p:nvSpPr>
              <p:cNvPr id="17685" name="Freeform 1602"/>
              <p:cNvSpPr>
                <a:spLocks/>
              </p:cNvSpPr>
              <p:nvPr/>
            </p:nvSpPr>
            <p:spPr bwMode="gray">
              <a:xfrm>
                <a:off x="154" y="2444"/>
                <a:ext cx="1032" cy="784"/>
              </a:xfrm>
              <a:custGeom>
                <a:avLst/>
                <a:gdLst>
                  <a:gd name="T0" fmla="*/ 1980 w 519"/>
                  <a:gd name="T1" fmla="*/ 0 h 393"/>
                  <a:gd name="T2" fmla="*/ 1980 w 519"/>
                  <a:gd name="T3" fmla="*/ 1424 h 393"/>
                  <a:gd name="T4" fmla="*/ 72 w 519"/>
                  <a:gd name="T5" fmla="*/ 1424 h 393"/>
                  <a:gd name="T6" fmla="*/ 72 w 519"/>
                  <a:gd name="T7" fmla="*/ 0 h 393"/>
                  <a:gd name="T8" fmla="*/ 0 w 519"/>
                  <a:gd name="T9" fmla="*/ 0 h 393"/>
                  <a:gd name="T10" fmla="*/ 0 w 519"/>
                  <a:gd name="T11" fmla="*/ 1528 h 393"/>
                  <a:gd name="T12" fmla="*/ 28 w 519"/>
                  <a:gd name="T13" fmla="*/ 1560 h 393"/>
                  <a:gd name="T14" fmla="*/ 2024 w 519"/>
                  <a:gd name="T15" fmla="*/ 1560 h 393"/>
                  <a:gd name="T16" fmla="*/ 2052 w 519"/>
                  <a:gd name="T17" fmla="*/ 1528 h 393"/>
                  <a:gd name="T18" fmla="*/ 2052 w 519"/>
                  <a:gd name="T19" fmla="*/ 0 h 393"/>
                  <a:gd name="T20" fmla="*/ 1980 w 519"/>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9"/>
                  <a:gd name="T34" fmla="*/ 0 h 393"/>
                  <a:gd name="T35" fmla="*/ 519 w 519"/>
                  <a:gd name="T36" fmla="*/ 393 h 3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9" h="393">
                    <a:moveTo>
                      <a:pt x="501" y="0"/>
                    </a:moveTo>
                    <a:cubicBezTo>
                      <a:pt x="501" y="359"/>
                      <a:pt x="501" y="359"/>
                      <a:pt x="501" y="359"/>
                    </a:cubicBezTo>
                    <a:cubicBezTo>
                      <a:pt x="18" y="359"/>
                      <a:pt x="18" y="359"/>
                      <a:pt x="18" y="359"/>
                    </a:cubicBezTo>
                    <a:cubicBezTo>
                      <a:pt x="18" y="0"/>
                      <a:pt x="18" y="0"/>
                      <a:pt x="18" y="0"/>
                    </a:cubicBezTo>
                    <a:cubicBezTo>
                      <a:pt x="0" y="0"/>
                      <a:pt x="0" y="0"/>
                      <a:pt x="0" y="0"/>
                    </a:cubicBezTo>
                    <a:cubicBezTo>
                      <a:pt x="0" y="385"/>
                      <a:pt x="0" y="385"/>
                      <a:pt x="0" y="385"/>
                    </a:cubicBezTo>
                    <a:cubicBezTo>
                      <a:pt x="0" y="389"/>
                      <a:pt x="3" y="393"/>
                      <a:pt x="7" y="393"/>
                    </a:cubicBezTo>
                    <a:cubicBezTo>
                      <a:pt x="512" y="393"/>
                      <a:pt x="512" y="393"/>
                      <a:pt x="512" y="393"/>
                    </a:cubicBezTo>
                    <a:cubicBezTo>
                      <a:pt x="516" y="393"/>
                      <a:pt x="519" y="389"/>
                      <a:pt x="519" y="385"/>
                    </a:cubicBezTo>
                    <a:cubicBezTo>
                      <a:pt x="519" y="0"/>
                      <a:pt x="519" y="0"/>
                      <a:pt x="519" y="0"/>
                    </a:cubicBezTo>
                    <a:lnTo>
                      <a:pt x="501"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686" name="Freeform 1603"/>
              <p:cNvSpPr>
                <a:spLocks/>
              </p:cNvSpPr>
              <p:nvPr/>
            </p:nvSpPr>
            <p:spPr bwMode="gray">
              <a:xfrm>
                <a:off x="479" y="3229"/>
                <a:ext cx="389" cy="133"/>
              </a:xfrm>
              <a:custGeom>
                <a:avLst/>
                <a:gdLst>
                  <a:gd name="T0" fmla="*/ 684 w 195"/>
                  <a:gd name="T1" fmla="*/ 166 h 68"/>
                  <a:gd name="T2" fmla="*/ 652 w 195"/>
                  <a:gd name="T3" fmla="*/ 0 h 68"/>
                  <a:gd name="T4" fmla="*/ 124 w 195"/>
                  <a:gd name="T5" fmla="*/ 0 h 68"/>
                  <a:gd name="T6" fmla="*/ 92 w 195"/>
                  <a:gd name="T7" fmla="*/ 166 h 68"/>
                  <a:gd name="T8" fmla="*/ 0 w 195"/>
                  <a:gd name="T9" fmla="*/ 264 h 68"/>
                  <a:gd name="T10" fmla="*/ 776 w 195"/>
                  <a:gd name="T11" fmla="*/ 264 h 68"/>
                  <a:gd name="T12" fmla="*/ 684 w 195"/>
                  <a:gd name="T13" fmla="*/ 166 h 68"/>
                  <a:gd name="T14" fmla="*/ 0 60000 65536"/>
                  <a:gd name="T15" fmla="*/ 0 60000 65536"/>
                  <a:gd name="T16" fmla="*/ 0 60000 65536"/>
                  <a:gd name="T17" fmla="*/ 0 60000 65536"/>
                  <a:gd name="T18" fmla="*/ 0 60000 65536"/>
                  <a:gd name="T19" fmla="*/ 0 60000 65536"/>
                  <a:gd name="T20" fmla="*/ 0 60000 65536"/>
                  <a:gd name="T21" fmla="*/ 0 w 195"/>
                  <a:gd name="T22" fmla="*/ 0 h 68"/>
                  <a:gd name="T23" fmla="*/ 195 w 195"/>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68">
                    <a:moveTo>
                      <a:pt x="172" y="43"/>
                    </a:moveTo>
                    <a:cubicBezTo>
                      <a:pt x="166" y="32"/>
                      <a:pt x="164" y="9"/>
                      <a:pt x="164" y="0"/>
                    </a:cubicBezTo>
                    <a:cubicBezTo>
                      <a:pt x="31" y="0"/>
                      <a:pt x="31" y="0"/>
                      <a:pt x="31" y="0"/>
                    </a:cubicBezTo>
                    <a:cubicBezTo>
                      <a:pt x="31" y="9"/>
                      <a:pt x="29" y="32"/>
                      <a:pt x="23" y="43"/>
                    </a:cubicBezTo>
                    <a:cubicBezTo>
                      <a:pt x="17" y="56"/>
                      <a:pt x="8" y="62"/>
                      <a:pt x="0" y="68"/>
                    </a:cubicBezTo>
                    <a:cubicBezTo>
                      <a:pt x="195" y="68"/>
                      <a:pt x="195" y="68"/>
                      <a:pt x="195" y="68"/>
                    </a:cubicBezTo>
                    <a:cubicBezTo>
                      <a:pt x="187" y="62"/>
                      <a:pt x="178" y="56"/>
                      <a:pt x="172" y="43"/>
                    </a:cubicBezTo>
                    <a:close/>
                  </a:path>
                </a:pathLst>
              </a:custGeom>
              <a:gradFill rotWithShape="1">
                <a:gsLst>
                  <a:gs pos="0">
                    <a:srgbClr val="737373"/>
                  </a:gs>
                  <a:gs pos="50000">
                    <a:srgbClr val="EAEAEA"/>
                  </a:gs>
                  <a:gs pos="100000">
                    <a:srgbClr val="737373"/>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687" name="Rectangle 1604"/>
              <p:cNvSpPr>
                <a:spLocks noChangeArrowheads="1"/>
              </p:cNvSpPr>
              <p:nvPr/>
            </p:nvSpPr>
            <p:spPr bwMode="gray">
              <a:xfrm>
                <a:off x="676" y="3186"/>
                <a:ext cx="77" cy="15"/>
              </a:xfrm>
              <a:prstGeom prst="rect">
                <a:avLst/>
              </a:prstGeom>
              <a:solidFill>
                <a:srgbClr val="DBDBDB"/>
              </a:solidFill>
              <a:ln w="9525">
                <a:noFill/>
                <a:miter lim="800000"/>
                <a:headEnd/>
                <a:tailEnd/>
              </a:ln>
            </p:spPr>
            <p:txBody>
              <a:bodyPr/>
              <a:lstStyle/>
              <a:p>
                <a:endParaRPr lang="en-US">
                  <a:latin typeface="Calibri" pitchFamily="34" charset="0"/>
                  <a:cs typeface="Arial" pitchFamily="34" charset="0"/>
                </a:endParaRPr>
              </a:p>
            </p:txBody>
          </p:sp>
          <p:sp>
            <p:nvSpPr>
              <p:cNvPr id="17688" name="Rectangle 1605"/>
              <p:cNvSpPr>
                <a:spLocks noChangeArrowheads="1"/>
              </p:cNvSpPr>
              <p:nvPr/>
            </p:nvSpPr>
            <p:spPr bwMode="gray">
              <a:xfrm>
                <a:off x="590" y="3186"/>
                <a:ext cx="77" cy="15"/>
              </a:xfrm>
              <a:prstGeom prst="rect">
                <a:avLst/>
              </a:prstGeom>
              <a:solidFill>
                <a:srgbClr val="DBDBDB"/>
              </a:solidFill>
              <a:ln w="9525">
                <a:noFill/>
                <a:miter lim="800000"/>
                <a:headEnd/>
                <a:tailEnd/>
              </a:ln>
            </p:spPr>
            <p:txBody>
              <a:bodyPr/>
              <a:lstStyle/>
              <a:p>
                <a:endParaRPr lang="en-US">
                  <a:latin typeface="Calibri" pitchFamily="34" charset="0"/>
                  <a:cs typeface="Arial" pitchFamily="34" charset="0"/>
                </a:endParaRPr>
              </a:p>
            </p:txBody>
          </p:sp>
          <p:sp>
            <p:nvSpPr>
              <p:cNvPr id="17689" name="Freeform 1606"/>
              <p:cNvSpPr>
                <a:spLocks/>
              </p:cNvSpPr>
              <p:nvPr/>
            </p:nvSpPr>
            <p:spPr bwMode="gray">
              <a:xfrm>
                <a:off x="667" y="2444"/>
                <a:ext cx="485" cy="716"/>
              </a:xfrm>
              <a:custGeom>
                <a:avLst/>
                <a:gdLst>
                  <a:gd name="T0" fmla="*/ 409 w 577"/>
                  <a:gd name="T1" fmla="*/ 0 h 848"/>
                  <a:gd name="T2" fmla="*/ 0 w 577"/>
                  <a:gd name="T3" fmla="*/ 0 h 848"/>
                  <a:gd name="T4" fmla="*/ 219 w 577"/>
                  <a:gd name="T5" fmla="*/ 603 h 848"/>
                  <a:gd name="T6" fmla="*/ 409 w 577"/>
                  <a:gd name="T7" fmla="*/ 603 h 848"/>
                  <a:gd name="T8" fmla="*/ 409 w 577"/>
                  <a:gd name="T9" fmla="*/ 0 h 848"/>
                  <a:gd name="T10" fmla="*/ 0 60000 65536"/>
                  <a:gd name="T11" fmla="*/ 0 60000 65536"/>
                  <a:gd name="T12" fmla="*/ 0 60000 65536"/>
                  <a:gd name="T13" fmla="*/ 0 60000 65536"/>
                  <a:gd name="T14" fmla="*/ 0 60000 65536"/>
                  <a:gd name="T15" fmla="*/ 0 w 577"/>
                  <a:gd name="T16" fmla="*/ 0 h 848"/>
                  <a:gd name="T17" fmla="*/ 577 w 577"/>
                  <a:gd name="T18" fmla="*/ 848 h 848"/>
                </a:gdLst>
                <a:ahLst/>
                <a:cxnLst>
                  <a:cxn ang="T10">
                    <a:pos x="T0" y="T1"/>
                  </a:cxn>
                  <a:cxn ang="T11">
                    <a:pos x="T2" y="T3"/>
                  </a:cxn>
                  <a:cxn ang="T12">
                    <a:pos x="T4" y="T5"/>
                  </a:cxn>
                  <a:cxn ang="T13">
                    <a:pos x="T6" y="T7"/>
                  </a:cxn>
                  <a:cxn ang="T14">
                    <a:pos x="T8" y="T9"/>
                  </a:cxn>
                </a:cxnLst>
                <a:rect l="T15" t="T16" r="T17" b="T18"/>
                <a:pathLst>
                  <a:path w="577" h="848">
                    <a:moveTo>
                      <a:pt x="577" y="0"/>
                    </a:moveTo>
                    <a:lnTo>
                      <a:pt x="0" y="0"/>
                    </a:lnTo>
                    <a:lnTo>
                      <a:pt x="310" y="848"/>
                    </a:lnTo>
                    <a:lnTo>
                      <a:pt x="577" y="848"/>
                    </a:lnTo>
                    <a:lnTo>
                      <a:pt x="577" y="0"/>
                    </a:lnTo>
                    <a:close/>
                  </a:path>
                </a:pathLst>
              </a:custGeom>
              <a:gradFill rotWithShape="1">
                <a:gsLst>
                  <a:gs pos="0">
                    <a:srgbClr val="191919"/>
                  </a:gs>
                  <a:gs pos="100000">
                    <a:srgbClr val="4D4D4D"/>
                  </a:gs>
                </a:gsLst>
                <a:lin ang="5400000" scaled="1"/>
              </a:gradFill>
              <a:ln w="9525">
                <a:solidFill>
                  <a:srgbClr val="000000"/>
                </a:solidFill>
                <a:round/>
                <a:headEnd/>
                <a:tailEnd/>
              </a:ln>
            </p:spPr>
            <p:txBody>
              <a:bodyPr/>
              <a:lstStyle/>
              <a:p>
                <a:endParaRPr lang="en-US">
                  <a:latin typeface="Calibri" pitchFamily="34" charset="0"/>
                  <a:cs typeface="Arial" pitchFamily="34" charset="0"/>
                </a:endParaRPr>
              </a:p>
            </p:txBody>
          </p:sp>
          <p:sp>
            <p:nvSpPr>
              <p:cNvPr id="17690" name="Freeform 1607"/>
              <p:cNvSpPr>
                <a:spLocks/>
              </p:cNvSpPr>
              <p:nvPr/>
            </p:nvSpPr>
            <p:spPr bwMode="gray">
              <a:xfrm>
                <a:off x="191" y="2559"/>
                <a:ext cx="445" cy="602"/>
              </a:xfrm>
              <a:custGeom>
                <a:avLst/>
                <a:gdLst>
                  <a:gd name="T0" fmla="*/ 0 w 529"/>
                  <a:gd name="T1" fmla="*/ 507 h 713"/>
                  <a:gd name="T2" fmla="*/ 374 w 529"/>
                  <a:gd name="T3" fmla="*/ 507 h 713"/>
                  <a:gd name="T4" fmla="*/ 0 w 529"/>
                  <a:gd name="T5" fmla="*/ 0 h 713"/>
                  <a:gd name="T6" fmla="*/ 0 w 529"/>
                  <a:gd name="T7" fmla="*/ 507 h 713"/>
                  <a:gd name="T8" fmla="*/ 0 60000 65536"/>
                  <a:gd name="T9" fmla="*/ 0 60000 65536"/>
                  <a:gd name="T10" fmla="*/ 0 60000 65536"/>
                  <a:gd name="T11" fmla="*/ 0 60000 65536"/>
                  <a:gd name="T12" fmla="*/ 0 w 529"/>
                  <a:gd name="T13" fmla="*/ 0 h 713"/>
                  <a:gd name="T14" fmla="*/ 529 w 529"/>
                  <a:gd name="T15" fmla="*/ 713 h 713"/>
                </a:gdLst>
                <a:ahLst/>
                <a:cxnLst>
                  <a:cxn ang="T8">
                    <a:pos x="T0" y="T1"/>
                  </a:cxn>
                  <a:cxn ang="T9">
                    <a:pos x="T2" y="T3"/>
                  </a:cxn>
                  <a:cxn ang="T10">
                    <a:pos x="T4" y="T5"/>
                  </a:cxn>
                  <a:cxn ang="T11">
                    <a:pos x="T6" y="T7"/>
                  </a:cxn>
                </a:cxnLst>
                <a:rect l="T12" t="T13" r="T14" b="T15"/>
                <a:pathLst>
                  <a:path w="529" h="713">
                    <a:moveTo>
                      <a:pt x="0" y="713"/>
                    </a:moveTo>
                    <a:lnTo>
                      <a:pt x="529" y="713"/>
                    </a:lnTo>
                    <a:lnTo>
                      <a:pt x="0" y="0"/>
                    </a:lnTo>
                    <a:lnTo>
                      <a:pt x="0" y="713"/>
                    </a:lnTo>
                    <a:close/>
                  </a:path>
                </a:pathLst>
              </a:custGeom>
              <a:gradFill rotWithShape="1">
                <a:gsLst>
                  <a:gs pos="0">
                    <a:srgbClr val="4D4D4D"/>
                  </a:gs>
                  <a:gs pos="100000">
                    <a:srgbClr val="191919"/>
                  </a:gs>
                </a:gsLst>
                <a:lin ang="5400000" scaled="1"/>
              </a:gradFill>
              <a:ln w="9525">
                <a:solidFill>
                  <a:srgbClr val="000000"/>
                </a:solidFill>
                <a:round/>
                <a:headEnd/>
                <a:tailEnd/>
              </a:ln>
            </p:spPr>
            <p:txBody>
              <a:bodyPr/>
              <a:lstStyle/>
              <a:p>
                <a:endParaRPr lang="en-US">
                  <a:latin typeface="Calibri" pitchFamily="34" charset="0"/>
                  <a:cs typeface="Arial" pitchFamily="34" charset="0"/>
                </a:endParaRPr>
              </a:p>
            </p:txBody>
          </p:sp>
          <p:sp>
            <p:nvSpPr>
              <p:cNvPr id="17691" name="Freeform 1608"/>
              <p:cNvSpPr>
                <a:spLocks/>
              </p:cNvSpPr>
              <p:nvPr/>
            </p:nvSpPr>
            <p:spPr bwMode="gray">
              <a:xfrm>
                <a:off x="191" y="2444"/>
                <a:ext cx="735" cy="716"/>
              </a:xfrm>
              <a:custGeom>
                <a:avLst/>
                <a:gdLst>
                  <a:gd name="T0" fmla="*/ 0 w 874"/>
                  <a:gd name="T1" fmla="*/ 0 h 848"/>
                  <a:gd name="T2" fmla="*/ 0 w 874"/>
                  <a:gd name="T3" fmla="*/ 96 h 848"/>
                  <a:gd name="T4" fmla="*/ 374 w 874"/>
                  <a:gd name="T5" fmla="*/ 603 h 848"/>
                  <a:gd name="T6" fmla="*/ 619 w 874"/>
                  <a:gd name="T7" fmla="*/ 603 h 848"/>
                  <a:gd name="T8" fmla="*/ 399 w 874"/>
                  <a:gd name="T9" fmla="*/ 0 h 848"/>
                  <a:gd name="T10" fmla="*/ 0 w 874"/>
                  <a:gd name="T11" fmla="*/ 0 h 848"/>
                  <a:gd name="T12" fmla="*/ 0 60000 65536"/>
                  <a:gd name="T13" fmla="*/ 0 60000 65536"/>
                  <a:gd name="T14" fmla="*/ 0 60000 65536"/>
                  <a:gd name="T15" fmla="*/ 0 60000 65536"/>
                  <a:gd name="T16" fmla="*/ 0 60000 65536"/>
                  <a:gd name="T17" fmla="*/ 0 60000 65536"/>
                  <a:gd name="T18" fmla="*/ 0 w 874"/>
                  <a:gd name="T19" fmla="*/ 0 h 848"/>
                  <a:gd name="T20" fmla="*/ 874 w 874"/>
                  <a:gd name="T21" fmla="*/ 848 h 848"/>
                </a:gdLst>
                <a:ahLst/>
                <a:cxnLst>
                  <a:cxn ang="T12">
                    <a:pos x="T0" y="T1"/>
                  </a:cxn>
                  <a:cxn ang="T13">
                    <a:pos x="T2" y="T3"/>
                  </a:cxn>
                  <a:cxn ang="T14">
                    <a:pos x="T4" y="T5"/>
                  </a:cxn>
                  <a:cxn ang="T15">
                    <a:pos x="T6" y="T7"/>
                  </a:cxn>
                  <a:cxn ang="T16">
                    <a:pos x="T8" y="T9"/>
                  </a:cxn>
                  <a:cxn ang="T17">
                    <a:pos x="T10" y="T11"/>
                  </a:cxn>
                </a:cxnLst>
                <a:rect l="T18" t="T19" r="T20" b="T21"/>
                <a:pathLst>
                  <a:path w="874" h="848">
                    <a:moveTo>
                      <a:pt x="0" y="0"/>
                    </a:moveTo>
                    <a:lnTo>
                      <a:pt x="0" y="135"/>
                    </a:lnTo>
                    <a:lnTo>
                      <a:pt x="529" y="848"/>
                    </a:lnTo>
                    <a:lnTo>
                      <a:pt x="874" y="848"/>
                    </a:lnTo>
                    <a:lnTo>
                      <a:pt x="564" y="0"/>
                    </a:lnTo>
                    <a:lnTo>
                      <a:pt x="0" y="0"/>
                    </a:lnTo>
                    <a:close/>
                  </a:path>
                </a:pathLst>
              </a:custGeom>
              <a:solidFill>
                <a:srgbClr val="070707"/>
              </a:solidFill>
              <a:ln w="9525">
                <a:solidFill>
                  <a:srgbClr val="000000"/>
                </a:solidFill>
                <a:round/>
                <a:headEnd/>
                <a:tailEnd/>
              </a:ln>
            </p:spPr>
            <p:txBody>
              <a:bodyPr/>
              <a:lstStyle/>
              <a:p>
                <a:endParaRPr lang="en-US">
                  <a:latin typeface="Calibri" pitchFamily="34" charset="0"/>
                  <a:cs typeface="Arial" pitchFamily="34" charset="0"/>
                </a:endParaRPr>
              </a:p>
            </p:txBody>
          </p:sp>
          <p:sp>
            <p:nvSpPr>
              <p:cNvPr id="17692" name="Freeform 1609"/>
              <p:cNvSpPr>
                <a:spLocks/>
              </p:cNvSpPr>
              <p:nvPr/>
            </p:nvSpPr>
            <p:spPr bwMode="gray">
              <a:xfrm>
                <a:off x="154" y="2407"/>
                <a:ext cx="1032" cy="37"/>
              </a:xfrm>
              <a:custGeom>
                <a:avLst/>
                <a:gdLst>
                  <a:gd name="T0" fmla="*/ 72 w 519"/>
                  <a:gd name="T1" fmla="*/ 74 h 19"/>
                  <a:gd name="T2" fmla="*/ 1980 w 519"/>
                  <a:gd name="T3" fmla="*/ 74 h 19"/>
                  <a:gd name="T4" fmla="*/ 1980 w 519"/>
                  <a:gd name="T5" fmla="*/ 74 h 19"/>
                  <a:gd name="T6" fmla="*/ 2052 w 519"/>
                  <a:gd name="T7" fmla="*/ 74 h 19"/>
                  <a:gd name="T8" fmla="*/ 2052 w 519"/>
                  <a:gd name="T9" fmla="*/ 31 h 19"/>
                  <a:gd name="T10" fmla="*/ 2024 w 519"/>
                  <a:gd name="T11" fmla="*/ 0 h 19"/>
                  <a:gd name="T12" fmla="*/ 28 w 519"/>
                  <a:gd name="T13" fmla="*/ 0 h 19"/>
                  <a:gd name="T14" fmla="*/ 0 w 519"/>
                  <a:gd name="T15" fmla="*/ 31 h 19"/>
                  <a:gd name="T16" fmla="*/ 0 w 519"/>
                  <a:gd name="T17" fmla="*/ 74 h 19"/>
                  <a:gd name="T18" fmla="*/ 72 w 519"/>
                  <a:gd name="T19" fmla="*/ 74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9"/>
                  <a:gd name="T31" fmla="*/ 0 h 19"/>
                  <a:gd name="T32" fmla="*/ 519 w 5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9" h="19">
                    <a:moveTo>
                      <a:pt x="18" y="19"/>
                    </a:moveTo>
                    <a:cubicBezTo>
                      <a:pt x="501" y="19"/>
                      <a:pt x="501" y="19"/>
                      <a:pt x="501" y="19"/>
                    </a:cubicBezTo>
                    <a:cubicBezTo>
                      <a:pt x="501" y="19"/>
                      <a:pt x="501" y="19"/>
                      <a:pt x="501" y="19"/>
                    </a:cubicBezTo>
                    <a:cubicBezTo>
                      <a:pt x="519" y="19"/>
                      <a:pt x="519" y="19"/>
                      <a:pt x="519" y="19"/>
                    </a:cubicBezTo>
                    <a:cubicBezTo>
                      <a:pt x="519" y="8"/>
                      <a:pt x="519" y="8"/>
                      <a:pt x="519" y="8"/>
                    </a:cubicBezTo>
                    <a:cubicBezTo>
                      <a:pt x="519" y="4"/>
                      <a:pt x="516" y="0"/>
                      <a:pt x="512" y="0"/>
                    </a:cubicBezTo>
                    <a:cubicBezTo>
                      <a:pt x="7" y="0"/>
                      <a:pt x="7" y="0"/>
                      <a:pt x="7" y="0"/>
                    </a:cubicBezTo>
                    <a:cubicBezTo>
                      <a:pt x="3" y="0"/>
                      <a:pt x="0" y="4"/>
                      <a:pt x="0" y="8"/>
                    </a:cubicBezTo>
                    <a:cubicBezTo>
                      <a:pt x="0" y="19"/>
                      <a:pt x="0" y="19"/>
                      <a:pt x="0" y="19"/>
                    </a:cubicBezTo>
                    <a:cubicBezTo>
                      <a:pt x="18" y="19"/>
                      <a:pt x="18" y="19"/>
                      <a:pt x="18" y="19"/>
                    </a:cubicBezTo>
                    <a:close/>
                  </a:path>
                </a:pathLst>
              </a:custGeom>
              <a:gradFill rotWithShape="1">
                <a:gsLst>
                  <a:gs pos="0">
                    <a:srgbClr val="EAEAEA"/>
                  </a:gs>
                  <a:gs pos="100000">
                    <a:srgbClr val="949494"/>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693" name="Freeform 1610"/>
              <p:cNvSpPr>
                <a:spLocks/>
              </p:cNvSpPr>
              <p:nvPr/>
            </p:nvSpPr>
            <p:spPr bwMode="gray">
              <a:xfrm>
                <a:off x="479" y="3362"/>
                <a:ext cx="389" cy="34"/>
              </a:xfrm>
              <a:custGeom>
                <a:avLst/>
                <a:gdLst>
                  <a:gd name="T0" fmla="*/ 0 w 195"/>
                  <a:gd name="T1" fmla="*/ 0 h 16"/>
                  <a:gd name="T2" fmla="*/ 0 w 195"/>
                  <a:gd name="T3" fmla="*/ 45 h 16"/>
                  <a:gd name="T4" fmla="*/ 16 w 195"/>
                  <a:gd name="T5" fmla="*/ 70 h 16"/>
                  <a:gd name="T6" fmla="*/ 760 w 195"/>
                  <a:gd name="T7" fmla="*/ 70 h 16"/>
                  <a:gd name="T8" fmla="*/ 776 w 195"/>
                  <a:gd name="T9" fmla="*/ 45 h 16"/>
                  <a:gd name="T10" fmla="*/ 776 w 195"/>
                  <a:gd name="T11" fmla="*/ 0 h 16"/>
                  <a:gd name="T12" fmla="*/ 0 w 195"/>
                  <a:gd name="T13" fmla="*/ 0 h 16"/>
                  <a:gd name="T14" fmla="*/ 0 60000 65536"/>
                  <a:gd name="T15" fmla="*/ 0 60000 65536"/>
                  <a:gd name="T16" fmla="*/ 0 60000 65536"/>
                  <a:gd name="T17" fmla="*/ 0 60000 65536"/>
                  <a:gd name="T18" fmla="*/ 0 60000 65536"/>
                  <a:gd name="T19" fmla="*/ 0 60000 65536"/>
                  <a:gd name="T20" fmla="*/ 0 60000 65536"/>
                  <a:gd name="T21" fmla="*/ 0 w 195"/>
                  <a:gd name="T22" fmla="*/ 0 h 16"/>
                  <a:gd name="T23" fmla="*/ 195 w 195"/>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16">
                    <a:moveTo>
                      <a:pt x="0" y="0"/>
                    </a:moveTo>
                    <a:cubicBezTo>
                      <a:pt x="0" y="10"/>
                      <a:pt x="0" y="10"/>
                      <a:pt x="0" y="10"/>
                    </a:cubicBezTo>
                    <a:cubicBezTo>
                      <a:pt x="0" y="13"/>
                      <a:pt x="2" y="16"/>
                      <a:pt x="4" y="16"/>
                    </a:cubicBezTo>
                    <a:cubicBezTo>
                      <a:pt x="191" y="16"/>
                      <a:pt x="191" y="16"/>
                      <a:pt x="191" y="16"/>
                    </a:cubicBezTo>
                    <a:cubicBezTo>
                      <a:pt x="193" y="16"/>
                      <a:pt x="195" y="13"/>
                      <a:pt x="195" y="10"/>
                    </a:cubicBezTo>
                    <a:cubicBezTo>
                      <a:pt x="195" y="0"/>
                      <a:pt x="195" y="0"/>
                      <a:pt x="195" y="0"/>
                    </a:cubicBezTo>
                    <a:lnTo>
                      <a:pt x="0" y="0"/>
                    </a:lnTo>
                    <a:close/>
                  </a:path>
                </a:pathLst>
              </a:custGeom>
              <a:gradFill rotWithShape="1">
                <a:gsLst>
                  <a:gs pos="0">
                    <a:srgbClr val="949494"/>
                  </a:gs>
                  <a:gs pos="50000">
                    <a:srgbClr val="EAEAEA"/>
                  </a:gs>
                  <a:gs pos="100000">
                    <a:srgbClr val="949494"/>
                  </a:gs>
                </a:gsLst>
                <a:lin ang="0" scaled="1"/>
              </a:gradFill>
              <a:ln w="9525">
                <a:noFill/>
                <a:round/>
                <a:headEnd/>
                <a:tailEnd/>
              </a:ln>
            </p:spPr>
            <p:txBody>
              <a:bodyPr/>
              <a:lstStyle/>
              <a:p>
                <a:endParaRPr lang="en-US">
                  <a:latin typeface="Calibri" pitchFamily="34" charset="0"/>
                  <a:cs typeface="Arial" pitchFamily="34" charset="0"/>
                </a:endParaRPr>
              </a:p>
            </p:txBody>
          </p:sp>
          <p:sp>
            <p:nvSpPr>
              <p:cNvPr id="17694" name="Rectangle 1611"/>
              <p:cNvSpPr>
                <a:spLocks noChangeArrowheads="1"/>
              </p:cNvSpPr>
              <p:nvPr/>
            </p:nvSpPr>
            <p:spPr bwMode="gray">
              <a:xfrm>
                <a:off x="1100" y="3186"/>
                <a:ext cx="49" cy="15"/>
              </a:xfrm>
              <a:prstGeom prst="rect">
                <a:avLst/>
              </a:prstGeom>
              <a:solidFill>
                <a:srgbClr val="DBDBDB"/>
              </a:solidFill>
              <a:ln w="9525">
                <a:noFill/>
                <a:miter lim="800000"/>
                <a:headEnd/>
                <a:tailEnd/>
              </a:ln>
            </p:spPr>
            <p:txBody>
              <a:bodyPr/>
              <a:lstStyle/>
              <a:p>
                <a:endParaRPr lang="en-US">
                  <a:latin typeface="Calibri" pitchFamily="34" charset="0"/>
                  <a:cs typeface="Arial" pitchFamily="34" charset="0"/>
                </a:endParaRPr>
              </a:p>
            </p:txBody>
          </p:sp>
          <p:sp>
            <p:nvSpPr>
              <p:cNvPr id="17695" name="Rectangle 1612"/>
              <p:cNvSpPr>
                <a:spLocks noChangeArrowheads="1"/>
              </p:cNvSpPr>
              <p:nvPr/>
            </p:nvSpPr>
            <p:spPr bwMode="gray">
              <a:xfrm>
                <a:off x="191" y="2444"/>
                <a:ext cx="961" cy="716"/>
              </a:xfrm>
              <a:prstGeom prst="rect">
                <a:avLst/>
              </a:prstGeom>
              <a:noFill/>
              <a:ln w="12700">
                <a:solidFill>
                  <a:srgbClr val="C0C0C0"/>
                </a:solidFill>
                <a:miter lim="800000"/>
                <a:headEnd/>
                <a:tailEnd/>
              </a:ln>
            </p:spPr>
            <p:txBody>
              <a:bodyPr wrap="none" anchor="ctr"/>
              <a:lstStyle/>
              <a:p>
                <a:endParaRPr lang="en-US">
                  <a:latin typeface="Calibri" pitchFamily="34" charset="0"/>
                  <a:cs typeface="Arial" pitchFamily="34" charset="0"/>
                </a:endParaRPr>
              </a:p>
            </p:txBody>
          </p:sp>
          <p:sp>
            <p:nvSpPr>
              <p:cNvPr id="17696" name="Freeform 1613"/>
              <p:cNvSpPr>
                <a:spLocks/>
              </p:cNvSpPr>
              <p:nvPr/>
            </p:nvSpPr>
            <p:spPr bwMode="gray">
              <a:xfrm>
                <a:off x="1056" y="2642"/>
                <a:ext cx="457" cy="942"/>
              </a:xfrm>
              <a:custGeom>
                <a:avLst/>
                <a:gdLst>
                  <a:gd name="T0" fmla="*/ 132 w 236"/>
                  <a:gd name="T1" fmla="*/ 0 h 438"/>
                  <a:gd name="T2" fmla="*/ 37 w 236"/>
                  <a:gd name="T3" fmla="*/ 0 h 438"/>
                  <a:gd name="T4" fmla="*/ 0 w 236"/>
                  <a:gd name="T5" fmla="*/ 41 h 438"/>
                  <a:gd name="T6" fmla="*/ 0 w 236"/>
                  <a:gd name="T7" fmla="*/ 1979 h 438"/>
                  <a:gd name="T8" fmla="*/ 37 w 236"/>
                  <a:gd name="T9" fmla="*/ 2024 h 438"/>
                  <a:gd name="T10" fmla="*/ 848 w 236"/>
                  <a:gd name="T11" fmla="*/ 2024 h 438"/>
                  <a:gd name="T12" fmla="*/ 885 w 236"/>
                  <a:gd name="T13" fmla="*/ 1979 h 438"/>
                  <a:gd name="T14" fmla="*/ 885 w 236"/>
                  <a:gd name="T15" fmla="*/ 1839 h 438"/>
                  <a:gd name="T16" fmla="*/ 132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a:latin typeface="Calibri" pitchFamily="34" charset="0"/>
                  <a:cs typeface="Arial" pitchFamily="34" charset="0"/>
                </a:endParaRPr>
              </a:p>
            </p:txBody>
          </p:sp>
          <p:sp>
            <p:nvSpPr>
              <p:cNvPr id="17697" name="Freeform 1614"/>
              <p:cNvSpPr>
                <a:spLocks/>
              </p:cNvSpPr>
              <p:nvPr/>
            </p:nvSpPr>
            <p:spPr bwMode="gray">
              <a:xfrm>
                <a:off x="1124" y="2642"/>
                <a:ext cx="389" cy="855"/>
              </a:xfrm>
              <a:custGeom>
                <a:avLst/>
                <a:gdLst>
                  <a:gd name="T0" fmla="*/ 751 w 201"/>
                  <a:gd name="T1" fmla="*/ 41 h 398"/>
                  <a:gd name="T2" fmla="*/ 714 w 201"/>
                  <a:gd name="T3" fmla="*/ 0 h 398"/>
                  <a:gd name="T4" fmla="*/ 0 w 201"/>
                  <a:gd name="T5" fmla="*/ 0 h 398"/>
                  <a:gd name="T6" fmla="*/ 751 w 201"/>
                  <a:gd name="T7" fmla="*/ 1839 h 398"/>
                  <a:gd name="T8" fmla="*/ 751 w 201"/>
                  <a:gd name="T9" fmla="*/ 41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698" name="Freeform 1615"/>
              <p:cNvSpPr>
                <a:spLocks/>
              </p:cNvSpPr>
              <p:nvPr/>
            </p:nvSpPr>
            <p:spPr bwMode="gray">
              <a:xfrm>
                <a:off x="1161" y="2679"/>
                <a:ext cx="321" cy="503"/>
              </a:xfrm>
              <a:custGeom>
                <a:avLst/>
                <a:gdLst>
                  <a:gd name="T0" fmla="*/ 594 w 166"/>
                  <a:gd name="T1" fmla="*/ 1079 h 234"/>
                  <a:gd name="T2" fmla="*/ 621 w 166"/>
                  <a:gd name="T3" fmla="*/ 1047 h 234"/>
                  <a:gd name="T4" fmla="*/ 621 w 166"/>
                  <a:gd name="T5" fmla="*/ 28 h 234"/>
                  <a:gd name="T6" fmla="*/ 594 w 166"/>
                  <a:gd name="T7" fmla="*/ 0 h 234"/>
                  <a:gd name="T8" fmla="*/ 0 w 166"/>
                  <a:gd name="T9" fmla="*/ 0 h 234"/>
                  <a:gd name="T10" fmla="*/ 449 w 166"/>
                  <a:gd name="T11" fmla="*/ 1079 h 234"/>
                  <a:gd name="T12" fmla="*/ 594 w 166"/>
                  <a:gd name="T13" fmla="*/ 1079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699" name="Freeform 1616"/>
              <p:cNvSpPr>
                <a:spLocks/>
              </p:cNvSpPr>
              <p:nvPr/>
            </p:nvSpPr>
            <p:spPr bwMode="gray">
              <a:xfrm>
                <a:off x="1090" y="2679"/>
                <a:ext cx="303" cy="503"/>
              </a:xfrm>
              <a:custGeom>
                <a:avLst/>
                <a:gdLst>
                  <a:gd name="T0" fmla="*/ 134 w 156"/>
                  <a:gd name="T1" fmla="*/ 0 h 234"/>
                  <a:gd name="T2" fmla="*/ 25 w 156"/>
                  <a:gd name="T3" fmla="*/ 0 h 234"/>
                  <a:gd name="T4" fmla="*/ 0 w 156"/>
                  <a:gd name="T5" fmla="*/ 28 h 234"/>
                  <a:gd name="T6" fmla="*/ 0 w 156"/>
                  <a:gd name="T7" fmla="*/ 1047 h 234"/>
                  <a:gd name="T8" fmla="*/ 25 w 156"/>
                  <a:gd name="T9" fmla="*/ 1079 h 234"/>
                  <a:gd name="T10" fmla="*/ 583 w 156"/>
                  <a:gd name="T11" fmla="*/ 1079 h 234"/>
                  <a:gd name="T12" fmla="*/ 134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700" name="Rectangle 1617"/>
              <p:cNvSpPr>
                <a:spLocks noChangeArrowheads="1"/>
              </p:cNvSpPr>
              <p:nvPr/>
            </p:nvSpPr>
            <p:spPr bwMode="gray">
              <a:xfrm>
                <a:off x="1106" y="2698"/>
                <a:ext cx="358" cy="111"/>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701" name="Rectangle 1618"/>
              <p:cNvSpPr>
                <a:spLocks noChangeArrowheads="1"/>
              </p:cNvSpPr>
              <p:nvPr/>
            </p:nvSpPr>
            <p:spPr bwMode="gray">
              <a:xfrm>
                <a:off x="1106" y="2815"/>
                <a:ext cx="358" cy="111"/>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702" name="Rectangle 1619"/>
              <p:cNvSpPr>
                <a:spLocks noChangeArrowheads="1"/>
              </p:cNvSpPr>
              <p:nvPr/>
            </p:nvSpPr>
            <p:spPr bwMode="gray">
              <a:xfrm>
                <a:off x="1106" y="2936"/>
                <a:ext cx="358" cy="111"/>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703" name="Rectangle 1620"/>
              <p:cNvSpPr>
                <a:spLocks noChangeArrowheads="1"/>
              </p:cNvSpPr>
              <p:nvPr/>
            </p:nvSpPr>
            <p:spPr bwMode="gray">
              <a:xfrm>
                <a:off x="1390" y="2892"/>
                <a:ext cx="56" cy="19"/>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704" name="Rectangle 1621"/>
              <p:cNvSpPr>
                <a:spLocks noChangeArrowheads="1"/>
              </p:cNvSpPr>
              <p:nvPr/>
            </p:nvSpPr>
            <p:spPr bwMode="gray">
              <a:xfrm>
                <a:off x="1124" y="2831"/>
                <a:ext cx="321" cy="49"/>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sp>
            <p:nvSpPr>
              <p:cNvPr id="17705" name="Rectangle 1622"/>
              <p:cNvSpPr>
                <a:spLocks noChangeArrowheads="1"/>
              </p:cNvSpPr>
              <p:nvPr/>
            </p:nvSpPr>
            <p:spPr bwMode="gray">
              <a:xfrm>
                <a:off x="1390" y="2775"/>
                <a:ext cx="56" cy="15"/>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706" name="Rectangle 1623"/>
              <p:cNvSpPr>
                <a:spLocks noChangeArrowheads="1"/>
              </p:cNvSpPr>
              <p:nvPr/>
            </p:nvSpPr>
            <p:spPr bwMode="gray">
              <a:xfrm>
                <a:off x="1124" y="2713"/>
                <a:ext cx="321" cy="49"/>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sp>
            <p:nvSpPr>
              <p:cNvPr id="17707" name="Freeform 1624"/>
              <p:cNvSpPr>
                <a:spLocks/>
              </p:cNvSpPr>
              <p:nvPr/>
            </p:nvSpPr>
            <p:spPr bwMode="gray">
              <a:xfrm>
                <a:off x="1090" y="3498"/>
                <a:ext cx="392" cy="34"/>
              </a:xfrm>
              <a:custGeom>
                <a:avLst/>
                <a:gdLst>
                  <a:gd name="T0" fmla="*/ 0 w 202"/>
                  <a:gd name="T1" fmla="*/ 0 h 15"/>
                  <a:gd name="T2" fmla="*/ 0 w 202"/>
                  <a:gd name="T3" fmla="*/ 27 h 15"/>
                  <a:gd name="T4" fmla="*/ 41 w 202"/>
                  <a:gd name="T5" fmla="*/ 70 h 15"/>
                  <a:gd name="T6" fmla="*/ 716 w 202"/>
                  <a:gd name="T7" fmla="*/ 70 h 15"/>
                  <a:gd name="T8" fmla="*/ 757 w 202"/>
                  <a:gd name="T9" fmla="*/ 27 h 15"/>
                  <a:gd name="T10" fmla="*/ 757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a:latin typeface="Calibri" pitchFamily="34" charset="0"/>
                  <a:cs typeface="Arial" pitchFamily="34" charset="0"/>
                </a:endParaRPr>
              </a:p>
            </p:txBody>
          </p:sp>
          <p:sp>
            <p:nvSpPr>
              <p:cNvPr id="17708" name="Freeform 1625"/>
              <p:cNvSpPr>
                <a:spLocks/>
              </p:cNvSpPr>
              <p:nvPr/>
            </p:nvSpPr>
            <p:spPr bwMode="gray">
              <a:xfrm>
                <a:off x="1090" y="3467"/>
                <a:ext cx="392" cy="31"/>
              </a:xfrm>
              <a:custGeom>
                <a:avLst/>
                <a:gdLst>
                  <a:gd name="T0" fmla="*/ 757 w 202"/>
                  <a:gd name="T1" fmla="*/ 44 h 14"/>
                  <a:gd name="T2" fmla="*/ 716 w 202"/>
                  <a:gd name="T3" fmla="*/ 0 h 14"/>
                  <a:gd name="T4" fmla="*/ 41 w 202"/>
                  <a:gd name="T5" fmla="*/ 0 h 14"/>
                  <a:gd name="T6" fmla="*/ 0 w 202"/>
                  <a:gd name="T7" fmla="*/ 44 h 14"/>
                  <a:gd name="T8" fmla="*/ 0 w 202"/>
                  <a:gd name="T9" fmla="*/ 69 h 14"/>
                  <a:gd name="T10" fmla="*/ 757 w 202"/>
                  <a:gd name="T11" fmla="*/ 69 h 14"/>
                  <a:gd name="T12" fmla="*/ 757 w 202"/>
                  <a:gd name="T13" fmla="*/ 44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a:latin typeface="Calibri" pitchFamily="34" charset="0"/>
                  <a:cs typeface="Arial" pitchFamily="34" charset="0"/>
                </a:endParaRPr>
              </a:p>
            </p:txBody>
          </p:sp>
        </p:grpSp>
        <p:pic>
          <p:nvPicPr>
            <p:cNvPr id="17682" name="Picture 34" descr="FotoIcon_Rechteck_Rand"/>
            <p:cNvPicPr>
              <a:picLocks noChangeAspect="1" noChangeArrowheads="1"/>
            </p:cNvPicPr>
            <p:nvPr/>
          </p:nvPicPr>
          <p:blipFill>
            <a:blip r:embed="rId7" cstate="print"/>
            <a:srcRect/>
            <a:stretch>
              <a:fillRect/>
            </a:stretch>
          </p:blipFill>
          <p:spPr bwMode="auto">
            <a:xfrm>
              <a:off x="-1669807" y="5363762"/>
              <a:ext cx="1000230" cy="998174"/>
            </a:xfrm>
            <a:prstGeom prst="rect">
              <a:avLst/>
            </a:prstGeom>
            <a:noFill/>
            <a:ln w="9525">
              <a:noFill/>
              <a:miter lim="800000"/>
              <a:headEnd/>
              <a:tailEnd/>
            </a:ln>
          </p:spPr>
        </p:pic>
        <p:pic>
          <p:nvPicPr>
            <p:cNvPr id="17683" name="Picture 9"/>
            <p:cNvPicPr>
              <a:picLocks noChangeAspect="1" noChangeArrowheads="1"/>
            </p:cNvPicPr>
            <p:nvPr/>
          </p:nvPicPr>
          <p:blipFill>
            <a:blip r:embed="rId8" cstate="print"/>
            <a:srcRect/>
            <a:stretch>
              <a:fillRect/>
            </a:stretch>
          </p:blipFill>
          <p:spPr bwMode="auto">
            <a:xfrm>
              <a:off x="-1803400" y="6222178"/>
              <a:ext cx="1346200" cy="284312"/>
            </a:xfrm>
            <a:prstGeom prst="rect">
              <a:avLst/>
            </a:prstGeom>
            <a:noFill/>
            <a:ln w="9525">
              <a:noFill/>
              <a:miter lim="800000"/>
              <a:headEnd/>
              <a:tailEnd/>
            </a:ln>
          </p:spPr>
        </p:pic>
      </p:grpSp>
      <p:grpSp>
        <p:nvGrpSpPr>
          <p:cNvPr id="11" name="Group 815"/>
          <p:cNvGrpSpPr>
            <a:grpSpLocks/>
          </p:cNvGrpSpPr>
          <p:nvPr/>
        </p:nvGrpSpPr>
        <p:grpSpPr bwMode="auto">
          <a:xfrm>
            <a:off x="2146300" y="1851025"/>
            <a:ext cx="1346200" cy="1150938"/>
            <a:chOff x="9474200" y="2282826"/>
            <a:chExt cx="1346200" cy="1150264"/>
          </a:xfrm>
        </p:grpSpPr>
        <p:sp>
          <p:nvSpPr>
            <p:cNvPr id="17648" name="AutoShape 26"/>
            <p:cNvSpPr>
              <a:spLocks noChangeArrowheads="1"/>
            </p:cNvSpPr>
            <p:nvPr/>
          </p:nvSpPr>
          <p:spPr bwMode="auto">
            <a:xfrm>
              <a:off x="9605963" y="2282826"/>
              <a:ext cx="1009650" cy="1009059"/>
            </a:xfrm>
            <a:prstGeom prst="roundRect">
              <a:avLst>
                <a:gd name="adj" fmla="val 16667"/>
              </a:avLst>
            </a:prstGeom>
            <a:blipFill dpi="0" rotWithShape="1">
              <a:blip r:embed="rId5" cstate="print"/>
              <a:srcRect/>
              <a:stretch>
                <a:fillRect/>
              </a:stretch>
            </a:blipFill>
            <a:ln w="9525">
              <a:solidFill>
                <a:schemeClr val="tx1"/>
              </a:solidFill>
              <a:round/>
              <a:headEnd/>
              <a:tailEnd/>
            </a:ln>
          </p:spPr>
          <p:txBody>
            <a:bodyPr wrap="none" anchor="ctr"/>
            <a:lstStyle/>
            <a:p>
              <a:endParaRPr lang="en-US">
                <a:latin typeface="Calibri" pitchFamily="34" charset="0"/>
                <a:cs typeface="Arial" pitchFamily="34" charset="0"/>
              </a:endParaRPr>
            </a:p>
          </p:txBody>
        </p:sp>
        <p:grpSp>
          <p:nvGrpSpPr>
            <p:cNvPr id="12" name="Group 131"/>
            <p:cNvGrpSpPr>
              <a:grpSpLocks/>
            </p:cNvGrpSpPr>
            <p:nvPr/>
          </p:nvGrpSpPr>
          <p:grpSpPr bwMode="auto">
            <a:xfrm>
              <a:off x="9842500" y="2468032"/>
              <a:ext cx="554567" cy="739423"/>
              <a:chOff x="4470" y="2424"/>
              <a:chExt cx="830" cy="1159"/>
            </a:xfrm>
          </p:grpSpPr>
          <p:pic>
            <p:nvPicPr>
              <p:cNvPr id="17652" name="Picture 132"/>
              <p:cNvPicPr>
                <a:picLocks noChangeAspect="1" noChangeArrowheads="1"/>
              </p:cNvPicPr>
              <p:nvPr/>
            </p:nvPicPr>
            <p:blipFill>
              <a:blip r:embed="rId9" cstate="print">
                <a:lum bright="18000"/>
              </a:blip>
              <a:srcRect/>
              <a:stretch>
                <a:fillRect/>
              </a:stretch>
            </p:blipFill>
            <p:spPr bwMode="gray">
              <a:xfrm>
                <a:off x="4470" y="3413"/>
                <a:ext cx="830" cy="170"/>
              </a:xfrm>
              <a:prstGeom prst="rect">
                <a:avLst/>
              </a:prstGeom>
              <a:noFill/>
              <a:ln w="9525">
                <a:noFill/>
                <a:miter lim="800000"/>
                <a:headEnd/>
                <a:tailEnd/>
              </a:ln>
            </p:spPr>
          </p:pic>
          <p:grpSp>
            <p:nvGrpSpPr>
              <p:cNvPr id="13" name="Group 133"/>
              <p:cNvGrpSpPr>
                <a:grpSpLocks/>
              </p:cNvGrpSpPr>
              <p:nvPr/>
            </p:nvGrpSpPr>
            <p:grpSpPr bwMode="auto">
              <a:xfrm>
                <a:off x="4618" y="2424"/>
                <a:ext cx="554" cy="1064"/>
                <a:chOff x="4618" y="2420"/>
                <a:chExt cx="554" cy="1064"/>
              </a:xfrm>
            </p:grpSpPr>
            <p:grpSp>
              <p:nvGrpSpPr>
                <p:cNvPr id="14" name="Group 134"/>
                <p:cNvGrpSpPr>
                  <a:grpSpLocks/>
                </p:cNvGrpSpPr>
                <p:nvPr/>
              </p:nvGrpSpPr>
              <p:grpSpPr bwMode="auto">
                <a:xfrm>
                  <a:off x="4618" y="2420"/>
                  <a:ext cx="554" cy="1064"/>
                  <a:chOff x="4618" y="2420"/>
                  <a:chExt cx="554" cy="1064"/>
                </a:xfrm>
              </p:grpSpPr>
              <p:grpSp>
                <p:nvGrpSpPr>
                  <p:cNvPr id="15" name="Group 135"/>
                  <p:cNvGrpSpPr>
                    <a:grpSpLocks/>
                  </p:cNvGrpSpPr>
                  <p:nvPr/>
                </p:nvGrpSpPr>
                <p:grpSpPr bwMode="auto">
                  <a:xfrm>
                    <a:off x="4618" y="2420"/>
                    <a:ext cx="554" cy="1064"/>
                    <a:chOff x="4618" y="2420"/>
                    <a:chExt cx="554" cy="1064"/>
                  </a:xfrm>
                </p:grpSpPr>
                <p:sp>
                  <p:nvSpPr>
                    <p:cNvPr id="17676" name="Freeform 136"/>
                    <p:cNvSpPr>
                      <a:spLocks/>
                    </p:cNvSpPr>
                    <p:nvPr/>
                  </p:nvSpPr>
                  <p:spPr bwMode="gray">
                    <a:xfrm>
                      <a:off x="4629" y="2421"/>
                      <a:ext cx="542" cy="1064"/>
                    </a:xfrm>
                    <a:custGeom>
                      <a:avLst/>
                      <a:gdLst>
                        <a:gd name="T0" fmla="*/ 299 w 984"/>
                        <a:gd name="T1" fmla="*/ 556 h 1932"/>
                        <a:gd name="T2" fmla="*/ 264 w 984"/>
                        <a:gd name="T3" fmla="*/ 586 h 1932"/>
                        <a:gd name="T4" fmla="*/ 35 w 984"/>
                        <a:gd name="T5" fmla="*/ 586 h 1932"/>
                        <a:gd name="T6" fmla="*/ 0 w 984"/>
                        <a:gd name="T7" fmla="*/ 556 h 1932"/>
                        <a:gd name="T8" fmla="*/ 0 w 984"/>
                        <a:gd name="T9" fmla="*/ 30 h 1932"/>
                        <a:gd name="T10" fmla="*/ 35 w 984"/>
                        <a:gd name="T11" fmla="*/ 0 h 1932"/>
                        <a:gd name="T12" fmla="*/ 264 w 984"/>
                        <a:gd name="T13" fmla="*/ 0 h 1932"/>
                        <a:gd name="T14" fmla="*/ 299 w 984"/>
                        <a:gd name="T15" fmla="*/ 30 h 1932"/>
                        <a:gd name="T16" fmla="*/ 299 w 984"/>
                        <a:gd name="T17" fmla="*/ 556 h 19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84"/>
                        <a:gd name="T28" fmla="*/ 0 h 1932"/>
                        <a:gd name="T29" fmla="*/ 984 w 984"/>
                        <a:gd name="T30" fmla="*/ 1932 h 19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84" h="1932">
                          <a:moveTo>
                            <a:pt x="984" y="1833"/>
                          </a:moveTo>
                          <a:cubicBezTo>
                            <a:pt x="984" y="1889"/>
                            <a:pt x="933" y="1932"/>
                            <a:pt x="868" y="1932"/>
                          </a:cubicBezTo>
                          <a:cubicBezTo>
                            <a:pt x="116" y="1932"/>
                            <a:pt x="116" y="1932"/>
                            <a:pt x="116" y="1932"/>
                          </a:cubicBezTo>
                          <a:cubicBezTo>
                            <a:pt x="52" y="1932"/>
                            <a:pt x="0" y="1889"/>
                            <a:pt x="0" y="1833"/>
                          </a:cubicBezTo>
                          <a:cubicBezTo>
                            <a:pt x="0" y="99"/>
                            <a:pt x="0" y="99"/>
                            <a:pt x="0" y="99"/>
                          </a:cubicBezTo>
                          <a:cubicBezTo>
                            <a:pt x="0" y="44"/>
                            <a:pt x="52" y="0"/>
                            <a:pt x="116" y="0"/>
                          </a:cubicBezTo>
                          <a:cubicBezTo>
                            <a:pt x="868" y="0"/>
                            <a:pt x="868" y="0"/>
                            <a:pt x="868" y="0"/>
                          </a:cubicBezTo>
                          <a:cubicBezTo>
                            <a:pt x="933" y="0"/>
                            <a:pt x="984" y="44"/>
                            <a:pt x="984" y="99"/>
                          </a:cubicBezTo>
                          <a:cubicBezTo>
                            <a:pt x="984" y="1833"/>
                            <a:pt x="984" y="1833"/>
                            <a:pt x="984" y="1833"/>
                          </a:cubicBezTo>
                          <a:close/>
                        </a:path>
                      </a:pathLst>
                    </a:custGeom>
                    <a:solidFill>
                      <a:srgbClr val="666666"/>
                    </a:solidFill>
                    <a:ln w="9525">
                      <a:noFill/>
                      <a:round/>
                      <a:headEnd/>
                      <a:tailEnd/>
                    </a:ln>
                  </p:spPr>
                  <p:txBody>
                    <a:bodyPr/>
                    <a:lstStyle/>
                    <a:p>
                      <a:endParaRPr lang="en-US">
                        <a:latin typeface="Calibri" pitchFamily="34" charset="0"/>
                        <a:cs typeface="Arial" pitchFamily="34" charset="0"/>
                      </a:endParaRPr>
                    </a:p>
                  </p:txBody>
                </p:sp>
                <p:sp>
                  <p:nvSpPr>
                    <p:cNvPr id="17677" name="Freeform 137"/>
                    <p:cNvSpPr>
                      <a:spLocks/>
                    </p:cNvSpPr>
                    <p:nvPr/>
                  </p:nvSpPr>
                  <p:spPr bwMode="gray">
                    <a:xfrm>
                      <a:off x="4636" y="2431"/>
                      <a:ext cx="525" cy="1044"/>
                    </a:xfrm>
                    <a:custGeom>
                      <a:avLst/>
                      <a:gdLst>
                        <a:gd name="T0" fmla="*/ 293 w 946"/>
                        <a:gd name="T1" fmla="*/ 556 h 1859"/>
                        <a:gd name="T2" fmla="*/ 258 w 946"/>
                        <a:gd name="T3" fmla="*/ 586 h 1859"/>
                        <a:gd name="T4" fmla="*/ 34 w 946"/>
                        <a:gd name="T5" fmla="*/ 586 h 1859"/>
                        <a:gd name="T6" fmla="*/ 0 w 946"/>
                        <a:gd name="T7" fmla="*/ 556 h 1859"/>
                        <a:gd name="T8" fmla="*/ 0 w 946"/>
                        <a:gd name="T9" fmla="*/ 30 h 1859"/>
                        <a:gd name="T10" fmla="*/ 34 w 946"/>
                        <a:gd name="T11" fmla="*/ 0 h 1859"/>
                        <a:gd name="T12" fmla="*/ 258 w 946"/>
                        <a:gd name="T13" fmla="*/ 0 h 1859"/>
                        <a:gd name="T14" fmla="*/ 293 w 946"/>
                        <a:gd name="T15" fmla="*/ 30 h 1859"/>
                        <a:gd name="T16" fmla="*/ 293 w 946"/>
                        <a:gd name="T17" fmla="*/ 556 h 18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6"/>
                        <a:gd name="T28" fmla="*/ 0 h 1859"/>
                        <a:gd name="T29" fmla="*/ 946 w 946"/>
                        <a:gd name="T30" fmla="*/ 1859 h 18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6" h="1859">
                          <a:moveTo>
                            <a:pt x="946" y="1763"/>
                          </a:moveTo>
                          <a:cubicBezTo>
                            <a:pt x="946" y="1816"/>
                            <a:pt x="896" y="1859"/>
                            <a:pt x="834" y="1859"/>
                          </a:cubicBezTo>
                          <a:cubicBezTo>
                            <a:pt x="111" y="1859"/>
                            <a:pt x="111" y="1859"/>
                            <a:pt x="111" y="1859"/>
                          </a:cubicBezTo>
                          <a:cubicBezTo>
                            <a:pt x="50" y="1859"/>
                            <a:pt x="0" y="1816"/>
                            <a:pt x="0" y="1763"/>
                          </a:cubicBezTo>
                          <a:cubicBezTo>
                            <a:pt x="0" y="95"/>
                            <a:pt x="0" y="95"/>
                            <a:pt x="0" y="95"/>
                          </a:cubicBezTo>
                          <a:cubicBezTo>
                            <a:pt x="0" y="44"/>
                            <a:pt x="50" y="0"/>
                            <a:pt x="111" y="0"/>
                          </a:cubicBezTo>
                          <a:cubicBezTo>
                            <a:pt x="834" y="0"/>
                            <a:pt x="834" y="0"/>
                            <a:pt x="834" y="0"/>
                          </a:cubicBezTo>
                          <a:cubicBezTo>
                            <a:pt x="896" y="0"/>
                            <a:pt x="946" y="44"/>
                            <a:pt x="946" y="95"/>
                          </a:cubicBezTo>
                          <a:cubicBezTo>
                            <a:pt x="946" y="1763"/>
                            <a:pt x="946" y="1763"/>
                            <a:pt x="946" y="1763"/>
                          </a:cubicBezTo>
                          <a:close/>
                        </a:path>
                      </a:pathLst>
                    </a:custGeom>
                    <a:solidFill>
                      <a:srgbClr val="000000"/>
                    </a:solidFill>
                    <a:ln w="9525">
                      <a:noFill/>
                      <a:round/>
                      <a:headEnd/>
                      <a:tailEnd/>
                    </a:ln>
                  </p:spPr>
                  <p:txBody>
                    <a:bodyPr/>
                    <a:lstStyle/>
                    <a:p>
                      <a:endParaRPr lang="en-US">
                        <a:latin typeface="Calibri" pitchFamily="34" charset="0"/>
                        <a:cs typeface="Arial" pitchFamily="34" charset="0"/>
                      </a:endParaRPr>
                    </a:p>
                  </p:txBody>
                </p:sp>
                <p:sp>
                  <p:nvSpPr>
                    <p:cNvPr id="17678" name="Freeform 138"/>
                    <p:cNvSpPr>
                      <a:spLocks/>
                    </p:cNvSpPr>
                    <p:nvPr/>
                  </p:nvSpPr>
                  <p:spPr bwMode="gray">
                    <a:xfrm>
                      <a:off x="4617" y="2734"/>
                      <a:ext cx="12" cy="97"/>
                    </a:xfrm>
                    <a:custGeom>
                      <a:avLst/>
                      <a:gdLst>
                        <a:gd name="T0" fmla="*/ 0 w 22"/>
                        <a:gd name="T1" fmla="*/ 4 h 180"/>
                        <a:gd name="T2" fmla="*/ 0 w 22"/>
                        <a:gd name="T3" fmla="*/ 49 h 180"/>
                        <a:gd name="T4" fmla="*/ 3 w 22"/>
                        <a:gd name="T5" fmla="*/ 53 h 180"/>
                        <a:gd name="T6" fmla="*/ 7 w 22"/>
                        <a:gd name="T7" fmla="*/ 49 h 180"/>
                        <a:gd name="T8" fmla="*/ 7 w 22"/>
                        <a:gd name="T9" fmla="*/ 4 h 180"/>
                        <a:gd name="T10" fmla="*/ 3 w 22"/>
                        <a:gd name="T11" fmla="*/ 0 h 180"/>
                        <a:gd name="T12" fmla="*/ 0 w 22"/>
                        <a:gd name="T13" fmla="*/ 4 h 180"/>
                        <a:gd name="T14" fmla="*/ 0 60000 65536"/>
                        <a:gd name="T15" fmla="*/ 0 60000 65536"/>
                        <a:gd name="T16" fmla="*/ 0 60000 65536"/>
                        <a:gd name="T17" fmla="*/ 0 60000 65536"/>
                        <a:gd name="T18" fmla="*/ 0 60000 65536"/>
                        <a:gd name="T19" fmla="*/ 0 60000 65536"/>
                        <a:gd name="T20" fmla="*/ 0 60000 65536"/>
                        <a:gd name="T21" fmla="*/ 0 w 22"/>
                        <a:gd name="T22" fmla="*/ 0 h 180"/>
                        <a:gd name="T23" fmla="*/ 22 w 22"/>
                        <a:gd name="T24" fmla="*/ 180 h 1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80">
                          <a:moveTo>
                            <a:pt x="0" y="14"/>
                          </a:moveTo>
                          <a:cubicBezTo>
                            <a:pt x="0" y="166"/>
                            <a:pt x="0" y="166"/>
                            <a:pt x="0" y="166"/>
                          </a:cubicBezTo>
                          <a:cubicBezTo>
                            <a:pt x="0" y="174"/>
                            <a:pt x="5" y="180"/>
                            <a:pt x="11" y="180"/>
                          </a:cubicBezTo>
                          <a:cubicBezTo>
                            <a:pt x="17" y="180"/>
                            <a:pt x="22" y="174"/>
                            <a:pt x="22" y="166"/>
                          </a:cubicBezTo>
                          <a:cubicBezTo>
                            <a:pt x="22" y="14"/>
                            <a:pt x="22" y="14"/>
                            <a:pt x="22" y="14"/>
                          </a:cubicBezTo>
                          <a:cubicBezTo>
                            <a:pt x="22" y="6"/>
                            <a:pt x="17" y="0"/>
                            <a:pt x="11" y="0"/>
                          </a:cubicBezTo>
                          <a:cubicBezTo>
                            <a:pt x="5" y="0"/>
                            <a:pt x="0" y="6"/>
                            <a:pt x="0" y="14"/>
                          </a:cubicBezTo>
                          <a:close/>
                        </a:path>
                      </a:pathLst>
                    </a:custGeom>
                    <a:gradFill rotWithShape="1">
                      <a:gsLst>
                        <a:gs pos="0">
                          <a:srgbClr val="525252"/>
                        </a:gs>
                        <a:gs pos="50000">
                          <a:srgbClr val="B2B2B2"/>
                        </a:gs>
                        <a:gs pos="100000">
                          <a:srgbClr val="525252"/>
                        </a:gs>
                      </a:gsLst>
                      <a:lin ang="0" scaled="1"/>
                    </a:gradFill>
                    <a:ln w="9525">
                      <a:noFill/>
                      <a:round/>
                      <a:headEnd/>
                      <a:tailEnd/>
                    </a:ln>
                  </p:spPr>
                  <p:txBody>
                    <a:bodyPr/>
                    <a:lstStyle/>
                    <a:p>
                      <a:endParaRPr lang="en-US">
                        <a:latin typeface="Calibri" pitchFamily="34" charset="0"/>
                        <a:cs typeface="Arial" pitchFamily="34" charset="0"/>
                      </a:endParaRPr>
                    </a:p>
                  </p:txBody>
                </p:sp>
                <p:sp>
                  <p:nvSpPr>
                    <p:cNvPr id="17679" name="Freeform 139"/>
                    <p:cNvSpPr>
                      <a:spLocks/>
                    </p:cNvSpPr>
                    <p:nvPr/>
                  </p:nvSpPr>
                  <p:spPr bwMode="gray">
                    <a:xfrm>
                      <a:off x="4617" y="2620"/>
                      <a:ext cx="12" cy="99"/>
                    </a:xfrm>
                    <a:custGeom>
                      <a:avLst/>
                      <a:gdLst>
                        <a:gd name="T0" fmla="*/ 0 w 22"/>
                        <a:gd name="T1" fmla="*/ 4 h 179"/>
                        <a:gd name="T2" fmla="*/ 0 w 22"/>
                        <a:gd name="T3" fmla="*/ 50 h 179"/>
                        <a:gd name="T4" fmla="*/ 3 w 22"/>
                        <a:gd name="T5" fmla="*/ 55 h 179"/>
                        <a:gd name="T6" fmla="*/ 7 w 22"/>
                        <a:gd name="T7" fmla="*/ 50 h 179"/>
                        <a:gd name="T8" fmla="*/ 7 w 22"/>
                        <a:gd name="T9" fmla="*/ 4 h 179"/>
                        <a:gd name="T10" fmla="*/ 3 w 22"/>
                        <a:gd name="T11" fmla="*/ 0 h 179"/>
                        <a:gd name="T12" fmla="*/ 0 w 22"/>
                        <a:gd name="T13" fmla="*/ 4 h 179"/>
                        <a:gd name="T14" fmla="*/ 0 60000 65536"/>
                        <a:gd name="T15" fmla="*/ 0 60000 65536"/>
                        <a:gd name="T16" fmla="*/ 0 60000 65536"/>
                        <a:gd name="T17" fmla="*/ 0 60000 65536"/>
                        <a:gd name="T18" fmla="*/ 0 60000 65536"/>
                        <a:gd name="T19" fmla="*/ 0 60000 65536"/>
                        <a:gd name="T20" fmla="*/ 0 60000 65536"/>
                        <a:gd name="T21" fmla="*/ 0 w 22"/>
                        <a:gd name="T22" fmla="*/ 0 h 179"/>
                        <a:gd name="T23" fmla="*/ 22 w 22"/>
                        <a:gd name="T24" fmla="*/ 179 h 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79">
                          <a:moveTo>
                            <a:pt x="0" y="14"/>
                          </a:moveTo>
                          <a:cubicBezTo>
                            <a:pt x="0" y="165"/>
                            <a:pt x="0" y="165"/>
                            <a:pt x="0" y="165"/>
                          </a:cubicBezTo>
                          <a:cubicBezTo>
                            <a:pt x="0" y="173"/>
                            <a:pt x="5" y="179"/>
                            <a:pt x="11" y="179"/>
                          </a:cubicBezTo>
                          <a:cubicBezTo>
                            <a:pt x="17" y="179"/>
                            <a:pt x="22" y="173"/>
                            <a:pt x="22" y="165"/>
                          </a:cubicBezTo>
                          <a:cubicBezTo>
                            <a:pt x="22" y="14"/>
                            <a:pt x="22" y="14"/>
                            <a:pt x="22" y="14"/>
                          </a:cubicBezTo>
                          <a:cubicBezTo>
                            <a:pt x="22" y="6"/>
                            <a:pt x="17" y="0"/>
                            <a:pt x="11" y="0"/>
                          </a:cubicBezTo>
                          <a:cubicBezTo>
                            <a:pt x="5" y="0"/>
                            <a:pt x="0" y="6"/>
                            <a:pt x="0" y="14"/>
                          </a:cubicBezTo>
                          <a:close/>
                        </a:path>
                      </a:pathLst>
                    </a:custGeom>
                    <a:gradFill rotWithShape="1">
                      <a:gsLst>
                        <a:gs pos="0">
                          <a:srgbClr val="525252"/>
                        </a:gs>
                        <a:gs pos="50000">
                          <a:srgbClr val="B2B2B2"/>
                        </a:gs>
                        <a:gs pos="100000">
                          <a:srgbClr val="525252"/>
                        </a:gs>
                      </a:gsLst>
                      <a:lin ang="0" scaled="1"/>
                    </a:gradFill>
                    <a:ln w="9525">
                      <a:noFill/>
                      <a:round/>
                      <a:headEnd/>
                      <a:tailEnd/>
                    </a:ln>
                  </p:spPr>
                  <p:txBody>
                    <a:bodyPr/>
                    <a:lstStyle/>
                    <a:p>
                      <a:endParaRPr lang="en-US">
                        <a:latin typeface="Calibri" pitchFamily="34" charset="0"/>
                        <a:cs typeface="Arial" pitchFamily="34" charset="0"/>
                      </a:endParaRPr>
                    </a:p>
                  </p:txBody>
                </p:sp>
              </p:grpSp>
              <p:sp>
                <p:nvSpPr>
                  <p:cNvPr id="17657" name="Freeform 140"/>
                  <p:cNvSpPr>
                    <a:spLocks/>
                  </p:cNvSpPr>
                  <p:nvPr/>
                </p:nvSpPr>
                <p:spPr bwMode="gray">
                  <a:xfrm>
                    <a:off x="4672" y="2592"/>
                    <a:ext cx="295" cy="458"/>
                  </a:xfrm>
                  <a:custGeom>
                    <a:avLst/>
                    <a:gdLst>
                      <a:gd name="T0" fmla="*/ 0 w 529"/>
                      <a:gd name="T1" fmla="*/ 294 h 713"/>
                      <a:gd name="T2" fmla="*/ 165 w 529"/>
                      <a:gd name="T3" fmla="*/ 294 h 713"/>
                      <a:gd name="T4" fmla="*/ 0 w 529"/>
                      <a:gd name="T5" fmla="*/ 0 h 713"/>
                      <a:gd name="T6" fmla="*/ 0 w 529"/>
                      <a:gd name="T7" fmla="*/ 294 h 713"/>
                      <a:gd name="T8" fmla="*/ 0 60000 65536"/>
                      <a:gd name="T9" fmla="*/ 0 60000 65536"/>
                      <a:gd name="T10" fmla="*/ 0 60000 65536"/>
                      <a:gd name="T11" fmla="*/ 0 60000 65536"/>
                      <a:gd name="T12" fmla="*/ 0 w 529"/>
                      <a:gd name="T13" fmla="*/ 0 h 713"/>
                      <a:gd name="T14" fmla="*/ 529 w 529"/>
                      <a:gd name="T15" fmla="*/ 713 h 713"/>
                    </a:gdLst>
                    <a:ahLst/>
                    <a:cxnLst>
                      <a:cxn ang="T8">
                        <a:pos x="T0" y="T1"/>
                      </a:cxn>
                      <a:cxn ang="T9">
                        <a:pos x="T2" y="T3"/>
                      </a:cxn>
                      <a:cxn ang="T10">
                        <a:pos x="T4" y="T5"/>
                      </a:cxn>
                      <a:cxn ang="T11">
                        <a:pos x="T6" y="T7"/>
                      </a:cxn>
                    </a:cxnLst>
                    <a:rect l="T12" t="T13" r="T14" b="T15"/>
                    <a:pathLst>
                      <a:path w="529" h="713">
                        <a:moveTo>
                          <a:pt x="0" y="713"/>
                        </a:moveTo>
                        <a:lnTo>
                          <a:pt x="529" y="713"/>
                        </a:lnTo>
                        <a:lnTo>
                          <a:pt x="0" y="0"/>
                        </a:lnTo>
                        <a:lnTo>
                          <a:pt x="0" y="713"/>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658" name="Freeform 141"/>
                  <p:cNvSpPr>
                    <a:spLocks noEditPoints="1"/>
                  </p:cNvSpPr>
                  <p:nvPr/>
                </p:nvSpPr>
                <p:spPr bwMode="gray">
                  <a:xfrm>
                    <a:off x="4658" y="2585"/>
                    <a:ext cx="482" cy="475"/>
                  </a:xfrm>
                  <a:custGeom>
                    <a:avLst/>
                    <a:gdLst>
                      <a:gd name="T0" fmla="*/ 336 w 691"/>
                      <a:gd name="T1" fmla="*/ 260 h 862"/>
                      <a:gd name="T2" fmla="*/ 336 w 691"/>
                      <a:gd name="T3" fmla="*/ 260 h 862"/>
                      <a:gd name="T4" fmla="*/ 336 w 691"/>
                      <a:gd name="T5" fmla="*/ 260 h 862"/>
                      <a:gd name="T6" fmla="*/ 6 w 691"/>
                      <a:gd name="T7" fmla="*/ 258 h 862"/>
                      <a:gd name="T8" fmla="*/ 6 w 691"/>
                      <a:gd name="T9" fmla="*/ 3 h 862"/>
                      <a:gd name="T10" fmla="*/ 331 w 691"/>
                      <a:gd name="T11" fmla="*/ 3 h 862"/>
                      <a:gd name="T12" fmla="*/ 331 w 691"/>
                      <a:gd name="T13" fmla="*/ 258 h 862"/>
                      <a:gd name="T14" fmla="*/ 6 w 691"/>
                      <a:gd name="T15" fmla="*/ 258 h 862"/>
                      <a:gd name="T16" fmla="*/ 334 w 691"/>
                      <a:gd name="T17" fmla="*/ 0 h 862"/>
                      <a:gd name="T18" fmla="*/ 3 w 691"/>
                      <a:gd name="T19" fmla="*/ 0 h 862"/>
                      <a:gd name="T20" fmla="*/ 1 w 691"/>
                      <a:gd name="T21" fmla="*/ 1 h 862"/>
                      <a:gd name="T22" fmla="*/ 0 w 691"/>
                      <a:gd name="T23" fmla="*/ 2 h 862"/>
                      <a:gd name="T24" fmla="*/ 0 w 691"/>
                      <a:gd name="T25" fmla="*/ 260 h 862"/>
                      <a:gd name="T26" fmla="*/ 1 w 691"/>
                      <a:gd name="T27" fmla="*/ 261 h 862"/>
                      <a:gd name="T28" fmla="*/ 3 w 691"/>
                      <a:gd name="T29" fmla="*/ 262 h 862"/>
                      <a:gd name="T30" fmla="*/ 334 w 691"/>
                      <a:gd name="T31" fmla="*/ 262 h 862"/>
                      <a:gd name="T32" fmla="*/ 336 w 691"/>
                      <a:gd name="T33" fmla="*/ 261 h 862"/>
                      <a:gd name="T34" fmla="*/ 336 w 691"/>
                      <a:gd name="T35" fmla="*/ 260 h 862"/>
                      <a:gd name="T36" fmla="*/ 334 w 691"/>
                      <a:gd name="T37" fmla="*/ 260 h 862"/>
                      <a:gd name="T38" fmla="*/ 334 w 691"/>
                      <a:gd name="T39" fmla="*/ 258 h 862"/>
                      <a:gd name="T40" fmla="*/ 334 w 691"/>
                      <a:gd name="T41" fmla="*/ 260 h 862"/>
                      <a:gd name="T42" fmla="*/ 336 w 691"/>
                      <a:gd name="T43" fmla="*/ 260 h 862"/>
                      <a:gd name="T44" fmla="*/ 336 w 691"/>
                      <a:gd name="T45" fmla="*/ 260 h 862"/>
                      <a:gd name="T46" fmla="*/ 336 w 691"/>
                      <a:gd name="T47" fmla="*/ 260 h 862"/>
                      <a:gd name="T48" fmla="*/ 336 w 691"/>
                      <a:gd name="T49" fmla="*/ 2 h 862"/>
                      <a:gd name="T50" fmla="*/ 336 w 691"/>
                      <a:gd name="T51" fmla="*/ 1 h 862"/>
                      <a:gd name="T52" fmla="*/ 334 w 691"/>
                      <a:gd name="T53" fmla="*/ 0 h 8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91"/>
                      <a:gd name="T82" fmla="*/ 0 h 862"/>
                      <a:gd name="T83" fmla="*/ 691 w 691"/>
                      <a:gd name="T84" fmla="*/ 862 h 8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91" h="862">
                        <a:moveTo>
                          <a:pt x="691" y="857"/>
                        </a:moveTo>
                        <a:cubicBezTo>
                          <a:pt x="691" y="857"/>
                          <a:pt x="691" y="857"/>
                          <a:pt x="691" y="857"/>
                        </a:cubicBezTo>
                        <a:cubicBezTo>
                          <a:pt x="691" y="857"/>
                          <a:pt x="691" y="857"/>
                          <a:pt x="691" y="857"/>
                        </a:cubicBezTo>
                        <a:moveTo>
                          <a:pt x="11" y="852"/>
                        </a:moveTo>
                        <a:cubicBezTo>
                          <a:pt x="11" y="10"/>
                          <a:pt x="11" y="10"/>
                          <a:pt x="11" y="10"/>
                        </a:cubicBezTo>
                        <a:cubicBezTo>
                          <a:pt x="679" y="10"/>
                          <a:pt x="679" y="10"/>
                          <a:pt x="679" y="10"/>
                        </a:cubicBezTo>
                        <a:cubicBezTo>
                          <a:pt x="679" y="852"/>
                          <a:pt x="679" y="852"/>
                          <a:pt x="679" y="852"/>
                        </a:cubicBezTo>
                        <a:cubicBezTo>
                          <a:pt x="11" y="852"/>
                          <a:pt x="11" y="852"/>
                          <a:pt x="11" y="852"/>
                        </a:cubicBezTo>
                        <a:moveTo>
                          <a:pt x="686" y="0"/>
                        </a:moveTo>
                        <a:cubicBezTo>
                          <a:pt x="6" y="0"/>
                          <a:pt x="6" y="0"/>
                          <a:pt x="6" y="0"/>
                        </a:cubicBezTo>
                        <a:cubicBezTo>
                          <a:pt x="4" y="0"/>
                          <a:pt x="3" y="1"/>
                          <a:pt x="2" y="1"/>
                        </a:cubicBezTo>
                        <a:cubicBezTo>
                          <a:pt x="0" y="3"/>
                          <a:pt x="0" y="4"/>
                          <a:pt x="0" y="5"/>
                        </a:cubicBezTo>
                        <a:cubicBezTo>
                          <a:pt x="0" y="857"/>
                          <a:pt x="0" y="857"/>
                          <a:pt x="0" y="857"/>
                        </a:cubicBezTo>
                        <a:cubicBezTo>
                          <a:pt x="0" y="858"/>
                          <a:pt x="0" y="859"/>
                          <a:pt x="2" y="860"/>
                        </a:cubicBezTo>
                        <a:cubicBezTo>
                          <a:pt x="3" y="862"/>
                          <a:pt x="4" y="862"/>
                          <a:pt x="6" y="862"/>
                        </a:cubicBezTo>
                        <a:cubicBezTo>
                          <a:pt x="686" y="862"/>
                          <a:pt x="686" y="862"/>
                          <a:pt x="686" y="862"/>
                        </a:cubicBezTo>
                        <a:cubicBezTo>
                          <a:pt x="687" y="862"/>
                          <a:pt x="688" y="862"/>
                          <a:pt x="690" y="860"/>
                        </a:cubicBezTo>
                        <a:cubicBezTo>
                          <a:pt x="691" y="859"/>
                          <a:pt x="691" y="858"/>
                          <a:pt x="691" y="857"/>
                        </a:cubicBezTo>
                        <a:cubicBezTo>
                          <a:pt x="686" y="857"/>
                          <a:pt x="686" y="857"/>
                          <a:pt x="686" y="857"/>
                        </a:cubicBezTo>
                        <a:cubicBezTo>
                          <a:pt x="686" y="852"/>
                          <a:pt x="686" y="852"/>
                          <a:pt x="686" y="852"/>
                        </a:cubicBezTo>
                        <a:cubicBezTo>
                          <a:pt x="686" y="857"/>
                          <a:pt x="686" y="857"/>
                          <a:pt x="686" y="857"/>
                        </a:cubicBezTo>
                        <a:cubicBezTo>
                          <a:pt x="691" y="857"/>
                          <a:pt x="691" y="857"/>
                          <a:pt x="691" y="857"/>
                        </a:cubicBezTo>
                        <a:cubicBezTo>
                          <a:pt x="691" y="857"/>
                          <a:pt x="691" y="857"/>
                          <a:pt x="691" y="857"/>
                        </a:cubicBezTo>
                        <a:cubicBezTo>
                          <a:pt x="691" y="857"/>
                          <a:pt x="691" y="857"/>
                          <a:pt x="691" y="857"/>
                        </a:cubicBezTo>
                        <a:cubicBezTo>
                          <a:pt x="691" y="5"/>
                          <a:pt x="691" y="5"/>
                          <a:pt x="691" y="5"/>
                        </a:cubicBezTo>
                        <a:cubicBezTo>
                          <a:pt x="691" y="4"/>
                          <a:pt x="691" y="3"/>
                          <a:pt x="690" y="1"/>
                        </a:cubicBezTo>
                        <a:cubicBezTo>
                          <a:pt x="688" y="1"/>
                          <a:pt x="687" y="0"/>
                          <a:pt x="686" y="0"/>
                        </a:cubicBezTo>
                      </a:path>
                    </a:pathLst>
                  </a:custGeom>
                  <a:solidFill>
                    <a:srgbClr val="646567"/>
                  </a:solidFill>
                  <a:ln w="9525">
                    <a:noFill/>
                    <a:round/>
                    <a:headEnd/>
                    <a:tailEnd/>
                  </a:ln>
                </p:spPr>
                <p:txBody>
                  <a:bodyPr/>
                  <a:lstStyle/>
                  <a:p>
                    <a:endParaRPr lang="en-US">
                      <a:latin typeface="Calibri" pitchFamily="34" charset="0"/>
                      <a:cs typeface="Arial" pitchFamily="34" charset="0"/>
                    </a:endParaRPr>
                  </a:p>
                </p:txBody>
              </p:sp>
              <p:sp>
                <p:nvSpPr>
                  <p:cNvPr id="17659" name="Freeform 142"/>
                  <p:cNvSpPr>
                    <a:spLocks/>
                  </p:cNvSpPr>
                  <p:nvPr/>
                </p:nvSpPr>
                <p:spPr bwMode="gray">
                  <a:xfrm>
                    <a:off x="4710" y="3112"/>
                    <a:ext cx="59" cy="10"/>
                  </a:xfrm>
                  <a:custGeom>
                    <a:avLst/>
                    <a:gdLst>
                      <a:gd name="T0" fmla="*/ 3 w 106"/>
                      <a:gd name="T1" fmla="*/ 0 h 18"/>
                      <a:gd name="T2" fmla="*/ 0 w 106"/>
                      <a:gd name="T3" fmla="*/ 3 h 18"/>
                      <a:gd name="T4" fmla="*/ 3 w 106"/>
                      <a:gd name="T5" fmla="*/ 6 h 18"/>
                      <a:gd name="T6" fmla="*/ 30 w 106"/>
                      <a:gd name="T7" fmla="*/ 6 h 18"/>
                      <a:gd name="T8" fmla="*/ 33 w 106"/>
                      <a:gd name="T9" fmla="*/ 3 h 18"/>
                      <a:gd name="T10" fmla="*/ 30 w 106"/>
                      <a:gd name="T11" fmla="*/ 0 h 18"/>
                      <a:gd name="T12" fmla="*/ 3 w 106"/>
                      <a:gd name="T13" fmla="*/ 0 h 18"/>
                      <a:gd name="T14" fmla="*/ 0 60000 65536"/>
                      <a:gd name="T15" fmla="*/ 0 60000 65536"/>
                      <a:gd name="T16" fmla="*/ 0 60000 65536"/>
                      <a:gd name="T17" fmla="*/ 0 60000 65536"/>
                      <a:gd name="T18" fmla="*/ 0 60000 65536"/>
                      <a:gd name="T19" fmla="*/ 0 60000 65536"/>
                      <a:gd name="T20" fmla="*/ 0 60000 65536"/>
                      <a:gd name="T21" fmla="*/ 0 w 106"/>
                      <a:gd name="T22" fmla="*/ 0 h 18"/>
                      <a:gd name="T23" fmla="*/ 106 w 10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18">
                        <a:moveTo>
                          <a:pt x="9" y="0"/>
                        </a:moveTo>
                        <a:cubicBezTo>
                          <a:pt x="4" y="0"/>
                          <a:pt x="0" y="4"/>
                          <a:pt x="0" y="9"/>
                        </a:cubicBezTo>
                        <a:cubicBezTo>
                          <a:pt x="0" y="14"/>
                          <a:pt x="4" y="18"/>
                          <a:pt x="9" y="18"/>
                        </a:cubicBezTo>
                        <a:cubicBezTo>
                          <a:pt x="97" y="18"/>
                          <a:pt x="97" y="18"/>
                          <a:pt x="97" y="18"/>
                        </a:cubicBezTo>
                        <a:cubicBezTo>
                          <a:pt x="102" y="18"/>
                          <a:pt x="106" y="14"/>
                          <a:pt x="106" y="9"/>
                        </a:cubicBezTo>
                        <a:cubicBezTo>
                          <a:pt x="106" y="4"/>
                          <a:pt x="102" y="0"/>
                          <a:pt x="97" y="0"/>
                        </a:cubicBezTo>
                        <a:lnTo>
                          <a:pt x="9" y="0"/>
                        </a:lnTo>
                        <a:close/>
                      </a:path>
                    </a:pathLst>
                  </a:custGeom>
                  <a:gradFill rotWithShape="1">
                    <a:gsLst>
                      <a:gs pos="0">
                        <a:srgbClr val="EEEEEE"/>
                      </a:gs>
                      <a:gs pos="100000">
                        <a:srgbClr val="6E6E6E"/>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660" name="Freeform 143"/>
                  <p:cNvSpPr>
                    <a:spLocks/>
                  </p:cNvSpPr>
                  <p:nvPr/>
                </p:nvSpPr>
                <p:spPr bwMode="gray">
                  <a:xfrm>
                    <a:off x="5033" y="3112"/>
                    <a:ext cx="57" cy="10"/>
                  </a:xfrm>
                  <a:custGeom>
                    <a:avLst/>
                    <a:gdLst>
                      <a:gd name="T0" fmla="*/ 3 w 105"/>
                      <a:gd name="T1" fmla="*/ 0 h 18"/>
                      <a:gd name="T2" fmla="*/ 0 w 105"/>
                      <a:gd name="T3" fmla="*/ 3 h 18"/>
                      <a:gd name="T4" fmla="*/ 3 w 105"/>
                      <a:gd name="T5" fmla="*/ 6 h 18"/>
                      <a:gd name="T6" fmla="*/ 29 w 105"/>
                      <a:gd name="T7" fmla="*/ 6 h 18"/>
                      <a:gd name="T8" fmla="*/ 31 w 105"/>
                      <a:gd name="T9" fmla="*/ 3 h 18"/>
                      <a:gd name="T10" fmla="*/ 29 w 105"/>
                      <a:gd name="T11" fmla="*/ 0 h 18"/>
                      <a:gd name="T12" fmla="*/ 3 w 105"/>
                      <a:gd name="T13" fmla="*/ 0 h 18"/>
                      <a:gd name="T14" fmla="*/ 0 60000 65536"/>
                      <a:gd name="T15" fmla="*/ 0 60000 65536"/>
                      <a:gd name="T16" fmla="*/ 0 60000 65536"/>
                      <a:gd name="T17" fmla="*/ 0 60000 65536"/>
                      <a:gd name="T18" fmla="*/ 0 60000 65536"/>
                      <a:gd name="T19" fmla="*/ 0 60000 65536"/>
                      <a:gd name="T20" fmla="*/ 0 60000 65536"/>
                      <a:gd name="T21" fmla="*/ 0 w 105"/>
                      <a:gd name="T22" fmla="*/ 0 h 18"/>
                      <a:gd name="T23" fmla="*/ 105 w 105"/>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 h="18">
                        <a:moveTo>
                          <a:pt x="9" y="0"/>
                        </a:moveTo>
                        <a:cubicBezTo>
                          <a:pt x="4" y="0"/>
                          <a:pt x="0" y="4"/>
                          <a:pt x="0" y="9"/>
                        </a:cubicBezTo>
                        <a:cubicBezTo>
                          <a:pt x="0" y="14"/>
                          <a:pt x="4" y="18"/>
                          <a:pt x="9" y="18"/>
                        </a:cubicBezTo>
                        <a:cubicBezTo>
                          <a:pt x="96" y="18"/>
                          <a:pt x="96" y="18"/>
                          <a:pt x="96" y="18"/>
                        </a:cubicBezTo>
                        <a:cubicBezTo>
                          <a:pt x="101" y="18"/>
                          <a:pt x="105" y="14"/>
                          <a:pt x="105" y="9"/>
                        </a:cubicBezTo>
                        <a:cubicBezTo>
                          <a:pt x="105" y="4"/>
                          <a:pt x="101" y="0"/>
                          <a:pt x="96" y="0"/>
                        </a:cubicBezTo>
                        <a:lnTo>
                          <a:pt x="9" y="0"/>
                        </a:lnTo>
                        <a:close/>
                      </a:path>
                    </a:pathLst>
                  </a:custGeom>
                  <a:gradFill rotWithShape="1">
                    <a:gsLst>
                      <a:gs pos="0">
                        <a:srgbClr val="EEEEEE"/>
                      </a:gs>
                      <a:gs pos="100000">
                        <a:srgbClr val="6E6E6E"/>
                      </a:gs>
                    </a:gsLst>
                    <a:lin ang="5400000" scaled="1"/>
                  </a:gradFill>
                  <a:ln w="9525">
                    <a:noFill/>
                    <a:round/>
                    <a:headEnd/>
                    <a:tailEnd/>
                  </a:ln>
                </p:spPr>
                <p:txBody>
                  <a:bodyPr/>
                  <a:lstStyle/>
                  <a:p>
                    <a:endParaRPr lang="en-US">
                      <a:latin typeface="Calibri" pitchFamily="34" charset="0"/>
                      <a:cs typeface="Arial" pitchFamily="34" charset="0"/>
                    </a:endParaRPr>
                  </a:p>
                </p:txBody>
              </p:sp>
              <p:grpSp>
                <p:nvGrpSpPr>
                  <p:cNvPr id="16" name="Group 144"/>
                  <p:cNvGrpSpPr>
                    <a:grpSpLocks/>
                  </p:cNvGrpSpPr>
                  <p:nvPr/>
                </p:nvGrpSpPr>
                <p:grpSpPr bwMode="auto">
                  <a:xfrm>
                    <a:off x="4737" y="3152"/>
                    <a:ext cx="320" cy="269"/>
                    <a:chOff x="4737" y="3152"/>
                    <a:chExt cx="320" cy="269"/>
                  </a:xfrm>
                </p:grpSpPr>
                <p:sp>
                  <p:nvSpPr>
                    <p:cNvPr id="17668" name="Freeform 145"/>
                    <p:cNvSpPr>
                      <a:spLocks/>
                    </p:cNvSpPr>
                    <p:nvPr/>
                  </p:nvSpPr>
                  <p:spPr bwMode="gray">
                    <a:xfrm>
                      <a:off x="4872" y="3152"/>
                      <a:ext cx="43" cy="25"/>
                    </a:xfrm>
                    <a:custGeom>
                      <a:avLst/>
                      <a:gdLst>
                        <a:gd name="T0" fmla="*/ 23 w 77"/>
                        <a:gd name="T1" fmla="*/ 11 h 43"/>
                        <a:gd name="T2" fmla="*/ 13 w 77"/>
                        <a:gd name="T3" fmla="*/ 1 h 43"/>
                        <a:gd name="T4" fmla="*/ 12 w 77"/>
                        <a:gd name="T5" fmla="*/ 0 h 43"/>
                        <a:gd name="T6" fmla="*/ 11 w 77"/>
                        <a:gd name="T7" fmla="*/ 1 h 43"/>
                        <a:gd name="T8" fmla="*/ 1 w 77"/>
                        <a:gd name="T9" fmla="*/ 11 h 43"/>
                        <a:gd name="T10" fmla="*/ 1 w 77"/>
                        <a:gd name="T11" fmla="*/ 13 h 43"/>
                        <a:gd name="T12" fmla="*/ 3 w 77"/>
                        <a:gd name="T13" fmla="*/ 13 h 43"/>
                        <a:gd name="T14" fmla="*/ 12 w 77"/>
                        <a:gd name="T15" fmla="*/ 3 h 43"/>
                        <a:gd name="T16" fmla="*/ 21 w 77"/>
                        <a:gd name="T17" fmla="*/ 13 h 43"/>
                        <a:gd name="T18" fmla="*/ 23 w 77"/>
                        <a:gd name="T19" fmla="*/ 13 h 43"/>
                        <a:gd name="T20" fmla="*/ 23 w 77"/>
                        <a:gd name="T21" fmla="*/ 11 h 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43"/>
                        <a:gd name="T35" fmla="*/ 77 w 77"/>
                        <a:gd name="T36" fmla="*/ 43 h 4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43">
                          <a:moveTo>
                            <a:pt x="75" y="34"/>
                          </a:moveTo>
                          <a:cubicBezTo>
                            <a:pt x="42" y="1"/>
                            <a:pt x="42" y="1"/>
                            <a:pt x="42" y="1"/>
                          </a:cubicBezTo>
                          <a:cubicBezTo>
                            <a:pt x="41" y="0"/>
                            <a:pt x="40" y="0"/>
                            <a:pt x="39" y="0"/>
                          </a:cubicBezTo>
                          <a:cubicBezTo>
                            <a:pt x="37" y="0"/>
                            <a:pt x="36" y="0"/>
                            <a:pt x="35" y="1"/>
                          </a:cubicBezTo>
                          <a:cubicBezTo>
                            <a:pt x="2" y="34"/>
                            <a:pt x="2" y="34"/>
                            <a:pt x="2" y="34"/>
                          </a:cubicBezTo>
                          <a:cubicBezTo>
                            <a:pt x="0" y="36"/>
                            <a:pt x="0" y="39"/>
                            <a:pt x="2" y="41"/>
                          </a:cubicBezTo>
                          <a:cubicBezTo>
                            <a:pt x="4" y="43"/>
                            <a:pt x="7" y="43"/>
                            <a:pt x="9" y="41"/>
                          </a:cubicBezTo>
                          <a:cubicBezTo>
                            <a:pt x="39" y="11"/>
                            <a:pt x="39" y="11"/>
                            <a:pt x="39" y="11"/>
                          </a:cubicBezTo>
                          <a:cubicBezTo>
                            <a:pt x="68" y="41"/>
                            <a:pt x="68" y="41"/>
                            <a:pt x="68" y="41"/>
                          </a:cubicBezTo>
                          <a:cubicBezTo>
                            <a:pt x="70" y="43"/>
                            <a:pt x="73" y="43"/>
                            <a:pt x="75" y="41"/>
                          </a:cubicBezTo>
                          <a:cubicBezTo>
                            <a:pt x="77" y="39"/>
                            <a:pt x="77" y="36"/>
                            <a:pt x="75" y="34"/>
                          </a:cubicBezTo>
                          <a:close/>
                        </a:path>
                      </a:pathLst>
                    </a:custGeom>
                    <a:gradFill rotWithShape="1">
                      <a:gsLst>
                        <a:gs pos="0">
                          <a:srgbClr val="6E6E6E"/>
                        </a:gs>
                        <a:gs pos="100000">
                          <a:srgbClr val="EEEEEE"/>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669" name="Freeform 146"/>
                    <p:cNvSpPr>
                      <a:spLocks/>
                    </p:cNvSpPr>
                    <p:nvPr/>
                  </p:nvSpPr>
                  <p:spPr bwMode="gray">
                    <a:xfrm>
                      <a:off x="4872" y="3400"/>
                      <a:ext cx="43" cy="25"/>
                    </a:xfrm>
                    <a:custGeom>
                      <a:avLst/>
                      <a:gdLst>
                        <a:gd name="T0" fmla="*/ 1 w 77"/>
                        <a:gd name="T1" fmla="*/ 3 h 44"/>
                        <a:gd name="T2" fmla="*/ 11 w 77"/>
                        <a:gd name="T3" fmla="*/ 13 h 44"/>
                        <a:gd name="T4" fmla="*/ 12 w 77"/>
                        <a:gd name="T5" fmla="*/ 13 h 44"/>
                        <a:gd name="T6" fmla="*/ 13 w 77"/>
                        <a:gd name="T7" fmla="*/ 13 h 44"/>
                        <a:gd name="T8" fmla="*/ 23 w 77"/>
                        <a:gd name="T9" fmla="*/ 3 h 44"/>
                        <a:gd name="T10" fmla="*/ 23 w 77"/>
                        <a:gd name="T11" fmla="*/ 1 h 44"/>
                        <a:gd name="T12" fmla="*/ 21 w 77"/>
                        <a:gd name="T13" fmla="*/ 1 h 44"/>
                        <a:gd name="T14" fmla="*/ 12 w 77"/>
                        <a:gd name="T15" fmla="*/ 10 h 44"/>
                        <a:gd name="T16" fmla="*/ 3 w 77"/>
                        <a:gd name="T17" fmla="*/ 1 h 44"/>
                        <a:gd name="T18" fmla="*/ 1 w 77"/>
                        <a:gd name="T19" fmla="*/ 1 h 44"/>
                        <a:gd name="T20" fmla="*/ 1 w 77"/>
                        <a:gd name="T21" fmla="*/ 3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44"/>
                        <a:gd name="T35" fmla="*/ 77 w 77"/>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44">
                          <a:moveTo>
                            <a:pt x="2" y="9"/>
                          </a:moveTo>
                          <a:cubicBezTo>
                            <a:pt x="35" y="42"/>
                            <a:pt x="35" y="42"/>
                            <a:pt x="35" y="42"/>
                          </a:cubicBezTo>
                          <a:cubicBezTo>
                            <a:pt x="36" y="43"/>
                            <a:pt x="37" y="44"/>
                            <a:pt x="39" y="43"/>
                          </a:cubicBezTo>
                          <a:cubicBezTo>
                            <a:pt x="40" y="44"/>
                            <a:pt x="41" y="43"/>
                            <a:pt x="42" y="42"/>
                          </a:cubicBezTo>
                          <a:cubicBezTo>
                            <a:pt x="75" y="9"/>
                            <a:pt x="75" y="9"/>
                            <a:pt x="75" y="9"/>
                          </a:cubicBezTo>
                          <a:cubicBezTo>
                            <a:pt x="77" y="7"/>
                            <a:pt x="77" y="4"/>
                            <a:pt x="75" y="2"/>
                          </a:cubicBezTo>
                          <a:cubicBezTo>
                            <a:pt x="73" y="0"/>
                            <a:pt x="70" y="0"/>
                            <a:pt x="68" y="2"/>
                          </a:cubicBezTo>
                          <a:cubicBezTo>
                            <a:pt x="39" y="32"/>
                            <a:pt x="39" y="32"/>
                            <a:pt x="39" y="32"/>
                          </a:cubicBezTo>
                          <a:cubicBezTo>
                            <a:pt x="9" y="2"/>
                            <a:pt x="9" y="2"/>
                            <a:pt x="9" y="2"/>
                          </a:cubicBezTo>
                          <a:cubicBezTo>
                            <a:pt x="7" y="0"/>
                            <a:pt x="4" y="0"/>
                            <a:pt x="2" y="2"/>
                          </a:cubicBezTo>
                          <a:cubicBezTo>
                            <a:pt x="0" y="4"/>
                            <a:pt x="0" y="7"/>
                            <a:pt x="2" y="9"/>
                          </a:cubicBezTo>
                          <a:close/>
                        </a:path>
                      </a:pathLst>
                    </a:custGeom>
                    <a:gradFill rotWithShape="1">
                      <a:gsLst>
                        <a:gs pos="0">
                          <a:srgbClr val="EEEEEE"/>
                        </a:gs>
                        <a:gs pos="100000">
                          <a:srgbClr val="6E6E6E"/>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670" name="Freeform 147"/>
                    <p:cNvSpPr>
                      <a:spLocks/>
                    </p:cNvSpPr>
                    <p:nvPr/>
                  </p:nvSpPr>
                  <p:spPr bwMode="gray">
                    <a:xfrm>
                      <a:off x="5033" y="3264"/>
                      <a:ext cx="24" cy="42"/>
                    </a:xfrm>
                    <a:custGeom>
                      <a:avLst/>
                      <a:gdLst>
                        <a:gd name="T0" fmla="*/ 3 w 44"/>
                        <a:gd name="T1" fmla="*/ 22 h 77"/>
                        <a:gd name="T2" fmla="*/ 13 w 44"/>
                        <a:gd name="T3" fmla="*/ 13 h 77"/>
                        <a:gd name="T4" fmla="*/ 13 w 44"/>
                        <a:gd name="T5" fmla="*/ 11 h 77"/>
                        <a:gd name="T6" fmla="*/ 13 w 44"/>
                        <a:gd name="T7" fmla="*/ 10 h 77"/>
                        <a:gd name="T8" fmla="*/ 3 w 44"/>
                        <a:gd name="T9" fmla="*/ 1 h 77"/>
                        <a:gd name="T10" fmla="*/ 1 w 44"/>
                        <a:gd name="T11" fmla="*/ 1 h 77"/>
                        <a:gd name="T12" fmla="*/ 1 w 44"/>
                        <a:gd name="T13" fmla="*/ 3 h 77"/>
                        <a:gd name="T14" fmla="*/ 9 w 44"/>
                        <a:gd name="T15" fmla="*/ 11 h 77"/>
                        <a:gd name="T16" fmla="*/ 1 w 44"/>
                        <a:gd name="T17" fmla="*/ 20 h 77"/>
                        <a:gd name="T18" fmla="*/ 1 w 44"/>
                        <a:gd name="T19" fmla="*/ 22 h 77"/>
                        <a:gd name="T20" fmla="*/ 3 w 44"/>
                        <a:gd name="T21" fmla="*/ 22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77"/>
                        <a:gd name="T35" fmla="*/ 44 w 44"/>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77">
                          <a:moveTo>
                            <a:pt x="9" y="75"/>
                          </a:moveTo>
                          <a:cubicBezTo>
                            <a:pt x="42" y="42"/>
                            <a:pt x="42" y="42"/>
                            <a:pt x="42" y="42"/>
                          </a:cubicBezTo>
                          <a:cubicBezTo>
                            <a:pt x="43" y="41"/>
                            <a:pt x="44" y="40"/>
                            <a:pt x="44" y="39"/>
                          </a:cubicBezTo>
                          <a:cubicBezTo>
                            <a:pt x="44" y="37"/>
                            <a:pt x="43" y="36"/>
                            <a:pt x="42" y="35"/>
                          </a:cubicBezTo>
                          <a:cubicBezTo>
                            <a:pt x="9" y="2"/>
                            <a:pt x="9" y="2"/>
                            <a:pt x="9" y="2"/>
                          </a:cubicBezTo>
                          <a:cubicBezTo>
                            <a:pt x="8" y="0"/>
                            <a:pt x="4" y="0"/>
                            <a:pt x="2" y="2"/>
                          </a:cubicBezTo>
                          <a:cubicBezTo>
                            <a:pt x="0" y="4"/>
                            <a:pt x="0" y="7"/>
                            <a:pt x="2" y="9"/>
                          </a:cubicBezTo>
                          <a:cubicBezTo>
                            <a:pt x="32" y="39"/>
                            <a:pt x="32" y="39"/>
                            <a:pt x="32" y="39"/>
                          </a:cubicBezTo>
                          <a:cubicBezTo>
                            <a:pt x="2" y="68"/>
                            <a:pt x="2" y="68"/>
                            <a:pt x="2" y="68"/>
                          </a:cubicBezTo>
                          <a:cubicBezTo>
                            <a:pt x="0" y="70"/>
                            <a:pt x="0" y="73"/>
                            <a:pt x="2" y="75"/>
                          </a:cubicBezTo>
                          <a:cubicBezTo>
                            <a:pt x="4" y="77"/>
                            <a:pt x="8" y="77"/>
                            <a:pt x="9" y="75"/>
                          </a:cubicBezTo>
                          <a:close/>
                        </a:path>
                      </a:pathLst>
                    </a:custGeom>
                    <a:gradFill rotWithShape="1">
                      <a:gsLst>
                        <a:gs pos="0">
                          <a:srgbClr val="EEEEEE"/>
                        </a:gs>
                        <a:gs pos="100000">
                          <a:srgbClr val="6E6E6E"/>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671" name="Freeform 148"/>
                    <p:cNvSpPr>
                      <a:spLocks/>
                    </p:cNvSpPr>
                    <p:nvPr/>
                  </p:nvSpPr>
                  <p:spPr bwMode="gray">
                    <a:xfrm>
                      <a:off x="4736" y="3264"/>
                      <a:ext cx="24" cy="42"/>
                    </a:xfrm>
                    <a:custGeom>
                      <a:avLst/>
                      <a:gdLst>
                        <a:gd name="T0" fmla="*/ 10 w 44"/>
                        <a:gd name="T1" fmla="*/ 1 h 77"/>
                        <a:gd name="T2" fmla="*/ 1 w 44"/>
                        <a:gd name="T3" fmla="*/ 10 h 77"/>
                        <a:gd name="T4" fmla="*/ 0 w 44"/>
                        <a:gd name="T5" fmla="*/ 11 h 77"/>
                        <a:gd name="T6" fmla="*/ 1 w 44"/>
                        <a:gd name="T7" fmla="*/ 13 h 77"/>
                        <a:gd name="T8" fmla="*/ 10 w 44"/>
                        <a:gd name="T9" fmla="*/ 22 h 77"/>
                        <a:gd name="T10" fmla="*/ 13 w 44"/>
                        <a:gd name="T11" fmla="*/ 22 h 77"/>
                        <a:gd name="T12" fmla="*/ 13 w 44"/>
                        <a:gd name="T13" fmla="*/ 20 h 77"/>
                        <a:gd name="T14" fmla="*/ 4 w 44"/>
                        <a:gd name="T15" fmla="*/ 11 h 77"/>
                        <a:gd name="T16" fmla="*/ 13 w 44"/>
                        <a:gd name="T17" fmla="*/ 3 h 77"/>
                        <a:gd name="T18" fmla="*/ 13 w 44"/>
                        <a:gd name="T19" fmla="*/ 1 h 77"/>
                        <a:gd name="T20" fmla="*/ 10 w 44"/>
                        <a:gd name="T21" fmla="*/ 1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77"/>
                        <a:gd name="T35" fmla="*/ 44 w 44"/>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77">
                          <a:moveTo>
                            <a:pt x="35" y="2"/>
                          </a:moveTo>
                          <a:cubicBezTo>
                            <a:pt x="2" y="35"/>
                            <a:pt x="2" y="35"/>
                            <a:pt x="2" y="35"/>
                          </a:cubicBezTo>
                          <a:cubicBezTo>
                            <a:pt x="1" y="36"/>
                            <a:pt x="0" y="37"/>
                            <a:pt x="0" y="39"/>
                          </a:cubicBezTo>
                          <a:cubicBezTo>
                            <a:pt x="0" y="40"/>
                            <a:pt x="1" y="41"/>
                            <a:pt x="2" y="42"/>
                          </a:cubicBezTo>
                          <a:cubicBezTo>
                            <a:pt x="35" y="75"/>
                            <a:pt x="35" y="75"/>
                            <a:pt x="35" y="75"/>
                          </a:cubicBezTo>
                          <a:cubicBezTo>
                            <a:pt x="37" y="77"/>
                            <a:pt x="40" y="77"/>
                            <a:pt x="42" y="75"/>
                          </a:cubicBezTo>
                          <a:cubicBezTo>
                            <a:pt x="44" y="73"/>
                            <a:pt x="44" y="70"/>
                            <a:pt x="42" y="68"/>
                          </a:cubicBezTo>
                          <a:cubicBezTo>
                            <a:pt x="12" y="39"/>
                            <a:pt x="12" y="39"/>
                            <a:pt x="12" y="39"/>
                          </a:cubicBezTo>
                          <a:cubicBezTo>
                            <a:pt x="42" y="9"/>
                            <a:pt x="42" y="9"/>
                            <a:pt x="42" y="9"/>
                          </a:cubicBezTo>
                          <a:cubicBezTo>
                            <a:pt x="44" y="7"/>
                            <a:pt x="44" y="4"/>
                            <a:pt x="42" y="2"/>
                          </a:cubicBezTo>
                          <a:cubicBezTo>
                            <a:pt x="40" y="0"/>
                            <a:pt x="37" y="0"/>
                            <a:pt x="35" y="2"/>
                          </a:cubicBezTo>
                          <a:close/>
                        </a:path>
                      </a:pathLst>
                    </a:custGeom>
                    <a:gradFill rotWithShape="1">
                      <a:gsLst>
                        <a:gs pos="0">
                          <a:srgbClr val="EEEEEE"/>
                        </a:gs>
                        <a:gs pos="100000">
                          <a:srgbClr val="6E6E6E"/>
                        </a:gs>
                      </a:gsLst>
                      <a:lin ang="5400000" scaled="1"/>
                    </a:gradFill>
                    <a:ln w="9525">
                      <a:noFill/>
                      <a:round/>
                      <a:headEnd/>
                      <a:tailEnd/>
                    </a:ln>
                  </p:spPr>
                  <p:txBody>
                    <a:bodyPr/>
                    <a:lstStyle/>
                    <a:p>
                      <a:endParaRPr lang="en-US">
                        <a:latin typeface="Calibri" pitchFamily="34" charset="0"/>
                        <a:cs typeface="Arial" pitchFamily="34" charset="0"/>
                      </a:endParaRPr>
                    </a:p>
                  </p:txBody>
                </p:sp>
                <p:grpSp>
                  <p:nvGrpSpPr>
                    <p:cNvPr id="17" name="Group 149"/>
                    <p:cNvGrpSpPr>
                      <a:grpSpLocks/>
                    </p:cNvGrpSpPr>
                    <p:nvPr/>
                  </p:nvGrpSpPr>
                  <p:grpSpPr bwMode="auto">
                    <a:xfrm>
                      <a:off x="4798" y="3213"/>
                      <a:ext cx="200" cy="142"/>
                      <a:chOff x="4798" y="3213"/>
                      <a:chExt cx="200" cy="142"/>
                    </a:xfrm>
                  </p:grpSpPr>
                  <p:sp>
                    <p:nvSpPr>
                      <p:cNvPr id="17673" name="Freeform 150"/>
                      <p:cNvSpPr>
                        <a:spLocks/>
                      </p:cNvSpPr>
                      <p:nvPr/>
                    </p:nvSpPr>
                    <p:spPr bwMode="gray">
                      <a:xfrm>
                        <a:off x="4798" y="3214"/>
                        <a:ext cx="200" cy="142"/>
                      </a:xfrm>
                      <a:custGeom>
                        <a:avLst/>
                        <a:gdLst>
                          <a:gd name="T0" fmla="*/ 85 w 378"/>
                          <a:gd name="T1" fmla="*/ 0 h 270"/>
                          <a:gd name="T2" fmla="*/ 21 w 378"/>
                          <a:gd name="T3" fmla="*/ 0 h 270"/>
                          <a:gd name="T4" fmla="*/ 0 w 378"/>
                          <a:gd name="T5" fmla="*/ 16 h 270"/>
                          <a:gd name="T6" fmla="*/ 0 w 378"/>
                          <a:gd name="T7" fmla="*/ 59 h 270"/>
                          <a:gd name="T8" fmla="*/ 21 w 378"/>
                          <a:gd name="T9" fmla="*/ 75 h 270"/>
                          <a:gd name="T10" fmla="*/ 85 w 378"/>
                          <a:gd name="T11" fmla="*/ 75 h 270"/>
                          <a:gd name="T12" fmla="*/ 106 w 378"/>
                          <a:gd name="T13" fmla="*/ 59 h 270"/>
                          <a:gd name="T14" fmla="*/ 106 w 378"/>
                          <a:gd name="T15" fmla="*/ 16 h 270"/>
                          <a:gd name="T16" fmla="*/ 85 w 378"/>
                          <a:gd name="T17" fmla="*/ 0 h 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8"/>
                          <a:gd name="T28" fmla="*/ 0 h 270"/>
                          <a:gd name="T29" fmla="*/ 378 w 378"/>
                          <a:gd name="T30" fmla="*/ 270 h 2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8" h="270">
                            <a:moveTo>
                              <a:pt x="305" y="0"/>
                            </a:moveTo>
                            <a:cubicBezTo>
                              <a:pt x="260" y="0"/>
                              <a:pt x="188" y="0"/>
                              <a:pt x="73" y="0"/>
                            </a:cubicBezTo>
                            <a:cubicBezTo>
                              <a:pt x="32" y="0"/>
                              <a:pt x="0" y="26"/>
                              <a:pt x="0" y="57"/>
                            </a:cubicBezTo>
                            <a:cubicBezTo>
                              <a:pt x="0" y="103"/>
                              <a:pt x="0" y="155"/>
                              <a:pt x="0" y="214"/>
                            </a:cubicBezTo>
                            <a:cubicBezTo>
                              <a:pt x="0" y="245"/>
                              <a:pt x="32" y="270"/>
                              <a:pt x="73" y="270"/>
                            </a:cubicBezTo>
                            <a:cubicBezTo>
                              <a:pt x="117" y="270"/>
                              <a:pt x="190" y="270"/>
                              <a:pt x="305" y="270"/>
                            </a:cubicBezTo>
                            <a:cubicBezTo>
                              <a:pt x="345" y="270"/>
                              <a:pt x="378" y="245"/>
                              <a:pt x="378" y="214"/>
                            </a:cubicBezTo>
                            <a:cubicBezTo>
                              <a:pt x="378" y="57"/>
                              <a:pt x="378" y="57"/>
                              <a:pt x="378" y="57"/>
                            </a:cubicBezTo>
                            <a:cubicBezTo>
                              <a:pt x="378" y="26"/>
                              <a:pt x="345" y="0"/>
                              <a:pt x="305" y="0"/>
                            </a:cubicBezTo>
                            <a:close/>
                          </a:path>
                        </a:pathLst>
                      </a:custGeom>
                      <a:gradFill rotWithShape="1">
                        <a:gsLst>
                          <a:gs pos="0">
                            <a:srgbClr val="313131"/>
                          </a:gs>
                          <a:gs pos="50000">
                            <a:srgbClr val="F7F7F7"/>
                          </a:gs>
                          <a:gs pos="100000">
                            <a:srgbClr val="313131"/>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387" name="Freeform 151"/>
                      <p:cNvSpPr>
                        <a:spLocks/>
                      </p:cNvSpPr>
                      <p:nvPr/>
                    </p:nvSpPr>
                    <p:spPr bwMode="gray">
                      <a:xfrm>
                        <a:off x="4805" y="3226"/>
                        <a:ext cx="185" cy="117"/>
                      </a:xfrm>
                      <a:custGeom>
                        <a:avLst/>
                        <a:gdLst/>
                        <a:ahLst/>
                        <a:cxnLst>
                          <a:cxn ang="0">
                            <a:pos x="305" y="0"/>
                          </a:cxn>
                          <a:cxn ang="0">
                            <a:pos x="73" y="0"/>
                          </a:cxn>
                          <a:cxn ang="0">
                            <a:pos x="0" y="57"/>
                          </a:cxn>
                          <a:cxn ang="0">
                            <a:pos x="0" y="214"/>
                          </a:cxn>
                          <a:cxn ang="0">
                            <a:pos x="73" y="270"/>
                          </a:cxn>
                          <a:cxn ang="0">
                            <a:pos x="305" y="270"/>
                          </a:cxn>
                          <a:cxn ang="0">
                            <a:pos x="378" y="214"/>
                          </a:cxn>
                          <a:cxn ang="0">
                            <a:pos x="378" y="57"/>
                          </a:cxn>
                          <a:cxn ang="0">
                            <a:pos x="305" y="0"/>
                          </a:cxn>
                        </a:cxnLst>
                        <a:rect l="0" t="0" r="r" b="b"/>
                        <a:pathLst>
                          <a:path w="378" h="270">
                            <a:moveTo>
                              <a:pt x="305" y="0"/>
                            </a:moveTo>
                            <a:cubicBezTo>
                              <a:pt x="260" y="0"/>
                              <a:pt x="188" y="0"/>
                              <a:pt x="73" y="0"/>
                            </a:cubicBezTo>
                            <a:cubicBezTo>
                              <a:pt x="32" y="0"/>
                              <a:pt x="0" y="26"/>
                              <a:pt x="0" y="57"/>
                            </a:cubicBezTo>
                            <a:cubicBezTo>
                              <a:pt x="0" y="103"/>
                              <a:pt x="0" y="155"/>
                              <a:pt x="0" y="214"/>
                            </a:cubicBezTo>
                            <a:cubicBezTo>
                              <a:pt x="0" y="245"/>
                              <a:pt x="32" y="270"/>
                              <a:pt x="73" y="270"/>
                            </a:cubicBezTo>
                            <a:cubicBezTo>
                              <a:pt x="117" y="270"/>
                              <a:pt x="190" y="270"/>
                              <a:pt x="305" y="270"/>
                            </a:cubicBezTo>
                            <a:cubicBezTo>
                              <a:pt x="345" y="270"/>
                              <a:pt x="378" y="245"/>
                              <a:pt x="378" y="214"/>
                            </a:cubicBezTo>
                            <a:cubicBezTo>
                              <a:pt x="378" y="57"/>
                              <a:pt x="378" y="57"/>
                              <a:pt x="378" y="57"/>
                            </a:cubicBezTo>
                            <a:cubicBezTo>
                              <a:pt x="378" y="26"/>
                              <a:pt x="345" y="0"/>
                              <a:pt x="305" y="0"/>
                            </a:cubicBezTo>
                            <a:close/>
                          </a:path>
                        </a:pathLst>
                      </a:custGeom>
                      <a:gradFill rotWithShape="1">
                        <a:gsLst>
                          <a:gs pos="0">
                            <a:schemeClr val="tx1"/>
                          </a:gs>
                          <a:gs pos="100000">
                            <a:schemeClr val="tx1">
                              <a:gamma/>
                              <a:tint val="66667"/>
                              <a:invGamma/>
                            </a:schemeClr>
                          </a:gs>
                        </a:gsLst>
                        <a:lin ang="2700000" scaled="1"/>
                      </a:gradFill>
                      <a:ln w="9525">
                        <a:noFill/>
                        <a:round/>
                        <a:headEnd/>
                        <a:tailEnd/>
                      </a:ln>
                    </p:spPr>
                    <p:txBody>
                      <a:bodyPr/>
                      <a:lstStyle/>
                      <a:p>
                        <a:endParaRPr lang="en-US">
                          <a:latin typeface="Calibri" pitchFamily="34" charset="0"/>
                          <a:cs typeface="Arial" pitchFamily="34" charset="0"/>
                        </a:endParaRPr>
                      </a:p>
                    </p:txBody>
                  </p:sp>
                  <p:sp>
                    <p:nvSpPr>
                      <p:cNvPr id="17675" name="Freeform 152"/>
                      <p:cNvSpPr>
                        <a:spLocks/>
                      </p:cNvSpPr>
                      <p:nvPr/>
                    </p:nvSpPr>
                    <p:spPr bwMode="gray">
                      <a:xfrm>
                        <a:off x="4817" y="3231"/>
                        <a:ext cx="162" cy="107"/>
                      </a:xfrm>
                      <a:custGeom>
                        <a:avLst/>
                        <a:gdLst>
                          <a:gd name="T0" fmla="*/ 57 w 378"/>
                          <a:gd name="T1" fmla="*/ 0 h 270"/>
                          <a:gd name="T2" fmla="*/ 14 w 378"/>
                          <a:gd name="T3" fmla="*/ 0 h 270"/>
                          <a:gd name="T4" fmla="*/ 0 w 378"/>
                          <a:gd name="T5" fmla="*/ 9 h 270"/>
                          <a:gd name="T6" fmla="*/ 0 w 378"/>
                          <a:gd name="T7" fmla="*/ 33 h 270"/>
                          <a:gd name="T8" fmla="*/ 14 w 378"/>
                          <a:gd name="T9" fmla="*/ 42 h 270"/>
                          <a:gd name="T10" fmla="*/ 57 w 378"/>
                          <a:gd name="T11" fmla="*/ 42 h 270"/>
                          <a:gd name="T12" fmla="*/ 70 w 378"/>
                          <a:gd name="T13" fmla="*/ 33 h 270"/>
                          <a:gd name="T14" fmla="*/ 70 w 378"/>
                          <a:gd name="T15" fmla="*/ 9 h 270"/>
                          <a:gd name="T16" fmla="*/ 57 w 378"/>
                          <a:gd name="T17" fmla="*/ 0 h 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8"/>
                          <a:gd name="T28" fmla="*/ 0 h 270"/>
                          <a:gd name="T29" fmla="*/ 378 w 378"/>
                          <a:gd name="T30" fmla="*/ 270 h 2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8" h="270">
                            <a:moveTo>
                              <a:pt x="305" y="0"/>
                            </a:moveTo>
                            <a:cubicBezTo>
                              <a:pt x="260" y="0"/>
                              <a:pt x="188" y="0"/>
                              <a:pt x="73" y="0"/>
                            </a:cubicBezTo>
                            <a:cubicBezTo>
                              <a:pt x="32" y="0"/>
                              <a:pt x="0" y="26"/>
                              <a:pt x="0" y="57"/>
                            </a:cubicBezTo>
                            <a:cubicBezTo>
                              <a:pt x="0" y="103"/>
                              <a:pt x="0" y="155"/>
                              <a:pt x="0" y="214"/>
                            </a:cubicBezTo>
                            <a:cubicBezTo>
                              <a:pt x="0" y="245"/>
                              <a:pt x="32" y="270"/>
                              <a:pt x="73" y="270"/>
                            </a:cubicBezTo>
                            <a:cubicBezTo>
                              <a:pt x="117" y="270"/>
                              <a:pt x="190" y="270"/>
                              <a:pt x="305" y="270"/>
                            </a:cubicBezTo>
                            <a:cubicBezTo>
                              <a:pt x="345" y="270"/>
                              <a:pt x="378" y="245"/>
                              <a:pt x="378" y="214"/>
                            </a:cubicBezTo>
                            <a:cubicBezTo>
                              <a:pt x="378" y="57"/>
                              <a:pt x="378" y="57"/>
                              <a:pt x="378" y="57"/>
                            </a:cubicBezTo>
                            <a:cubicBezTo>
                              <a:pt x="378" y="26"/>
                              <a:pt x="345" y="0"/>
                              <a:pt x="305" y="0"/>
                            </a:cubicBezTo>
                            <a:close/>
                          </a:path>
                        </a:pathLst>
                      </a:custGeom>
                      <a:gradFill rotWithShape="1">
                        <a:gsLst>
                          <a:gs pos="0">
                            <a:srgbClr val="C0C0C0"/>
                          </a:gs>
                          <a:gs pos="50000">
                            <a:srgbClr val="595959"/>
                          </a:gs>
                          <a:gs pos="100000">
                            <a:srgbClr val="C0C0C0"/>
                          </a:gs>
                        </a:gsLst>
                        <a:lin ang="5400000" scaled="1"/>
                      </a:gradFill>
                      <a:ln w="9525">
                        <a:noFill/>
                        <a:round/>
                        <a:headEnd/>
                        <a:tailEnd/>
                      </a:ln>
                    </p:spPr>
                    <p:txBody>
                      <a:bodyPr/>
                      <a:lstStyle/>
                      <a:p>
                        <a:endParaRPr lang="en-US">
                          <a:latin typeface="Calibri" pitchFamily="34" charset="0"/>
                          <a:cs typeface="Arial" pitchFamily="34" charset="0"/>
                        </a:endParaRPr>
                      </a:p>
                    </p:txBody>
                  </p:sp>
                </p:grpSp>
              </p:grpSp>
              <p:grpSp>
                <p:nvGrpSpPr>
                  <p:cNvPr id="18" name="Group 153"/>
                  <p:cNvGrpSpPr>
                    <a:grpSpLocks/>
                  </p:cNvGrpSpPr>
                  <p:nvPr/>
                </p:nvGrpSpPr>
                <p:grpSpPr bwMode="auto">
                  <a:xfrm>
                    <a:off x="4846" y="2479"/>
                    <a:ext cx="99" cy="99"/>
                    <a:chOff x="4198" y="2104"/>
                    <a:chExt cx="334" cy="334"/>
                  </a:xfrm>
                </p:grpSpPr>
                <p:sp>
                  <p:nvSpPr>
                    <p:cNvPr id="376" name="Oval 154"/>
                    <p:cNvSpPr>
                      <a:spLocks noChangeArrowheads="1"/>
                    </p:cNvSpPr>
                    <p:nvPr/>
                  </p:nvSpPr>
                  <p:spPr bwMode="gray">
                    <a:xfrm>
                      <a:off x="4196" y="2142"/>
                      <a:ext cx="337" cy="336"/>
                    </a:xfrm>
                    <a:prstGeom prst="ellipse">
                      <a:avLst/>
                    </a:prstGeom>
                    <a:gradFill rotWithShape="1">
                      <a:gsLst>
                        <a:gs pos="0">
                          <a:schemeClr val="tx1"/>
                        </a:gs>
                        <a:gs pos="50000">
                          <a:schemeClr val="tx1">
                            <a:gamma/>
                            <a:tint val="68627"/>
                            <a:invGamma/>
                          </a:schemeClr>
                        </a:gs>
                        <a:gs pos="100000">
                          <a:schemeClr val="tx1"/>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664" name="Oval 155"/>
                    <p:cNvSpPr>
                      <a:spLocks noChangeArrowheads="1"/>
                    </p:cNvSpPr>
                    <p:nvPr/>
                  </p:nvSpPr>
                  <p:spPr bwMode="gray">
                    <a:xfrm>
                      <a:off x="4228" y="2150"/>
                      <a:ext cx="273" cy="268"/>
                    </a:xfrm>
                    <a:prstGeom prst="ellipse">
                      <a:avLst/>
                    </a:prstGeom>
                    <a:solidFill>
                      <a:srgbClr val="86878A"/>
                    </a:solidFill>
                    <a:ln w="9525">
                      <a:noFill/>
                      <a:round/>
                      <a:headEnd/>
                      <a:tailEnd/>
                    </a:ln>
                  </p:spPr>
                  <p:txBody>
                    <a:bodyPr/>
                    <a:lstStyle/>
                    <a:p>
                      <a:endParaRPr lang="en-US">
                        <a:latin typeface="Calibri" pitchFamily="34" charset="0"/>
                        <a:cs typeface="Arial" pitchFamily="34" charset="0"/>
                      </a:endParaRPr>
                    </a:p>
                  </p:txBody>
                </p:sp>
                <p:sp>
                  <p:nvSpPr>
                    <p:cNvPr id="378" name="Oval 156"/>
                    <p:cNvSpPr>
                      <a:spLocks noChangeArrowheads="1"/>
                    </p:cNvSpPr>
                    <p:nvPr/>
                  </p:nvSpPr>
                  <p:spPr bwMode="gray">
                    <a:xfrm>
                      <a:off x="4244" y="2192"/>
                      <a:ext cx="240" cy="235"/>
                    </a:xfrm>
                    <a:prstGeom prst="ellipse">
                      <a:avLst/>
                    </a:prstGeom>
                    <a:gradFill rotWithShape="1">
                      <a:gsLst>
                        <a:gs pos="0">
                          <a:schemeClr val="tx1">
                            <a:gamma/>
                            <a:tint val="63922"/>
                            <a:invGamma/>
                          </a:schemeClr>
                        </a:gs>
                        <a:gs pos="100000">
                          <a:schemeClr val="tx1"/>
                        </a:gs>
                      </a:gsLst>
                      <a:path path="shape">
                        <a:fillToRect l="50000" t="50000" r="50000" b="50000"/>
                      </a:path>
                    </a:gradFill>
                    <a:ln w="9525">
                      <a:noFill/>
                      <a:round/>
                      <a:headEnd/>
                      <a:tailEnd/>
                    </a:ln>
                  </p:spPr>
                  <p:txBody>
                    <a:bodyPr/>
                    <a:lstStyle/>
                    <a:p>
                      <a:endParaRPr lang="en-US">
                        <a:latin typeface="Calibri" pitchFamily="34" charset="0"/>
                        <a:cs typeface="Arial" pitchFamily="34" charset="0"/>
                      </a:endParaRPr>
                    </a:p>
                  </p:txBody>
                </p:sp>
                <p:sp>
                  <p:nvSpPr>
                    <p:cNvPr id="379" name="Oval 157"/>
                    <p:cNvSpPr>
                      <a:spLocks noChangeArrowheads="1"/>
                    </p:cNvSpPr>
                    <p:nvPr/>
                  </p:nvSpPr>
                  <p:spPr bwMode="gray">
                    <a:xfrm>
                      <a:off x="4308" y="2260"/>
                      <a:ext cx="112" cy="101"/>
                    </a:xfrm>
                    <a:prstGeom prst="ellipse">
                      <a:avLst/>
                    </a:prstGeom>
                    <a:gradFill rotWithShape="1">
                      <a:gsLst>
                        <a:gs pos="0">
                          <a:schemeClr val="tx1">
                            <a:gamma/>
                            <a:tint val="30196"/>
                            <a:invGamma/>
                          </a:schemeClr>
                        </a:gs>
                        <a:gs pos="100000">
                          <a:schemeClr val="tx1"/>
                        </a:gs>
                      </a:gsLst>
                      <a:path path="shape">
                        <a:fillToRect l="50000" t="50000" r="50000" b="50000"/>
                      </a:path>
                    </a:gradFill>
                    <a:ln w="9525">
                      <a:noFill/>
                      <a:round/>
                      <a:headEnd/>
                      <a:tailEnd/>
                    </a:ln>
                  </p:spPr>
                  <p:txBody>
                    <a:bodyPr/>
                    <a:lstStyle/>
                    <a:p>
                      <a:endParaRPr lang="en-US">
                        <a:latin typeface="Calibri" pitchFamily="34" charset="0"/>
                        <a:cs typeface="Arial" pitchFamily="34" charset="0"/>
                      </a:endParaRPr>
                    </a:p>
                  </p:txBody>
                </p:sp>
                <p:sp>
                  <p:nvSpPr>
                    <p:cNvPr id="17667" name="Oval 158"/>
                    <p:cNvSpPr>
                      <a:spLocks noChangeArrowheads="1"/>
                    </p:cNvSpPr>
                    <p:nvPr/>
                  </p:nvSpPr>
                  <p:spPr bwMode="gray">
                    <a:xfrm flipH="1">
                      <a:off x="4348" y="2268"/>
                      <a:ext cx="32" cy="34"/>
                    </a:xfrm>
                    <a:prstGeom prst="ellipse">
                      <a:avLst/>
                    </a:prstGeom>
                    <a:solidFill>
                      <a:schemeClr val="tx1"/>
                    </a:solidFill>
                    <a:ln w="9525">
                      <a:noFill/>
                      <a:round/>
                      <a:headEnd/>
                      <a:tailEnd/>
                    </a:ln>
                  </p:spPr>
                  <p:txBody>
                    <a:bodyPr/>
                    <a:lstStyle/>
                    <a:p>
                      <a:endParaRPr lang="en-US">
                        <a:latin typeface="Calibri" pitchFamily="34" charset="0"/>
                        <a:cs typeface="Arial" pitchFamily="34" charset="0"/>
                      </a:endParaRPr>
                    </a:p>
                  </p:txBody>
                </p:sp>
              </p:grpSp>
            </p:grpSp>
            <p:sp>
              <p:nvSpPr>
                <p:cNvPr id="17655" name="Freeform 159"/>
                <p:cNvSpPr>
                  <a:spLocks/>
                </p:cNvSpPr>
                <p:nvPr/>
              </p:nvSpPr>
              <p:spPr bwMode="gray">
                <a:xfrm>
                  <a:off x="4843" y="2451"/>
                  <a:ext cx="97" cy="17"/>
                </a:xfrm>
                <a:custGeom>
                  <a:avLst/>
                  <a:gdLst>
                    <a:gd name="T0" fmla="*/ 0 w 174"/>
                    <a:gd name="T1" fmla="*/ 4 h 27"/>
                    <a:gd name="T2" fmla="*/ 0 w 174"/>
                    <a:gd name="T3" fmla="*/ 5 h 27"/>
                    <a:gd name="T4" fmla="*/ 1 w 174"/>
                    <a:gd name="T5" fmla="*/ 7 h 27"/>
                    <a:gd name="T6" fmla="*/ 1 w 174"/>
                    <a:gd name="T7" fmla="*/ 9 h 27"/>
                    <a:gd name="T8" fmla="*/ 3 w 174"/>
                    <a:gd name="T9" fmla="*/ 9 h 27"/>
                    <a:gd name="T10" fmla="*/ 50 w 174"/>
                    <a:gd name="T11" fmla="*/ 9 h 27"/>
                    <a:gd name="T12" fmla="*/ 52 w 174"/>
                    <a:gd name="T13" fmla="*/ 9 h 27"/>
                    <a:gd name="T14" fmla="*/ 53 w 174"/>
                    <a:gd name="T15" fmla="*/ 7 h 27"/>
                    <a:gd name="T16" fmla="*/ 54 w 174"/>
                    <a:gd name="T17" fmla="*/ 5 h 27"/>
                    <a:gd name="T18" fmla="*/ 54 w 174"/>
                    <a:gd name="T19" fmla="*/ 4 h 27"/>
                    <a:gd name="T20" fmla="*/ 53 w 174"/>
                    <a:gd name="T21" fmla="*/ 3 h 27"/>
                    <a:gd name="T22" fmla="*/ 52 w 174"/>
                    <a:gd name="T23" fmla="*/ 1 h 27"/>
                    <a:gd name="T24" fmla="*/ 50 w 174"/>
                    <a:gd name="T25" fmla="*/ 0 h 27"/>
                    <a:gd name="T26" fmla="*/ 3 w 174"/>
                    <a:gd name="T27" fmla="*/ 0 h 27"/>
                    <a:gd name="T28" fmla="*/ 1 w 174"/>
                    <a:gd name="T29" fmla="*/ 1 h 27"/>
                    <a:gd name="T30" fmla="*/ 0 w 174"/>
                    <a:gd name="T31" fmla="*/ 3 h 27"/>
                    <a:gd name="T32" fmla="*/ 0 w 174"/>
                    <a:gd name="T33" fmla="*/ 4 h 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4"/>
                    <a:gd name="T52" fmla="*/ 0 h 27"/>
                    <a:gd name="T53" fmla="*/ 174 w 174"/>
                    <a:gd name="T54" fmla="*/ 27 h 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4" h="27">
                      <a:moveTo>
                        <a:pt x="0" y="13"/>
                      </a:moveTo>
                      <a:cubicBezTo>
                        <a:pt x="0" y="13"/>
                        <a:pt x="0" y="14"/>
                        <a:pt x="0" y="14"/>
                      </a:cubicBezTo>
                      <a:cubicBezTo>
                        <a:pt x="0" y="16"/>
                        <a:pt x="0" y="18"/>
                        <a:pt x="1" y="19"/>
                      </a:cubicBezTo>
                      <a:cubicBezTo>
                        <a:pt x="1" y="21"/>
                        <a:pt x="3" y="23"/>
                        <a:pt x="4" y="25"/>
                      </a:cubicBezTo>
                      <a:cubicBezTo>
                        <a:pt x="6" y="26"/>
                        <a:pt x="8" y="27"/>
                        <a:pt x="10" y="27"/>
                      </a:cubicBezTo>
                      <a:cubicBezTo>
                        <a:pt x="10" y="27"/>
                        <a:pt x="10" y="27"/>
                        <a:pt x="164" y="27"/>
                      </a:cubicBezTo>
                      <a:cubicBezTo>
                        <a:pt x="166" y="27"/>
                        <a:pt x="168" y="26"/>
                        <a:pt x="169" y="25"/>
                      </a:cubicBezTo>
                      <a:cubicBezTo>
                        <a:pt x="171" y="23"/>
                        <a:pt x="172" y="21"/>
                        <a:pt x="173" y="19"/>
                      </a:cubicBezTo>
                      <a:cubicBezTo>
                        <a:pt x="174" y="18"/>
                        <a:pt x="174" y="16"/>
                        <a:pt x="174" y="14"/>
                      </a:cubicBezTo>
                      <a:cubicBezTo>
                        <a:pt x="174" y="14"/>
                        <a:pt x="174" y="13"/>
                        <a:pt x="174" y="13"/>
                      </a:cubicBezTo>
                      <a:cubicBezTo>
                        <a:pt x="174" y="12"/>
                        <a:pt x="174" y="10"/>
                        <a:pt x="173" y="8"/>
                      </a:cubicBezTo>
                      <a:cubicBezTo>
                        <a:pt x="173" y="6"/>
                        <a:pt x="171" y="4"/>
                        <a:pt x="170" y="3"/>
                      </a:cubicBezTo>
                      <a:cubicBezTo>
                        <a:pt x="168" y="1"/>
                        <a:pt x="166" y="0"/>
                        <a:pt x="164" y="0"/>
                      </a:cubicBezTo>
                      <a:cubicBezTo>
                        <a:pt x="164" y="0"/>
                        <a:pt x="164" y="0"/>
                        <a:pt x="10" y="0"/>
                      </a:cubicBezTo>
                      <a:cubicBezTo>
                        <a:pt x="8" y="0"/>
                        <a:pt x="5" y="1"/>
                        <a:pt x="4" y="3"/>
                      </a:cubicBezTo>
                      <a:cubicBezTo>
                        <a:pt x="2" y="4"/>
                        <a:pt x="1" y="6"/>
                        <a:pt x="0" y="8"/>
                      </a:cubicBezTo>
                      <a:cubicBezTo>
                        <a:pt x="0" y="10"/>
                        <a:pt x="0" y="12"/>
                        <a:pt x="0" y="13"/>
                      </a:cubicBezTo>
                      <a:close/>
                    </a:path>
                  </a:pathLst>
                </a:custGeom>
                <a:gradFill rotWithShape="1">
                  <a:gsLst>
                    <a:gs pos="0">
                      <a:srgbClr val="3F3F3F"/>
                    </a:gs>
                    <a:gs pos="100000">
                      <a:srgbClr val="EEEEEE"/>
                    </a:gs>
                  </a:gsLst>
                  <a:lin ang="5400000" scaled="1"/>
                </a:gradFill>
                <a:ln w="9525">
                  <a:noFill/>
                  <a:round/>
                  <a:headEnd/>
                  <a:tailEnd/>
                </a:ln>
              </p:spPr>
              <p:txBody>
                <a:bodyPr/>
                <a:lstStyle/>
                <a:p>
                  <a:endParaRPr lang="en-US">
                    <a:latin typeface="Calibri" pitchFamily="34" charset="0"/>
                    <a:cs typeface="Arial" pitchFamily="34" charset="0"/>
                  </a:endParaRPr>
                </a:p>
              </p:txBody>
            </p:sp>
          </p:grpSp>
        </p:grpSp>
        <p:pic>
          <p:nvPicPr>
            <p:cNvPr id="17650" name="Picture 9"/>
            <p:cNvPicPr>
              <a:picLocks noChangeAspect="1" noChangeArrowheads="1"/>
            </p:cNvPicPr>
            <p:nvPr/>
          </p:nvPicPr>
          <p:blipFill>
            <a:blip r:embed="rId8" cstate="print"/>
            <a:srcRect/>
            <a:stretch>
              <a:fillRect/>
            </a:stretch>
          </p:blipFill>
          <p:spPr bwMode="auto">
            <a:xfrm>
              <a:off x="9474200" y="3148778"/>
              <a:ext cx="1346200" cy="284312"/>
            </a:xfrm>
            <a:prstGeom prst="rect">
              <a:avLst/>
            </a:prstGeom>
            <a:noFill/>
            <a:ln w="9525">
              <a:noFill/>
              <a:miter lim="800000"/>
              <a:headEnd/>
              <a:tailEnd/>
            </a:ln>
          </p:spPr>
        </p:pic>
        <p:pic>
          <p:nvPicPr>
            <p:cNvPr id="17651" name="Picture 34" descr="FotoIcon_Rechteck_Rand"/>
            <p:cNvPicPr>
              <a:picLocks noChangeAspect="1" noChangeArrowheads="1"/>
            </p:cNvPicPr>
            <p:nvPr/>
          </p:nvPicPr>
          <p:blipFill>
            <a:blip r:embed="rId7" cstate="print"/>
            <a:srcRect/>
            <a:stretch>
              <a:fillRect/>
            </a:stretch>
          </p:blipFill>
          <p:spPr bwMode="auto">
            <a:xfrm>
              <a:off x="9607793" y="2290362"/>
              <a:ext cx="1000230" cy="998174"/>
            </a:xfrm>
            <a:prstGeom prst="rect">
              <a:avLst/>
            </a:prstGeom>
            <a:noFill/>
            <a:ln w="9525">
              <a:noFill/>
              <a:miter lim="800000"/>
              <a:headEnd/>
              <a:tailEnd/>
            </a:ln>
          </p:spPr>
        </p:pic>
      </p:grpSp>
      <p:grpSp>
        <p:nvGrpSpPr>
          <p:cNvPr id="19" name="Group 847"/>
          <p:cNvGrpSpPr>
            <a:grpSpLocks/>
          </p:cNvGrpSpPr>
          <p:nvPr/>
        </p:nvGrpSpPr>
        <p:grpSpPr bwMode="auto">
          <a:xfrm>
            <a:off x="7112000" y="1851025"/>
            <a:ext cx="1346200" cy="1150938"/>
            <a:chOff x="9474200" y="3764492"/>
            <a:chExt cx="1346200" cy="1150264"/>
          </a:xfrm>
        </p:grpSpPr>
        <p:sp>
          <p:nvSpPr>
            <p:cNvPr id="17627" name="AutoShape 26"/>
            <p:cNvSpPr>
              <a:spLocks noChangeArrowheads="1"/>
            </p:cNvSpPr>
            <p:nvPr/>
          </p:nvSpPr>
          <p:spPr bwMode="auto">
            <a:xfrm>
              <a:off x="9605963" y="3764492"/>
              <a:ext cx="1009650" cy="1009059"/>
            </a:xfrm>
            <a:prstGeom prst="roundRect">
              <a:avLst>
                <a:gd name="adj" fmla="val 16667"/>
              </a:avLst>
            </a:prstGeom>
            <a:blipFill dpi="0" rotWithShape="1">
              <a:blip r:embed="rId5" cstate="print"/>
              <a:srcRect/>
              <a:stretch>
                <a:fillRect/>
              </a:stretch>
            </a:blipFill>
            <a:ln w="9525">
              <a:solidFill>
                <a:schemeClr val="tx1"/>
              </a:solidFill>
              <a:round/>
              <a:headEnd/>
              <a:tailEnd/>
            </a:ln>
          </p:spPr>
          <p:txBody>
            <a:bodyPr wrap="none" anchor="ctr"/>
            <a:lstStyle/>
            <a:p>
              <a:endParaRPr lang="en-US">
                <a:latin typeface="Calibri" pitchFamily="34" charset="0"/>
                <a:cs typeface="Arial" pitchFamily="34" charset="0"/>
              </a:endParaRPr>
            </a:p>
          </p:txBody>
        </p:sp>
        <p:grpSp>
          <p:nvGrpSpPr>
            <p:cNvPr id="20" name="Group 555"/>
            <p:cNvGrpSpPr>
              <a:grpSpLocks/>
            </p:cNvGrpSpPr>
            <p:nvPr/>
          </p:nvGrpSpPr>
          <p:grpSpPr bwMode="auto">
            <a:xfrm flipH="1">
              <a:off x="9804400" y="3945467"/>
              <a:ext cx="639673" cy="657225"/>
              <a:chOff x="3288" y="2591"/>
              <a:chExt cx="984" cy="977"/>
            </a:xfrm>
          </p:grpSpPr>
          <p:pic>
            <p:nvPicPr>
              <p:cNvPr id="17631" name="Picture 556"/>
              <p:cNvPicPr>
                <a:picLocks noChangeAspect="1" noChangeArrowheads="1"/>
              </p:cNvPicPr>
              <p:nvPr/>
            </p:nvPicPr>
            <p:blipFill>
              <a:blip r:embed="rId10" cstate="print">
                <a:lum bright="18000"/>
              </a:blip>
              <a:srcRect/>
              <a:stretch>
                <a:fillRect/>
              </a:stretch>
            </p:blipFill>
            <p:spPr bwMode="gray">
              <a:xfrm>
                <a:off x="3288" y="3398"/>
                <a:ext cx="984" cy="170"/>
              </a:xfrm>
              <a:prstGeom prst="rect">
                <a:avLst/>
              </a:prstGeom>
              <a:noFill/>
              <a:ln w="9525">
                <a:noFill/>
                <a:miter lim="800000"/>
                <a:headEnd/>
                <a:tailEnd/>
              </a:ln>
            </p:spPr>
          </p:pic>
          <p:grpSp>
            <p:nvGrpSpPr>
              <p:cNvPr id="21" name="Group 557"/>
              <p:cNvGrpSpPr>
                <a:grpSpLocks/>
              </p:cNvGrpSpPr>
              <p:nvPr/>
            </p:nvGrpSpPr>
            <p:grpSpPr bwMode="auto">
              <a:xfrm>
                <a:off x="3485" y="2591"/>
                <a:ext cx="664" cy="941"/>
                <a:chOff x="3485" y="2581"/>
                <a:chExt cx="664" cy="941"/>
              </a:xfrm>
            </p:grpSpPr>
            <p:sp>
              <p:nvSpPr>
                <p:cNvPr id="767" name="Freeform 559"/>
                <p:cNvSpPr>
                  <a:spLocks/>
                </p:cNvSpPr>
                <p:nvPr/>
              </p:nvSpPr>
              <p:spPr bwMode="gray">
                <a:xfrm>
                  <a:off x="3510" y="3048"/>
                  <a:ext cx="640" cy="474"/>
                </a:xfrm>
                <a:custGeom>
                  <a:avLst/>
                  <a:gdLst/>
                  <a:ahLst/>
                  <a:cxnLst>
                    <a:cxn ang="0">
                      <a:pos x="2697" y="1704"/>
                    </a:cxn>
                    <a:cxn ang="0">
                      <a:pos x="1683" y="0"/>
                    </a:cxn>
                    <a:cxn ang="0">
                      <a:pos x="1041" y="654"/>
                    </a:cxn>
                    <a:cxn ang="0">
                      <a:pos x="723" y="414"/>
                    </a:cxn>
                    <a:cxn ang="0">
                      <a:pos x="729" y="168"/>
                    </a:cxn>
                    <a:cxn ang="0">
                      <a:pos x="165" y="492"/>
                    </a:cxn>
                    <a:cxn ang="0">
                      <a:pos x="27" y="1476"/>
                    </a:cxn>
                    <a:cxn ang="0">
                      <a:pos x="1059" y="1962"/>
                    </a:cxn>
                    <a:cxn ang="0">
                      <a:pos x="2697" y="1704"/>
                    </a:cxn>
                  </a:cxnLst>
                  <a:rect l="0" t="0" r="r" b="b"/>
                  <a:pathLst>
                    <a:path w="2937" h="2178">
                      <a:moveTo>
                        <a:pt x="2697" y="1704"/>
                      </a:moveTo>
                      <a:cubicBezTo>
                        <a:pt x="2697" y="1704"/>
                        <a:pt x="2937" y="468"/>
                        <a:pt x="1683" y="0"/>
                      </a:cubicBezTo>
                      <a:cubicBezTo>
                        <a:pt x="1683" y="0"/>
                        <a:pt x="1491" y="612"/>
                        <a:pt x="1041" y="654"/>
                      </a:cubicBezTo>
                      <a:cubicBezTo>
                        <a:pt x="1041" y="654"/>
                        <a:pt x="777" y="714"/>
                        <a:pt x="723" y="414"/>
                      </a:cubicBezTo>
                      <a:cubicBezTo>
                        <a:pt x="669" y="114"/>
                        <a:pt x="729" y="168"/>
                        <a:pt x="729" y="168"/>
                      </a:cubicBezTo>
                      <a:cubicBezTo>
                        <a:pt x="729" y="168"/>
                        <a:pt x="639" y="60"/>
                        <a:pt x="165" y="492"/>
                      </a:cubicBezTo>
                      <a:cubicBezTo>
                        <a:pt x="165" y="492"/>
                        <a:pt x="0" y="635"/>
                        <a:pt x="27" y="1476"/>
                      </a:cubicBezTo>
                      <a:cubicBezTo>
                        <a:pt x="27" y="1476"/>
                        <a:pt x="453" y="1920"/>
                        <a:pt x="1059" y="1962"/>
                      </a:cubicBezTo>
                      <a:cubicBezTo>
                        <a:pt x="1059" y="1962"/>
                        <a:pt x="2397" y="2178"/>
                        <a:pt x="2697" y="1704"/>
                      </a:cubicBezTo>
                      <a:close/>
                    </a:path>
                  </a:pathLst>
                </a:custGeom>
                <a:gradFill flip="none" rotWithShape="1">
                  <a:gsLst>
                    <a:gs pos="0">
                      <a:schemeClr val="bg2">
                        <a:lumMod val="75000"/>
                      </a:schemeClr>
                    </a:gs>
                    <a:gs pos="100000">
                      <a:srgbClr val="FFFFFF"/>
                    </a:gs>
                  </a:gsLst>
                  <a:lin ang="0" scaled="0"/>
                  <a:tileRect/>
                </a:gradFill>
                <a:ln w="9525">
                  <a:noFill/>
                  <a:round/>
                  <a:headEnd/>
                  <a:tailEnd/>
                </a:ln>
              </p:spPr>
              <p:txBody>
                <a:bodyPr/>
                <a:lstStyle/>
                <a:p>
                  <a:endParaRPr lang="en-US">
                    <a:latin typeface="Calibri" pitchFamily="34" charset="0"/>
                    <a:cs typeface="Arial" pitchFamily="34" charset="0"/>
                  </a:endParaRPr>
                </a:p>
              </p:txBody>
            </p:sp>
            <p:sp>
              <p:nvSpPr>
                <p:cNvPr id="17634" name="Freeform 561"/>
                <p:cNvSpPr>
                  <a:spLocks/>
                </p:cNvSpPr>
                <p:nvPr/>
              </p:nvSpPr>
              <p:spPr bwMode="gray">
                <a:xfrm>
                  <a:off x="3649" y="2963"/>
                  <a:ext cx="227" cy="243"/>
                </a:xfrm>
                <a:custGeom>
                  <a:avLst/>
                  <a:gdLst>
                    <a:gd name="T0" fmla="*/ 46 w 1046"/>
                    <a:gd name="T1" fmla="*/ 17 h 1112"/>
                    <a:gd name="T2" fmla="*/ 49 w 1046"/>
                    <a:gd name="T3" fmla="*/ 19 h 1112"/>
                    <a:gd name="T4" fmla="*/ 16 w 1046"/>
                    <a:gd name="T5" fmla="*/ 50 h 1112"/>
                    <a:gd name="T6" fmla="*/ 3 w 1046"/>
                    <a:gd name="T7" fmla="*/ 26 h 1112"/>
                    <a:gd name="T8" fmla="*/ 46 w 1046"/>
                    <a:gd name="T9" fmla="*/ 17 h 1112"/>
                    <a:gd name="T10" fmla="*/ 0 60000 65536"/>
                    <a:gd name="T11" fmla="*/ 0 60000 65536"/>
                    <a:gd name="T12" fmla="*/ 0 60000 65536"/>
                    <a:gd name="T13" fmla="*/ 0 60000 65536"/>
                    <a:gd name="T14" fmla="*/ 0 60000 65536"/>
                    <a:gd name="T15" fmla="*/ 0 w 1046"/>
                    <a:gd name="T16" fmla="*/ 0 h 1112"/>
                    <a:gd name="T17" fmla="*/ 1046 w 1046"/>
                    <a:gd name="T18" fmla="*/ 1112 h 1112"/>
                  </a:gdLst>
                  <a:ahLst/>
                  <a:cxnLst>
                    <a:cxn ang="T10">
                      <a:pos x="T0" y="T1"/>
                    </a:cxn>
                    <a:cxn ang="T11">
                      <a:pos x="T2" y="T3"/>
                    </a:cxn>
                    <a:cxn ang="T12">
                      <a:pos x="T4" y="T5"/>
                    </a:cxn>
                    <a:cxn ang="T13">
                      <a:pos x="T6" y="T7"/>
                    </a:cxn>
                    <a:cxn ang="T14">
                      <a:pos x="T8" y="T9"/>
                    </a:cxn>
                  </a:cxnLst>
                  <a:rect l="T15" t="T16" r="T17" b="T18"/>
                  <a:pathLst>
                    <a:path w="1046" h="1112">
                      <a:moveTo>
                        <a:pt x="977" y="348"/>
                      </a:moveTo>
                      <a:cubicBezTo>
                        <a:pt x="1046" y="390"/>
                        <a:pt x="1046" y="390"/>
                        <a:pt x="1046" y="390"/>
                      </a:cubicBezTo>
                      <a:cubicBezTo>
                        <a:pt x="1046" y="390"/>
                        <a:pt x="880" y="1092"/>
                        <a:pt x="344" y="1048"/>
                      </a:cubicBezTo>
                      <a:cubicBezTo>
                        <a:pt x="344" y="1048"/>
                        <a:pt x="0" y="1112"/>
                        <a:pt x="68" y="556"/>
                      </a:cubicBezTo>
                      <a:cubicBezTo>
                        <a:pt x="136" y="0"/>
                        <a:pt x="977" y="348"/>
                        <a:pt x="977" y="348"/>
                      </a:cubicBezTo>
                      <a:close/>
                    </a:path>
                  </a:pathLst>
                </a:custGeom>
                <a:gradFill rotWithShape="1">
                  <a:gsLst>
                    <a:gs pos="0">
                      <a:srgbClr val="9DC2EB"/>
                    </a:gs>
                    <a:gs pos="100000">
                      <a:srgbClr val="EBF3FB"/>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769" name="Freeform 563"/>
                <p:cNvSpPr>
                  <a:spLocks/>
                </p:cNvSpPr>
                <p:nvPr/>
              </p:nvSpPr>
              <p:spPr bwMode="gray">
                <a:xfrm>
                  <a:off x="3903" y="3086"/>
                  <a:ext cx="176" cy="344"/>
                </a:xfrm>
                <a:custGeom>
                  <a:avLst/>
                  <a:gdLst/>
                  <a:ahLst/>
                  <a:cxnLst>
                    <a:cxn ang="0">
                      <a:pos x="38" y="45"/>
                    </a:cxn>
                    <a:cxn ang="0">
                      <a:pos x="78" y="7"/>
                    </a:cxn>
                    <a:cxn ang="0">
                      <a:pos x="678" y="553"/>
                    </a:cxn>
                    <a:cxn ang="0">
                      <a:pos x="801" y="1447"/>
                    </a:cxn>
                    <a:cxn ang="0">
                      <a:pos x="631" y="1580"/>
                    </a:cxn>
                    <a:cxn ang="0">
                      <a:pos x="550" y="626"/>
                    </a:cxn>
                    <a:cxn ang="0">
                      <a:pos x="38" y="45"/>
                    </a:cxn>
                  </a:cxnLst>
                  <a:rect l="0" t="0" r="r" b="b"/>
                  <a:pathLst>
                    <a:path w="805" h="1580">
                      <a:moveTo>
                        <a:pt x="38" y="45"/>
                      </a:moveTo>
                      <a:cubicBezTo>
                        <a:pt x="0" y="23"/>
                        <a:pt x="69" y="0"/>
                        <a:pt x="78" y="7"/>
                      </a:cubicBezTo>
                      <a:cubicBezTo>
                        <a:pt x="78" y="7"/>
                        <a:pt x="660" y="367"/>
                        <a:pt x="678" y="553"/>
                      </a:cubicBezTo>
                      <a:cubicBezTo>
                        <a:pt x="678" y="553"/>
                        <a:pt x="734" y="584"/>
                        <a:pt x="801" y="1447"/>
                      </a:cubicBezTo>
                      <a:cubicBezTo>
                        <a:pt x="805" y="1500"/>
                        <a:pt x="631" y="1580"/>
                        <a:pt x="631" y="1580"/>
                      </a:cubicBezTo>
                      <a:cubicBezTo>
                        <a:pt x="550" y="626"/>
                        <a:pt x="550" y="626"/>
                        <a:pt x="550" y="626"/>
                      </a:cubicBezTo>
                      <a:cubicBezTo>
                        <a:pt x="550" y="626"/>
                        <a:pt x="403" y="253"/>
                        <a:pt x="38" y="45"/>
                      </a:cubicBezTo>
                      <a:close/>
                    </a:path>
                  </a:pathLst>
                </a:custGeom>
                <a:gradFill flip="none" rotWithShape="1">
                  <a:gsLst>
                    <a:gs pos="0">
                      <a:srgbClr val="FD5B45">
                        <a:gamma/>
                        <a:tint val="0"/>
                        <a:invGamma/>
                      </a:srgbClr>
                    </a:gs>
                    <a:gs pos="100000">
                      <a:schemeClr val="bg2">
                        <a:lumMod val="75000"/>
                      </a:schemeClr>
                    </a:gs>
                  </a:gsLst>
                  <a:lin ang="0" scaled="1"/>
                  <a:tileRect/>
                </a:gradFill>
                <a:ln w="9525">
                  <a:noFill/>
                  <a:round/>
                  <a:headEnd/>
                  <a:tailEnd/>
                </a:ln>
              </p:spPr>
              <p:txBody>
                <a:bodyPr/>
                <a:lstStyle/>
                <a:p>
                  <a:endParaRPr lang="en-US">
                    <a:latin typeface="Calibri" pitchFamily="34" charset="0"/>
                    <a:cs typeface="Arial" pitchFamily="34" charset="0"/>
                  </a:endParaRPr>
                </a:p>
              </p:txBody>
            </p:sp>
            <p:sp>
              <p:nvSpPr>
                <p:cNvPr id="17636" name="Freeform 564"/>
                <p:cNvSpPr>
                  <a:spLocks/>
                </p:cNvSpPr>
                <p:nvPr/>
              </p:nvSpPr>
              <p:spPr bwMode="gray">
                <a:xfrm>
                  <a:off x="3671" y="2817"/>
                  <a:ext cx="190" cy="368"/>
                </a:xfrm>
                <a:custGeom>
                  <a:avLst/>
                  <a:gdLst>
                    <a:gd name="T0" fmla="*/ 41 w 877"/>
                    <a:gd name="T1" fmla="*/ 48 h 1701"/>
                    <a:gd name="T2" fmla="*/ 36 w 877"/>
                    <a:gd name="T3" fmla="*/ 22 h 1701"/>
                    <a:gd name="T4" fmla="*/ 0 w 877"/>
                    <a:gd name="T5" fmla="*/ 51 h 1701"/>
                    <a:gd name="T6" fmla="*/ 0 w 877"/>
                    <a:gd name="T7" fmla="*/ 69 h 1701"/>
                    <a:gd name="T8" fmla="*/ 12 w 877"/>
                    <a:gd name="T9" fmla="*/ 78 h 1701"/>
                    <a:gd name="T10" fmla="*/ 41 w 877"/>
                    <a:gd name="T11" fmla="*/ 48 h 1701"/>
                    <a:gd name="T12" fmla="*/ 0 60000 65536"/>
                    <a:gd name="T13" fmla="*/ 0 60000 65536"/>
                    <a:gd name="T14" fmla="*/ 0 60000 65536"/>
                    <a:gd name="T15" fmla="*/ 0 60000 65536"/>
                    <a:gd name="T16" fmla="*/ 0 60000 65536"/>
                    <a:gd name="T17" fmla="*/ 0 60000 65536"/>
                    <a:gd name="T18" fmla="*/ 0 w 877"/>
                    <a:gd name="T19" fmla="*/ 0 h 1701"/>
                    <a:gd name="T20" fmla="*/ 877 w 877"/>
                    <a:gd name="T21" fmla="*/ 1701 h 1701"/>
                  </a:gdLst>
                  <a:ahLst/>
                  <a:cxnLst>
                    <a:cxn ang="T12">
                      <a:pos x="T0" y="T1"/>
                    </a:cxn>
                    <a:cxn ang="T13">
                      <a:pos x="T2" y="T3"/>
                    </a:cxn>
                    <a:cxn ang="T14">
                      <a:pos x="T4" y="T5"/>
                    </a:cxn>
                    <a:cxn ang="T15">
                      <a:pos x="T6" y="T7"/>
                    </a:cxn>
                    <a:cxn ang="T16">
                      <a:pos x="T8" y="T9"/>
                    </a:cxn>
                    <a:cxn ang="T17">
                      <a:pos x="T10" y="T11"/>
                    </a:cxn>
                  </a:cxnLst>
                  <a:rect l="T18" t="T19" r="T20" b="T21"/>
                  <a:pathLst>
                    <a:path w="877" h="1701">
                      <a:moveTo>
                        <a:pt x="877" y="1033"/>
                      </a:moveTo>
                      <a:cubicBezTo>
                        <a:pt x="877" y="1033"/>
                        <a:pt x="827" y="954"/>
                        <a:pt x="762" y="477"/>
                      </a:cubicBezTo>
                      <a:cubicBezTo>
                        <a:pt x="697" y="0"/>
                        <a:pt x="11" y="1087"/>
                        <a:pt x="11" y="1087"/>
                      </a:cubicBezTo>
                      <a:cubicBezTo>
                        <a:pt x="0" y="1459"/>
                        <a:pt x="0" y="1459"/>
                        <a:pt x="0" y="1459"/>
                      </a:cubicBezTo>
                      <a:cubicBezTo>
                        <a:pt x="0" y="1459"/>
                        <a:pt x="47" y="1701"/>
                        <a:pt x="264" y="1665"/>
                      </a:cubicBezTo>
                      <a:cubicBezTo>
                        <a:pt x="264" y="1665"/>
                        <a:pt x="762" y="1621"/>
                        <a:pt x="877" y="1033"/>
                      </a:cubicBezTo>
                      <a:close/>
                    </a:path>
                  </a:pathLst>
                </a:custGeom>
                <a:gradFill rotWithShape="1">
                  <a:gsLst>
                    <a:gs pos="0">
                      <a:srgbClr val="AC8C6F"/>
                    </a:gs>
                    <a:gs pos="100000">
                      <a:srgbClr val="8E633B"/>
                    </a:gs>
                  </a:gsLst>
                  <a:lin ang="0" scaled="1"/>
                </a:gradFill>
                <a:ln w="9525">
                  <a:noFill/>
                  <a:round/>
                  <a:headEnd/>
                  <a:tailEnd/>
                </a:ln>
              </p:spPr>
              <p:txBody>
                <a:bodyPr/>
                <a:lstStyle/>
                <a:p>
                  <a:endParaRPr lang="en-US">
                    <a:latin typeface="Calibri" pitchFamily="34" charset="0"/>
                    <a:cs typeface="Arial" pitchFamily="34" charset="0"/>
                  </a:endParaRPr>
                </a:p>
              </p:txBody>
            </p:sp>
            <p:sp>
              <p:nvSpPr>
                <p:cNvPr id="17637" name="Freeform 565"/>
                <p:cNvSpPr>
                  <a:spLocks/>
                </p:cNvSpPr>
                <p:nvPr/>
              </p:nvSpPr>
              <p:spPr bwMode="gray">
                <a:xfrm>
                  <a:off x="3556" y="2649"/>
                  <a:ext cx="344" cy="439"/>
                </a:xfrm>
                <a:custGeom>
                  <a:avLst/>
                  <a:gdLst>
                    <a:gd name="T0" fmla="*/ 56 w 1572"/>
                    <a:gd name="T1" fmla="*/ 42 h 2024"/>
                    <a:gd name="T2" fmla="*/ 56 w 1572"/>
                    <a:gd name="T3" fmla="*/ 23 h 2024"/>
                    <a:gd name="T4" fmla="*/ 28 w 1572"/>
                    <a:gd name="T5" fmla="*/ 0 h 2024"/>
                    <a:gd name="T6" fmla="*/ 4 w 1572"/>
                    <a:gd name="T7" fmla="*/ 14 h 2024"/>
                    <a:gd name="T8" fmla="*/ 0 w 1572"/>
                    <a:gd name="T9" fmla="*/ 48 h 2024"/>
                    <a:gd name="T10" fmla="*/ 28 w 1572"/>
                    <a:gd name="T11" fmla="*/ 95 h 2024"/>
                    <a:gd name="T12" fmla="*/ 36 w 1572"/>
                    <a:gd name="T13" fmla="*/ 93 h 2024"/>
                    <a:gd name="T14" fmla="*/ 68 w 1572"/>
                    <a:gd name="T15" fmla="*/ 53 h 2024"/>
                    <a:gd name="T16" fmla="*/ 56 w 1572"/>
                    <a:gd name="T17" fmla="*/ 42 h 20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2"/>
                    <a:gd name="T28" fmla="*/ 0 h 2024"/>
                    <a:gd name="T29" fmla="*/ 1572 w 1572"/>
                    <a:gd name="T30" fmla="*/ 2024 h 20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2" h="2024">
                      <a:moveTo>
                        <a:pt x="1180" y="890"/>
                      </a:moveTo>
                      <a:cubicBezTo>
                        <a:pt x="1189" y="747"/>
                        <a:pt x="1203" y="599"/>
                        <a:pt x="1168" y="488"/>
                      </a:cubicBezTo>
                      <a:cubicBezTo>
                        <a:pt x="1068" y="172"/>
                        <a:pt x="811" y="0"/>
                        <a:pt x="588" y="0"/>
                      </a:cubicBezTo>
                      <a:cubicBezTo>
                        <a:pt x="401" y="0"/>
                        <a:pt x="196" y="70"/>
                        <a:pt x="88" y="304"/>
                      </a:cubicBezTo>
                      <a:cubicBezTo>
                        <a:pt x="8" y="477"/>
                        <a:pt x="0" y="775"/>
                        <a:pt x="0" y="1012"/>
                      </a:cubicBezTo>
                      <a:cubicBezTo>
                        <a:pt x="0" y="1571"/>
                        <a:pt x="263" y="2024"/>
                        <a:pt x="588" y="2024"/>
                      </a:cubicBezTo>
                      <a:cubicBezTo>
                        <a:pt x="645" y="2024"/>
                        <a:pt x="701" y="2010"/>
                        <a:pt x="753" y="1983"/>
                      </a:cubicBezTo>
                      <a:cubicBezTo>
                        <a:pt x="985" y="1896"/>
                        <a:pt x="1314" y="1431"/>
                        <a:pt x="1440" y="1120"/>
                      </a:cubicBezTo>
                      <a:cubicBezTo>
                        <a:pt x="1572" y="794"/>
                        <a:pt x="1264" y="865"/>
                        <a:pt x="1180" y="890"/>
                      </a:cubicBezTo>
                      <a:close/>
                    </a:path>
                  </a:pathLst>
                </a:custGeom>
                <a:gradFill rotWithShape="1">
                  <a:gsLst>
                    <a:gs pos="0">
                      <a:srgbClr val="DCBC9E"/>
                    </a:gs>
                    <a:gs pos="100000">
                      <a:srgbClr val="CFA47C"/>
                    </a:gs>
                  </a:gsLst>
                  <a:lin ang="2700000" scaled="1"/>
                </a:gradFill>
                <a:ln w="9525">
                  <a:noFill/>
                  <a:round/>
                  <a:headEnd/>
                  <a:tailEnd/>
                </a:ln>
              </p:spPr>
              <p:txBody>
                <a:bodyPr/>
                <a:lstStyle/>
                <a:p>
                  <a:endParaRPr lang="en-US">
                    <a:latin typeface="Calibri" pitchFamily="34" charset="0"/>
                    <a:cs typeface="Arial" pitchFamily="34" charset="0"/>
                  </a:endParaRPr>
                </a:p>
              </p:txBody>
            </p:sp>
            <p:sp>
              <p:nvSpPr>
                <p:cNvPr id="17638" name="Freeform 566"/>
                <p:cNvSpPr>
                  <a:spLocks/>
                </p:cNvSpPr>
                <p:nvPr/>
              </p:nvSpPr>
              <p:spPr bwMode="gray">
                <a:xfrm>
                  <a:off x="3561" y="2581"/>
                  <a:ext cx="386" cy="368"/>
                </a:xfrm>
                <a:custGeom>
                  <a:avLst/>
                  <a:gdLst>
                    <a:gd name="T0" fmla="*/ 0 w 1776"/>
                    <a:gd name="T1" fmla="*/ 19 h 1697"/>
                    <a:gd name="T2" fmla="*/ 27 w 1776"/>
                    <a:gd name="T3" fmla="*/ 26 h 1697"/>
                    <a:gd name="T4" fmla="*/ 43 w 1776"/>
                    <a:gd name="T5" fmla="*/ 30 h 1697"/>
                    <a:gd name="T6" fmla="*/ 55 w 1776"/>
                    <a:gd name="T7" fmla="*/ 57 h 1697"/>
                    <a:gd name="T8" fmla="*/ 61 w 1776"/>
                    <a:gd name="T9" fmla="*/ 80 h 1697"/>
                    <a:gd name="T10" fmla="*/ 76 w 1776"/>
                    <a:gd name="T11" fmla="*/ 62 h 1697"/>
                    <a:gd name="T12" fmla="*/ 74 w 1776"/>
                    <a:gd name="T13" fmla="*/ 17 h 1697"/>
                    <a:gd name="T14" fmla="*/ 60 w 1776"/>
                    <a:gd name="T15" fmla="*/ 9 h 1697"/>
                    <a:gd name="T16" fmla="*/ 53 w 1776"/>
                    <a:gd name="T17" fmla="*/ 5 h 1697"/>
                    <a:gd name="T18" fmla="*/ 0 w 1776"/>
                    <a:gd name="T19" fmla="*/ 19 h 16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76"/>
                    <a:gd name="T31" fmla="*/ 0 h 1697"/>
                    <a:gd name="T32" fmla="*/ 1776 w 1776"/>
                    <a:gd name="T33" fmla="*/ 1697 h 16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76" h="1697">
                      <a:moveTo>
                        <a:pt x="0" y="408"/>
                      </a:moveTo>
                      <a:cubicBezTo>
                        <a:pt x="0" y="408"/>
                        <a:pt x="146" y="885"/>
                        <a:pt x="568" y="560"/>
                      </a:cubicBezTo>
                      <a:cubicBezTo>
                        <a:pt x="776" y="400"/>
                        <a:pt x="904" y="640"/>
                        <a:pt x="904" y="640"/>
                      </a:cubicBezTo>
                      <a:cubicBezTo>
                        <a:pt x="904" y="640"/>
                        <a:pt x="1209" y="507"/>
                        <a:pt x="1164" y="1202"/>
                      </a:cubicBezTo>
                      <a:cubicBezTo>
                        <a:pt x="1164" y="1202"/>
                        <a:pt x="1680" y="1022"/>
                        <a:pt x="1290" y="1697"/>
                      </a:cubicBezTo>
                      <a:cubicBezTo>
                        <a:pt x="1290" y="1697"/>
                        <a:pt x="1440" y="1656"/>
                        <a:pt x="1600" y="1304"/>
                      </a:cubicBezTo>
                      <a:cubicBezTo>
                        <a:pt x="1600" y="1304"/>
                        <a:pt x="1776" y="752"/>
                        <a:pt x="1560" y="360"/>
                      </a:cubicBezTo>
                      <a:cubicBezTo>
                        <a:pt x="1560" y="360"/>
                        <a:pt x="1520" y="272"/>
                        <a:pt x="1264" y="192"/>
                      </a:cubicBezTo>
                      <a:cubicBezTo>
                        <a:pt x="1264" y="192"/>
                        <a:pt x="1160" y="128"/>
                        <a:pt x="1128" y="104"/>
                      </a:cubicBezTo>
                      <a:cubicBezTo>
                        <a:pt x="1096" y="80"/>
                        <a:pt x="520" y="0"/>
                        <a:pt x="0" y="408"/>
                      </a:cubicBezTo>
                      <a:close/>
                    </a:path>
                  </a:pathLst>
                </a:custGeom>
                <a:gradFill rotWithShape="1">
                  <a:gsLst>
                    <a:gs pos="0">
                      <a:srgbClr val="C9C9C9"/>
                    </a:gs>
                    <a:gs pos="50000">
                      <a:srgbClr val="505050"/>
                    </a:gs>
                    <a:gs pos="100000">
                      <a:srgbClr val="C9C9C9"/>
                    </a:gs>
                  </a:gsLst>
                  <a:lin ang="18900000" scaled="1"/>
                </a:gradFill>
                <a:ln w="9525">
                  <a:noFill/>
                  <a:round/>
                  <a:headEnd/>
                  <a:tailEnd/>
                </a:ln>
              </p:spPr>
              <p:txBody>
                <a:bodyPr/>
                <a:lstStyle/>
                <a:p>
                  <a:endParaRPr lang="en-US">
                    <a:latin typeface="Calibri" pitchFamily="34" charset="0"/>
                    <a:cs typeface="Arial" pitchFamily="34" charset="0"/>
                  </a:endParaRPr>
                </a:p>
              </p:txBody>
            </p:sp>
            <p:sp>
              <p:nvSpPr>
                <p:cNvPr id="17639" name="Freeform 567"/>
                <p:cNvSpPr>
                  <a:spLocks/>
                </p:cNvSpPr>
                <p:nvPr/>
              </p:nvSpPr>
              <p:spPr bwMode="gray">
                <a:xfrm>
                  <a:off x="3561" y="2713"/>
                  <a:ext cx="203" cy="142"/>
                </a:xfrm>
                <a:custGeom>
                  <a:avLst/>
                  <a:gdLst>
                    <a:gd name="T0" fmla="*/ 3 w 936"/>
                    <a:gd name="T1" fmla="*/ 6 h 648"/>
                    <a:gd name="T2" fmla="*/ 20 w 936"/>
                    <a:gd name="T3" fmla="*/ 9 h 648"/>
                    <a:gd name="T4" fmla="*/ 44 w 936"/>
                    <a:gd name="T5" fmla="*/ 6 h 648"/>
                    <a:gd name="T6" fmla="*/ 2 w 936"/>
                    <a:gd name="T7" fmla="*/ 31 h 648"/>
                    <a:gd name="T8" fmla="*/ 3 w 936"/>
                    <a:gd name="T9" fmla="*/ 6 h 648"/>
                    <a:gd name="T10" fmla="*/ 0 60000 65536"/>
                    <a:gd name="T11" fmla="*/ 0 60000 65536"/>
                    <a:gd name="T12" fmla="*/ 0 60000 65536"/>
                    <a:gd name="T13" fmla="*/ 0 60000 65536"/>
                    <a:gd name="T14" fmla="*/ 0 60000 65536"/>
                    <a:gd name="T15" fmla="*/ 0 w 936"/>
                    <a:gd name="T16" fmla="*/ 0 h 648"/>
                    <a:gd name="T17" fmla="*/ 936 w 936"/>
                    <a:gd name="T18" fmla="*/ 648 h 648"/>
                  </a:gdLst>
                  <a:ahLst/>
                  <a:cxnLst>
                    <a:cxn ang="T10">
                      <a:pos x="T0" y="T1"/>
                    </a:cxn>
                    <a:cxn ang="T11">
                      <a:pos x="T2" y="T3"/>
                    </a:cxn>
                    <a:cxn ang="T12">
                      <a:pos x="T4" y="T5"/>
                    </a:cxn>
                    <a:cxn ang="T13">
                      <a:pos x="T6" y="T7"/>
                    </a:cxn>
                    <a:cxn ang="T14">
                      <a:pos x="T8" y="T9"/>
                    </a:cxn>
                  </a:cxnLst>
                  <a:rect l="T15" t="T16" r="T17" b="T18"/>
                  <a:pathLst>
                    <a:path w="936" h="648">
                      <a:moveTo>
                        <a:pt x="72" y="126"/>
                      </a:moveTo>
                      <a:cubicBezTo>
                        <a:pt x="72" y="126"/>
                        <a:pt x="300" y="240"/>
                        <a:pt x="426" y="180"/>
                      </a:cubicBezTo>
                      <a:cubicBezTo>
                        <a:pt x="552" y="120"/>
                        <a:pt x="936" y="0"/>
                        <a:pt x="936" y="132"/>
                      </a:cubicBezTo>
                      <a:cubicBezTo>
                        <a:pt x="936" y="132"/>
                        <a:pt x="708" y="642"/>
                        <a:pt x="42" y="648"/>
                      </a:cubicBezTo>
                      <a:cubicBezTo>
                        <a:pt x="42" y="648"/>
                        <a:pt x="0" y="462"/>
                        <a:pt x="72" y="126"/>
                      </a:cubicBezTo>
                      <a:close/>
                    </a:path>
                  </a:pathLst>
                </a:custGeom>
                <a:solidFill>
                  <a:srgbClr val="F8D3B0">
                    <a:alpha val="59999"/>
                  </a:srgbClr>
                </a:solidFill>
                <a:ln w="9525">
                  <a:noFill/>
                  <a:round/>
                  <a:headEnd/>
                  <a:tailEnd/>
                </a:ln>
              </p:spPr>
              <p:txBody>
                <a:bodyPr/>
                <a:lstStyle/>
                <a:p>
                  <a:endParaRPr lang="en-US">
                    <a:latin typeface="Calibri" pitchFamily="34" charset="0"/>
                    <a:cs typeface="Arial" pitchFamily="34" charset="0"/>
                  </a:endParaRPr>
                </a:p>
              </p:txBody>
            </p:sp>
            <p:sp>
              <p:nvSpPr>
                <p:cNvPr id="17640" name="Freeform 568"/>
                <p:cNvSpPr>
                  <a:spLocks/>
                </p:cNvSpPr>
                <p:nvPr/>
              </p:nvSpPr>
              <p:spPr bwMode="gray">
                <a:xfrm>
                  <a:off x="3701" y="2864"/>
                  <a:ext cx="149" cy="200"/>
                </a:xfrm>
                <a:custGeom>
                  <a:avLst/>
                  <a:gdLst>
                    <a:gd name="T0" fmla="*/ 27 w 678"/>
                    <a:gd name="T1" fmla="*/ 0 h 918"/>
                    <a:gd name="T2" fmla="*/ 0 w 678"/>
                    <a:gd name="T3" fmla="*/ 44 h 918"/>
                    <a:gd name="T4" fmla="*/ 29 w 678"/>
                    <a:gd name="T5" fmla="*/ 16 h 918"/>
                    <a:gd name="T6" fmla="*/ 27 w 678"/>
                    <a:gd name="T7" fmla="*/ 0 h 918"/>
                    <a:gd name="T8" fmla="*/ 0 60000 65536"/>
                    <a:gd name="T9" fmla="*/ 0 60000 65536"/>
                    <a:gd name="T10" fmla="*/ 0 60000 65536"/>
                    <a:gd name="T11" fmla="*/ 0 60000 65536"/>
                    <a:gd name="T12" fmla="*/ 0 w 678"/>
                    <a:gd name="T13" fmla="*/ 0 h 918"/>
                    <a:gd name="T14" fmla="*/ 678 w 678"/>
                    <a:gd name="T15" fmla="*/ 918 h 918"/>
                  </a:gdLst>
                  <a:ahLst/>
                  <a:cxnLst>
                    <a:cxn ang="T8">
                      <a:pos x="T0" y="T1"/>
                    </a:cxn>
                    <a:cxn ang="T9">
                      <a:pos x="T2" y="T3"/>
                    </a:cxn>
                    <a:cxn ang="T10">
                      <a:pos x="T4" y="T5"/>
                    </a:cxn>
                    <a:cxn ang="T11">
                      <a:pos x="T6" y="T7"/>
                    </a:cxn>
                  </a:cxnLst>
                  <a:rect l="T12" t="T13" r="T14" b="T15"/>
                  <a:pathLst>
                    <a:path w="678" h="918">
                      <a:moveTo>
                        <a:pt x="564" y="0"/>
                      </a:moveTo>
                      <a:cubicBezTo>
                        <a:pt x="564" y="0"/>
                        <a:pt x="450" y="792"/>
                        <a:pt x="0" y="918"/>
                      </a:cubicBezTo>
                      <a:cubicBezTo>
                        <a:pt x="0" y="918"/>
                        <a:pt x="498" y="750"/>
                        <a:pt x="600" y="342"/>
                      </a:cubicBezTo>
                      <a:cubicBezTo>
                        <a:pt x="600" y="342"/>
                        <a:pt x="678" y="84"/>
                        <a:pt x="564" y="0"/>
                      </a:cubicBezTo>
                      <a:close/>
                    </a:path>
                  </a:pathLst>
                </a:custGeom>
                <a:solidFill>
                  <a:srgbClr val="F8D3B0">
                    <a:alpha val="59999"/>
                  </a:srgbClr>
                </a:solidFill>
                <a:ln w="9525">
                  <a:noFill/>
                  <a:round/>
                  <a:headEnd/>
                  <a:tailEnd/>
                </a:ln>
              </p:spPr>
              <p:txBody>
                <a:bodyPr/>
                <a:lstStyle/>
                <a:p>
                  <a:endParaRPr lang="en-US">
                    <a:latin typeface="Calibri" pitchFamily="34" charset="0"/>
                    <a:cs typeface="Arial" pitchFamily="34" charset="0"/>
                  </a:endParaRPr>
                </a:p>
              </p:txBody>
            </p:sp>
            <p:sp>
              <p:nvSpPr>
                <p:cNvPr id="17641" name="Freeform 569"/>
                <p:cNvSpPr>
                  <a:spLocks/>
                </p:cNvSpPr>
                <p:nvPr/>
              </p:nvSpPr>
              <p:spPr bwMode="gray">
                <a:xfrm>
                  <a:off x="3823" y="2821"/>
                  <a:ext cx="78" cy="68"/>
                </a:xfrm>
                <a:custGeom>
                  <a:avLst/>
                  <a:gdLst>
                    <a:gd name="T0" fmla="*/ 0 w 354"/>
                    <a:gd name="T1" fmla="*/ 4 h 312"/>
                    <a:gd name="T2" fmla="*/ 9 w 354"/>
                    <a:gd name="T3" fmla="*/ 15 h 312"/>
                    <a:gd name="T4" fmla="*/ 0 w 354"/>
                    <a:gd name="T5" fmla="*/ 4 h 312"/>
                    <a:gd name="T6" fmla="*/ 0 60000 65536"/>
                    <a:gd name="T7" fmla="*/ 0 60000 65536"/>
                    <a:gd name="T8" fmla="*/ 0 60000 65536"/>
                    <a:gd name="T9" fmla="*/ 0 w 354"/>
                    <a:gd name="T10" fmla="*/ 0 h 312"/>
                    <a:gd name="T11" fmla="*/ 354 w 354"/>
                    <a:gd name="T12" fmla="*/ 312 h 312"/>
                  </a:gdLst>
                  <a:ahLst/>
                  <a:cxnLst>
                    <a:cxn ang="T6">
                      <a:pos x="T0" y="T1"/>
                    </a:cxn>
                    <a:cxn ang="T7">
                      <a:pos x="T2" y="T3"/>
                    </a:cxn>
                    <a:cxn ang="T8">
                      <a:pos x="T4" y="T5"/>
                    </a:cxn>
                  </a:cxnLst>
                  <a:rect l="T9" t="T10" r="T11" b="T12"/>
                  <a:pathLst>
                    <a:path w="354" h="312">
                      <a:moveTo>
                        <a:pt x="0" y="84"/>
                      </a:moveTo>
                      <a:cubicBezTo>
                        <a:pt x="0" y="84"/>
                        <a:pt x="240" y="132"/>
                        <a:pt x="198" y="312"/>
                      </a:cubicBezTo>
                      <a:cubicBezTo>
                        <a:pt x="198" y="312"/>
                        <a:pt x="354" y="0"/>
                        <a:pt x="0" y="84"/>
                      </a:cubicBezTo>
                      <a:close/>
                    </a:path>
                  </a:pathLst>
                </a:custGeom>
                <a:solidFill>
                  <a:srgbClr val="BC9168"/>
                </a:solidFill>
                <a:ln w="9525">
                  <a:noFill/>
                  <a:round/>
                  <a:headEnd/>
                  <a:tailEnd/>
                </a:ln>
              </p:spPr>
              <p:txBody>
                <a:bodyPr/>
                <a:lstStyle/>
                <a:p>
                  <a:endParaRPr lang="en-US">
                    <a:latin typeface="Calibri" pitchFamily="34" charset="0"/>
                    <a:cs typeface="Arial" pitchFamily="34" charset="0"/>
                  </a:endParaRPr>
                </a:p>
              </p:txBody>
            </p:sp>
            <p:sp>
              <p:nvSpPr>
                <p:cNvPr id="776" name="Freeform 572"/>
                <p:cNvSpPr>
                  <a:spLocks/>
                </p:cNvSpPr>
                <p:nvPr/>
              </p:nvSpPr>
              <p:spPr bwMode="gray">
                <a:xfrm>
                  <a:off x="3796" y="3041"/>
                  <a:ext cx="149" cy="111"/>
                </a:xfrm>
                <a:custGeom>
                  <a:avLst/>
                  <a:gdLst/>
                  <a:ahLst/>
                  <a:cxnLst>
                    <a:cxn ang="0">
                      <a:pos x="309" y="0"/>
                    </a:cxn>
                    <a:cxn ang="0">
                      <a:pos x="377" y="40"/>
                    </a:cxn>
                    <a:cxn ang="0">
                      <a:pos x="674" y="181"/>
                    </a:cxn>
                    <a:cxn ang="0">
                      <a:pos x="0" y="510"/>
                    </a:cxn>
                    <a:cxn ang="0">
                      <a:pos x="309" y="0"/>
                    </a:cxn>
                  </a:cxnLst>
                  <a:rect l="0" t="0" r="r" b="b"/>
                  <a:pathLst>
                    <a:path w="674" h="510">
                      <a:moveTo>
                        <a:pt x="309" y="0"/>
                      </a:moveTo>
                      <a:cubicBezTo>
                        <a:pt x="377" y="40"/>
                        <a:pt x="377" y="40"/>
                        <a:pt x="377" y="40"/>
                      </a:cubicBezTo>
                      <a:cubicBezTo>
                        <a:pt x="377" y="40"/>
                        <a:pt x="585" y="122"/>
                        <a:pt x="674" y="181"/>
                      </a:cubicBezTo>
                      <a:cubicBezTo>
                        <a:pt x="0" y="510"/>
                        <a:pt x="0" y="510"/>
                        <a:pt x="0" y="510"/>
                      </a:cubicBezTo>
                      <a:cubicBezTo>
                        <a:pt x="0" y="510"/>
                        <a:pt x="218" y="388"/>
                        <a:pt x="309" y="0"/>
                      </a:cubicBezTo>
                      <a:close/>
                    </a:path>
                  </a:pathLst>
                </a:custGeom>
                <a:solidFill>
                  <a:schemeClr val="tx1">
                    <a:lumMod val="65000"/>
                    <a:lumOff val="35000"/>
                    <a:alpha val="50000"/>
                  </a:schemeClr>
                </a:solidFill>
                <a:ln w="9525">
                  <a:noFill/>
                  <a:round/>
                  <a:headEnd/>
                  <a:tailEnd/>
                </a:ln>
              </p:spPr>
              <p:txBody>
                <a:bodyPr/>
                <a:lstStyle/>
                <a:p>
                  <a:endParaRPr lang="en-US">
                    <a:latin typeface="Calibri" pitchFamily="34" charset="0"/>
                    <a:cs typeface="Arial" pitchFamily="34" charset="0"/>
                  </a:endParaRPr>
                </a:p>
              </p:txBody>
            </p:sp>
            <p:sp>
              <p:nvSpPr>
                <p:cNvPr id="18667" name="Line 583"/>
                <p:cNvSpPr>
                  <a:spLocks noChangeShapeType="1"/>
                </p:cNvSpPr>
                <p:nvPr/>
              </p:nvSpPr>
              <p:spPr bwMode="gray">
                <a:xfrm>
                  <a:off x="3486" y="3482"/>
                  <a:ext cx="0" cy="0"/>
                </a:xfrm>
                <a:prstGeom prst="line">
                  <a:avLst/>
                </a:prstGeom>
                <a:noFill/>
                <a:ln w="9525">
                  <a:noFill/>
                  <a:round/>
                  <a:headEnd/>
                  <a:tailEnd/>
                </a:ln>
              </p:spPr>
              <p:txBody>
                <a:bodyPr/>
                <a:lstStyle/>
                <a:p>
                  <a:pPr fontAlgn="auto">
                    <a:spcBef>
                      <a:spcPts val="0"/>
                    </a:spcBef>
                    <a:spcAft>
                      <a:spcPts val="0"/>
                    </a:spcAft>
                    <a:defRPr/>
                  </a:pPr>
                  <a:endParaRPr lang="en-US" dirty="0">
                    <a:latin typeface="+mn-ea"/>
                    <a:ea typeface="+mn-ea"/>
                    <a:cs typeface="Arial" pitchFamily="34" charset="0"/>
                  </a:endParaRPr>
                </a:p>
              </p:txBody>
            </p:sp>
            <p:sp>
              <p:nvSpPr>
                <p:cNvPr id="18668" name="Line 584"/>
                <p:cNvSpPr>
                  <a:spLocks noChangeShapeType="1"/>
                </p:cNvSpPr>
                <p:nvPr/>
              </p:nvSpPr>
              <p:spPr bwMode="gray">
                <a:xfrm>
                  <a:off x="3486" y="3482"/>
                  <a:ext cx="0" cy="0"/>
                </a:xfrm>
                <a:prstGeom prst="line">
                  <a:avLst/>
                </a:prstGeom>
                <a:noFill/>
                <a:ln w="9525">
                  <a:noFill/>
                  <a:round/>
                  <a:headEnd/>
                  <a:tailEnd/>
                </a:ln>
              </p:spPr>
              <p:txBody>
                <a:bodyPr/>
                <a:lstStyle/>
                <a:p>
                  <a:pPr fontAlgn="auto">
                    <a:spcBef>
                      <a:spcPts val="0"/>
                    </a:spcBef>
                    <a:spcAft>
                      <a:spcPts val="0"/>
                    </a:spcAft>
                    <a:defRPr/>
                  </a:pPr>
                  <a:endParaRPr lang="en-US" dirty="0">
                    <a:latin typeface="+mn-ea"/>
                    <a:ea typeface="+mn-ea"/>
                    <a:cs typeface="Arial" pitchFamily="34" charset="0"/>
                  </a:endParaRPr>
                </a:p>
              </p:txBody>
            </p:sp>
            <p:sp>
              <p:nvSpPr>
                <p:cNvPr id="17645" name="Freeform 585"/>
                <p:cNvSpPr>
                  <a:spLocks/>
                </p:cNvSpPr>
                <p:nvPr/>
              </p:nvSpPr>
              <p:spPr bwMode="gray">
                <a:xfrm>
                  <a:off x="3847" y="2637"/>
                  <a:ext cx="88" cy="241"/>
                </a:xfrm>
                <a:custGeom>
                  <a:avLst/>
                  <a:gdLst>
                    <a:gd name="T0" fmla="*/ 0 w 408"/>
                    <a:gd name="T1" fmla="*/ 0 h 1112"/>
                    <a:gd name="T2" fmla="*/ 8 w 408"/>
                    <a:gd name="T3" fmla="*/ 52 h 1112"/>
                    <a:gd name="T4" fmla="*/ 0 w 408"/>
                    <a:gd name="T5" fmla="*/ 0 h 1112"/>
                    <a:gd name="T6" fmla="*/ 0 60000 65536"/>
                    <a:gd name="T7" fmla="*/ 0 60000 65536"/>
                    <a:gd name="T8" fmla="*/ 0 60000 65536"/>
                    <a:gd name="T9" fmla="*/ 0 w 408"/>
                    <a:gd name="T10" fmla="*/ 0 h 1112"/>
                    <a:gd name="T11" fmla="*/ 408 w 408"/>
                    <a:gd name="T12" fmla="*/ 1112 h 1112"/>
                  </a:gdLst>
                  <a:ahLst/>
                  <a:cxnLst>
                    <a:cxn ang="T6">
                      <a:pos x="T0" y="T1"/>
                    </a:cxn>
                    <a:cxn ang="T7">
                      <a:pos x="T2" y="T3"/>
                    </a:cxn>
                    <a:cxn ang="T8">
                      <a:pos x="T4" y="T5"/>
                    </a:cxn>
                  </a:cxnLst>
                  <a:rect l="T9" t="T10" r="T11" b="T12"/>
                  <a:pathLst>
                    <a:path w="408" h="1112">
                      <a:moveTo>
                        <a:pt x="0" y="0"/>
                      </a:moveTo>
                      <a:cubicBezTo>
                        <a:pt x="0" y="0"/>
                        <a:pt x="241" y="315"/>
                        <a:pt x="179" y="1112"/>
                      </a:cubicBezTo>
                      <a:cubicBezTo>
                        <a:pt x="179" y="1112"/>
                        <a:pt x="408" y="167"/>
                        <a:pt x="0" y="0"/>
                      </a:cubicBezTo>
                      <a:close/>
                    </a:path>
                  </a:pathLst>
                </a:custGeom>
                <a:solidFill>
                  <a:srgbClr val="DBDBDB">
                    <a:alpha val="59999"/>
                  </a:srgbClr>
                </a:solidFill>
                <a:ln w="9525">
                  <a:noFill/>
                  <a:round/>
                  <a:headEnd/>
                  <a:tailEnd/>
                </a:ln>
              </p:spPr>
              <p:txBody>
                <a:bodyPr/>
                <a:lstStyle/>
                <a:p>
                  <a:endParaRPr lang="en-US">
                    <a:latin typeface="Calibri" pitchFamily="34" charset="0"/>
                    <a:cs typeface="Arial" pitchFamily="34" charset="0"/>
                  </a:endParaRPr>
                </a:p>
              </p:txBody>
            </p:sp>
            <p:sp>
              <p:nvSpPr>
                <p:cNvPr id="17646" name="Freeform 586"/>
                <p:cNvSpPr>
                  <a:spLocks/>
                </p:cNvSpPr>
                <p:nvPr/>
              </p:nvSpPr>
              <p:spPr bwMode="gray">
                <a:xfrm>
                  <a:off x="3759" y="2670"/>
                  <a:ext cx="73" cy="94"/>
                </a:xfrm>
                <a:custGeom>
                  <a:avLst/>
                  <a:gdLst>
                    <a:gd name="T0" fmla="*/ 11 w 340"/>
                    <a:gd name="T1" fmla="*/ 20 h 433"/>
                    <a:gd name="T2" fmla="*/ 0 w 340"/>
                    <a:gd name="T3" fmla="*/ 9 h 433"/>
                    <a:gd name="T4" fmla="*/ 11 w 340"/>
                    <a:gd name="T5" fmla="*/ 20 h 433"/>
                    <a:gd name="T6" fmla="*/ 0 60000 65536"/>
                    <a:gd name="T7" fmla="*/ 0 60000 65536"/>
                    <a:gd name="T8" fmla="*/ 0 60000 65536"/>
                    <a:gd name="T9" fmla="*/ 0 w 340"/>
                    <a:gd name="T10" fmla="*/ 0 h 433"/>
                    <a:gd name="T11" fmla="*/ 340 w 340"/>
                    <a:gd name="T12" fmla="*/ 433 h 433"/>
                  </a:gdLst>
                  <a:ahLst/>
                  <a:cxnLst>
                    <a:cxn ang="T6">
                      <a:pos x="T0" y="T1"/>
                    </a:cxn>
                    <a:cxn ang="T7">
                      <a:pos x="T2" y="T3"/>
                    </a:cxn>
                    <a:cxn ang="T8">
                      <a:pos x="T4" y="T5"/>
                    </a:cxn>
                  </a:cxnLst>
                  <a:rect l="T9" t="T10" r="T11" b="T12"/>
                  <a:pathLst>
                    <a:path w="340" h="433">
                      <a:moveTo>
                        <a:pt x="241" y="433"/>
                      </a:moveTo>
                      <a:cubicBezTo>
                        <a:pt x="241" y="433"/>
                        <a:pt x="340" y="0"/>
                        <a:pt x="0" y="192"/>
                      </a:cubicBezTo>
                      <a:cubicBezTo>
                        <a:pt x="0" y="192"/>
                        <a:pt x="266" y="99"/>
                        <a:pt x="241" y="433"/>
                      </a:cubicBezTo>
                      <a:close/>
                    </a:path>
                  </a:pathLst>
                </a:custGeom>
                <a:solidFill>
                  <a:srgbClr val="DBDBDB"/>
                </a:solidFill>
                <a:ln w="9525">
                  <a:noFill/>
                  <a:round/>
                  <a:headEnd/>
                  <a:tailEnd/>
                </a:ln>
              </p:spPr>
              <p:txBody>
                <a:bodyPr/>
                <a:lstStyle/>
                <a:p>
                  <a:endParaRPr lang="en-US">
                    <a:latin typeface="Calibri" pitchFamily="34" charset="0"/>
                    <a:cs typeface="Arial" pitchFamily="34" charset="0"/>
                  </a:endParaRPr>
                </a:p>
              </p:txBody>
            </p:sp>
            <p:sp>
              <p:nvSpPr>
                <p:cNvPr id="17647" name="Freeform 587"/>
                <p:cNvSpPr>
                  <a:spLocks/>
                </p:cNvSpPr>
                <p:nvPr/>
              </p:nvSpPr>
              <p:spPr bwMode="gray">
                <a:xfrm>
                  <a:off x="3571" y="2654"/>
                  <a:ext cx="183" cy="59"/>
                </a:xfrm>
                <a:custGeom>
                  <a:avLst/>
                  <a:gdLst>
                    <a:gd name="T0" fmla="*/ 40 w 841"/>
                    <a:gd name="T1" fmla="*/ 13 h 272"/>
                    <a:gd name="T2" fmla="*/ 16 w 841"/>
                    <a:gd name="T3" fmla="*/ 5 h 272"/>
                    <a:gd name="T4" fmla="*/ 0 w 841"/>
                    <a:gd name="T5" fmla="*/ 5 h 272"/>
                    <a:gd name="T6" fmla="*/ 12 w 841"/>
                    <a:gd name="T7" fmla="*/ 8 h 272"/>
                    <a:gd name="T8" fmla="*/ 40 w 841"/>
                    <a:gd name="T9" fmla="*/ 13 h 272"/>
                    <a:gd name="T10" fmla="*/ 0 60000 65536"/>
                    <a:gd name="T11" fmla="*/ 0 60000 65536"/>
                    <a:gd name="T12" fmla="*/ 0 60000 65536"/>
                    <a:gd name="T13" fmla="*/ 0 60000 65536"/>
                    <a:gd name="T14" fmla="*/ 0 60000 65536"/>
                    <a:gd name="T15" fmla="*/ 0 w 841"/>
                    <a:gd name="T16" fmla="*/ 0 h 272"/>
                    <a:gd name="T17" fmla="*/ 841 w 841"/>
                    <a:gd name="T18" fmla="*/ 272 h 272"/>
                  </a:gdLst>
                  <a:ahLst/>
                  <a:cxnLst>
                    <a:cxn ang="T10">
                      <a:pos x="T0" y="T1"/>
                    </a:cxn>
                    <a:cxn ang="T11">
                      <a:pos x="T2" y="T3"/>
                    </a:cxn>
                    <a:cxn ang="T12">
                      <a:pos x="T4" y="T5"/>
                    </a:cxn>
                    <a:cxn ang="T13">
                      <a:pos x="T6" y="T7"/>
                    </a:cxn>
                    <a:cxn ang="T14">
                      <a:pos x="T8" y="T9"/>
                    </a:cxn>
                  </a:cxnLst>
                  <a:rect l="T15" t="T16" r="T17" b="T18"/>
                  <a:pathLst>
                    <a:path w="841" h="272">
                      <a:moveTo>
                        <a:pt x="834" y="272"/>
                      </a:moveTo>
                      <a:cubicBezTo>
                        <a:pt x="834" y="272"/>
                        <a:pt x="841" y="0"/>
                        <a:pt x="327" y="99"/>
                      </a:cubicBezTo>
                      <a:cubicBezTo>
                        <a:pt x="327" y="99"/>
                        <a:pt x="55" y="179"/>
                        <a:pt x="0" y="99"/>
                      </a:cubicBezTo>
                      <a:cubicBezTo>
                        <a:pt x="0" y="99"/>
                        <a:pt x="18" y="185"/>
                        <a:pt x="253" y="167"/>
                      </a:cubicBezTo>
                      <a:cubicBezTo>
                        <a:pt x="488" y="148"/>
                        <a:pt x="674" y="117"/>
                        <a:pt x="834" y="272"/>
                      </a:cubicBezTo>
                      <a:close/>
                    </a:path>
                  </a:pathLst>
                </a:custGeom>
                <a:gradFill rotWithShape="1">
                  <a:gsLst>
                    <a:gs pos="0">
                      <a:srgbClr val="CCCCCC"/>
                    </a:gs>
                    <a:gs pos="100000">
                      <a:srgbClr val="BABABA"/>
                    </a:gs>
                  </a:gsLst>
                  <a:lin ang="18900000" scaled="1"/>
                </a:gradFill>
                <a:ln w="9525">
                  <a:noFill/>
                  <a:round/>
                  <a:headEnd/>
                  <a:tailEnd/>
                </a:ln>
              </p:spPr>
              <p:txBody>
                <a:bodyPr/>
                <a:lstStyle/>
                <a:p>
                  <a:endParaRPr lang="en-US">
                    <a:latin typeface="Calibri" pitchFamily="34" charset="0"/>
                    <a:cs typeface="Arial" pitchFamily="34" charset="0"/>
                  </a:endParaRPr>
                </a:p>
              </p:txBody>
            </p:sp>
          </p:grpSp>
        </p:grpSp>
        <p:pic>
          <p:nvPicPr>
            <p:cNvPr id="17629" name="Picture 9"/>
            <p:cNvPicPr>
              <a:picLocks noChangeAspect="1" noChangeArrowheads="1"/>
            </p:cNvPicPr>
            <p:nvPr/>
          </p:nvPicPr>
          <p:blipFill>
            <a:blip r:embed="rId8" cstate="print"/>
            <a:srcRect/>
            <a:stretch>
              <a:fillRect/>
            </a:stretch>
          </p:blipFill>
          <p:spPr bwMode="auto">
            <a:xfrm>
              <a:off x="9474200" y="4630444"/>
              <a:ext cx="1346200" cy="284312"/>
            </a:xfrm>
            <a:prstGeom prst="rect">
              <a:avLst/>
            </a:prstGeom>
            <a:noFill/>
            <a:ln w="9525">
              <a:noFill/>
              <a:miter lim="800000"/>
              <a:headEnd/>
              <a:tailEnd/>
            </a:ln>
          </p:spPr>
        </p:pic>
        <p:pic>
          <p:nvPicPr>
            <p:cNvPr id="17630" name="Picture 34" descr="FotoIcon_Rechteck_Rand"/>
            <p:cNvPicPr>
              <a:picLocks noChangeAspect="1" noChangeArrowheads="1"/>
            </p:cNvPicPr>
            <p:nvPr/>
          </p:nvPicPr>
          <p:blipFill>
            <a:blip r:embed="rId7" cstate="print"/>
            <a:srcRect/>
            <a:stretch>
              <a:fillRect/>
            </a:stretch>
          </p:blipFill>
          <p:spPr bwMode="auto">
            <a:xfrm>
              <a:off x="9607793" y="3772028"/>
              <a:ext cx="1000230" cy="998174"/>
            </a:xfrm>
            <a:prstGeom prst="rect">
              <a:avLst/>
            </a:prstGeom>
            <a:noFill/>
            <a:ln w="9525">
              <a:noFill/>
              <a:miter lim="800000"/>
              <a:headEnd/>
              <a:tailEnd/>
            </a:ln>
          </p:spPr>
        </p:pic>
      </p:grpSp>
      <p:grpSp>
        <p:nvGrpSpPr>
          <p:cNvPr id="22" name="Group 816"/>
          <p:cNvGrpSpPr>
            <a:grpSpLocks/>
          </p:cNvGrpSpPr>
          <p:nvPr/>
        </p:nvGrpSpPr>
        <p:grpSpPr bwMode="auto">
          <a:xfrm>
            <a:off x="3802063" y="1851025"/>
            <a:ext cx="1346200" cy="1184275"/>
            <a:chOff x="-1803400" y="3747560"/>
            <a:chExt cx="1346200" cy="1184129"/>
          </a:xfrm>
        </p:grpSpPr>
        <p:pic>
          <p:nvPicPr>
            <p:cNvPr id="17604" name="Picture 9"/>
            <p:cNvPicPr>
              <a:picLocks noChangeAspect="1" noChangeArrowheads="1"/>
            </p:cNvPicPr>
            <p:nvPr/>
          </p:nvPicPr>
          <p:blipFill>
            <a:blip r:embed="rId8" cstate="print"/>
            <a:srcRect/>
            <a:stretch>
              <a:fillRect/>
            </a:stretch>
          </p:blipFill>
          <p:spPr bwMode="auto">
            <a:xfrm>
              <a:off x="-1803400" y="4647377"/>
              <a:ext cx="1346200" cy="284312"/>
            </a:xfrm>
            <a:prstGeom prst="rect">
              <a:avLst/>
            </a:prstGeom>
            <a:noFill/>
            <a:ln w="9525">
              <a:noFill/>
              <a:miter lim="800000"/>
              <a:headEnd/>
              <a:tailEnd/>
            </a:ln>
          </p:spPr>
        </p:pic>
        <p:sp>
          <p:nvSpPr>
            <p:cNvPr id="17605" name="AutoShape 26"/>
            <p:cNvSpPr>
              <a:spLocks noChangeArrowheads="1"/>
            </p:cNvSpPr>
            <p:nvPr/>
          </p:nvSpPr>
          <p:spPr bwMode="auto">
            <a:xfrm>
              <a:off x="-1671638" y="3747560"/>
              <a:ext cx="1009650" cy="1009526"/>
            </a:xfrm>
            <a:prstGeom prst="roundRect">
              <a:avLst>
                <a:gd name="adj" fmla="val 16667"/>
              </a:avLst>
            </a:prstGeom>
            <a:blipFill dpi="0" rotWithShape="1">
              <a:blip r:embed="rId5" cstate="print"/>
              <a:srcRect/>
              <a:stretch>
                <a:fillRect/>
              </a:stretch>
            </a:blipFill>
            <a:ln w="9525">
              <a:solidFill>
                <a:schemeClr val="tx1"/>
              </a:solidFill>
              <a:round/>
              <a:headEnd/>
              <a:tailEnd/>
            </a:ln>
          </p:spPr>
          <p:txBody>
            <a:bodyPr wrap="none" anchor="ctr"/>
            <a:lstStyle/>
            <a:p>
              <a:endParaRPr lang="en-US">
                <a:latin typeface="Calibri" pitchFamily="34" charset="0"/>
                <a:cs typeface="Arial" pitchFamily="34" charset="0"/>
              </a:endParaRPr>
            </a:p>
          </p:txBody>
        </p:sp>
        <p:grpSp>
          <p:nvGrpSpPr>
            <p:cNvPr id="23" name="Group 1633"/>
            <p:cNvGrpSpPr>
              <a:grpSpLocks/>
            </p:cNvGrpSpPr>
            <p:nvPr/>
          </p:nvGrpSpPr>
          <p:grpSpPr bwMode="auto">
            <a:xfrm>
              <a:off x="-1566332" y="3962401"/>
              <a:ext cx="791242" cy="591235"/>
              <a:chOff x="1606" y="2518"/>
              <a:chExt cx="1171" cy="875"/>
            </a:xfrm>
          </p:grpSpPr>
          <p:grpSp>
            <p:nvGrpSpPr>
              <p:cNvPr id="24" name="Group 1634"/>
              <p:cNvGrpSpPr>
                <a:grpSpLocks/>
              </p:cNvGrpSpPr>
              <p:nvPr/>
            </p:nvGrpSpPr>
            <p:grpSpPr bwMode="auto">
              <a:xfrm>
                <a:off x="1606" y="2518"/>
                <a:ext cx="1171" cy="875"/>
                <a:chOff x="4352" y="2518"/>
                <a:chExt cx="1171" cy="875"/>
              </a:xfrm>
            </p:grpSpPr>
            <p:sp>
              <p:nvSpPr>
                <p:cNvPr id="17610" name="Freeform 1635"/>
                <p:cNvSpPr>
                  <a:spLocks/>
                </p:cNvSpPr>
                <p:nvPr/>
              </p:nvSpPr>
              <p:spPr bwMode="gray">
                <a:xfrm>
                  <a:off x="4351" y="3126"/>
                  <a:ext cx="1172" cy="209"/>
                </a:xfrm>
                <a:custGeom>
                  <a:avLst/>
                  <a:gdLst>
                    <a:gd name="T0" fmla="*/ 2527 w 543"/>
                    <a:gd name="T1" fmla="*/ 453 h 96"/>
                    <a:gd name="T2" fmla="*/ 2527 w 543"/>
                    <a:gd name="T3" fmla="*/ 453 h 96"/>
                    <a:gd name="T4" fmla="*/ 2519 w 543"/>
                    <a:gd name="T5" fmla="*/ 433 h 96"/>
                    <a:gd name="T6" fmla="*/ 2141 w 543"/>
                    <a:gd name="T7" fmla="*/ 37 h 96"/>
                    <a:gd name="T8" fmla="*/ 2061 w 543"/>
                    <a:gd name="T9" fmla="*/ 0 h 96"/>
                    <a:gd name="T10" fmla="*/ 466 w 543"/>
                    <a:gd name="T11" fmla="*/ 0 h 96"/>
                    <a:gd name="T12" fmla="*/ 391 w 543"/>
                    <a:gd name="T13" fmla="*/ 33 h 96"/>
                    <a:gd name="T14" fmla="*/ 13 w 543"/>
                    <a:gd name="T15" fmla="*/ 433 h 96"/>
                    <a:gd name="T16" fmla="*/ 0 w 543"/>
                    <a:gd name="T17" fmla="*/ 453 h 96"/>
                    <a:gd name="T18" fmla="*/ 0 w 543"/>
                    <a:gd name="T19" fmla="*/ 453 h 96"/>
                    <a:gd name="T20" fmla="*/ 2527 w 543"/>
                    <a:gd name="T21" fmla="*/ 453 h 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3"/>
                    <a:gd name="T34" fmla="*/ 0 h 96"/>
                    <a:gd name="T35" fmla="*/ 543 w 543"/>
                    <a:gd name="T36" fmla="*/ 96 h 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3" h="96">
                      <a:moveTo>
                        <a:pt x="543" y="96"/>
                      </a:moveTo>
                      <a:cubicBezTo>
                        <a:pt x="543" y="96"/>
                        <a:pt x="543" y="96"/>
                        <a:pt x="543" y="96"/>
                      </a:cubicBezTo>
                      <a:cubicBezTo>
                        <a:pt x="543" y="94"/>
                        <a:pt x="542" y="93"/>
                        <a:pt x="541" y="92"/>
                      </a:cubicBezTo>
                      <a:cubicBezTo>
                        <a:pt x="460" y="8"/>
                        <a:pt x="460" y="8"/>
                        <a:pt x="460" y="8"/>
                      </a:cubicBezTo>
                      <a:cubicBezTo>
                        <a:pt x="456" y="4"/>
                        <a:pt x="449" y="0"/>
                        <a:pt x="443" y="0"/>
                      </a:cubicBezTo>
                      <a:cubicBezTo>
                        <a:pt x="100" y="0"/>
                        <a:pt x="100" y="0"/>
                        <a:pt x="100" y="0"/>
                      </a:cubicBezTo>
                      <a:cubicBezTo>
                        <a:pt x="95" y="0"/>
                        <a:pt x="87" y="4"/>
                        <a:pt x="84" y="7"/>
                      </a:cubicBezTo>
                      <a:cubicBezTo>
                        <a:pt x="3" y="92"/>
                        <a:pt x="3" y="92"/>
                        <a:pt x="3" y="92"/>
                      </a:cubicBezTo>
                      <a:cubicBezTo>
                        <a:pt x="1" y="93"/>
                        <a:pt x="0" y="95"/>
                        <a:pt x="0" y="96"/>
                      </a:cubicBezTo>
                      <a:cubicBezTo>
                        <a:pt x="0" y="96"/>
                        <a:pt x="0" y="96"/>
                        <a:pt x="0" y="96"/>
                      </a:cubicBezTo>
                      <a:lnTo>
                        <a:pt x="543" y="96"/>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611" name="Freeform 1636"/>
                <p:cNvSpPr>
                  <a:spLocks/>
                </p:cNvSpPr>
                <p:nvPr/>
              </p:nvSpPr>
              <p:spPr bwMode="gray">
                <a:xfrm>
                  <a:off x="4544" y="2545"/>
                  <a:ext cx="787" cy="573"/>
                </a:xfrm>
                <a:custGeom>
                  <a:avLst/>
                  <a:gdLst>
                    <a:gd name="T0" fmla="*/ 1639 w 364"/>
                    <a:gd name="T1" fmla="*/ 0 h 265"/>
                    <a:gd name="T2" fmla="*/ 1639 w 364"/>
                    <a:gd name="T3" fmla="*/ 1131 h 265"/>
                    <a:gd name="T4" fmla="*/ 61 w 364"/>
                    <a:gd name="T5" fmla="*/ 1131 h 265"/>
                    <a:gd name="T6" fmla="*/ 61 w 364"/>
                    <a:gd name="T7" fmla="*/ 0 h 265"/>
                    <a:gd name="T8" fmla="*/ 0 w 364"/>
                    <a:gd name="T9" fmla="*/ 0 h 265"/>
                    <a:gd name="T10" fmla="*/ 0 w 364"/>
                    <a:gd name="T11" fmla="*/ 1211 h 265"/>
                    <a:gd name="T12" fmla="*/ 28 w 364"/>
                    <a:gd name="T13" fmla="*/ 1239 h 265"/>
                    <a:gd name="T14" fmla="*/ 1676 w 364"/>
                    <a:gd name="T15" fmla="*/ 1239 h 265"/>
                    <a:gd name="T16" fmla="*/ 1699 w 364"/>
                    <a:gd name="T17" fmla="*/ 1211 h 265"/>
                    <a:gd name="T18" fmla="*/ 1699 w 364"/>
                    <a:gd name="T19" fmla="*/ 0 h 265"/>
                    <a:gd name="T20" fmla="*/ 1639 w 364"/>
                    <a:gd name="T21" fmla="*/ 0 h 2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4"/>
                    <a:gd name="T34" fmla="*/ 0 h 265"/>
                    <a:gd name="T35" fmla="*/ 364 w 364"/>
                    <a:gd name="T36" fmla="*/ 265 h 2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4" h="265">
                      <a:moveTo>
                        <a:pt x="351" y="0"/>
                      </a:moveTo>
                      <a:cubicBezTo>
                        <a:pt x="351" y="242"/>
                        <a:pt x="351" y="242"/>
                        <a:pt x="351" y="242"/>
                      </a:cubicBezTo>
                      <a:cubicBezTo>
                        <a:pt x="13" y="242"/>
                        <a:pt x="13" y="242"/>
                        <a:pt x="13" y="242"/>
                      </a:cubicBezTo>
                      <a:cubicBezTo>
                        <a:pt x="13" y="0"/>
                        <a:pt x="13" y="0"/>
                        <a:pt x="13" y="0"/>
                      </a:cubicBezTo>
                      <a:cubicBezTo>
                        <a:pt x="0" y="0"/>
                        <a:pt x="0" y="0"/>
                        <a:pt x="0" y="0"/>
                      </a:cubicBezTo>
                      <a:cubicBezTo>
                        <a:pt x="0" y="259"/>
                        <a:pt x="0" y="259"/>
                        <a:pt x="0" y="259"/>
                      </a:cubicBezTo>
                      <a:cubicBezTo>
                        <a:pt x="0" y="262"/>
                        <a:pt x="3" y="265"/>
                        <a:pt x="6" y="265"/>
                      </a:cubicBezTo>
                      <a:cubicBezTo>
                        <a:pt x="359" y="265"/>
                        <a:pt x="359" y="265"/>
                        <a:pt x="359" y="265"/>
                      </a:cubicBezTo>
                      <a:cubicBezTo>
                        <a:pt x="362" y="265"/>
                        <a:pt x="364" y="262"/>
                        <a:pt x="364" y="259"/>
                      </a:cubicBezTo>
                      <a:cubicBezTo>
                        <a:pt x="364" y="0"/>
                        <a:pt x="364" y="0"/>
                        <a:pt x="364" y="0"/>
                      </a:cubicBezTo>
                      <a:lnTo>
                        <a:pt x="351"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en-US">
                    <a:latin typeface="Calibri" pitchFamily="34" charset="0"/>
                    <a:cs typeface="Arial" pitchFamily="34" charset="0"/>
                  </a:endParaRPr>
                </a:p>
              </p:txBody>
            </p:sp>
            <p:grpSp>
              <p:nvGrpSpPr>
                <p:cNvPr id="25" name="Group 1637"/>
                <p:cNvGrpSpPr>
                  <a:grpSpLocks/>
                </p:cNvGrpSpPr>
                <p:nvPr/>
              </p:nvGrpSpPr>
              <p:grpSpPr bwMode="auto">
                <a:xfrm>
                  <a:off x="4574" y="2546"/>
                  <a:ext cx="730" cy="522"/>
                  <a:chOff x="4574" y="2546"/>
                  <a:chExt cx="730" cy="522"/>
                </a:xfrm>
              </p:grpSpPr>
              <p:sp>
                <p:nvSpPr>
                  <p:cNvPr id="17624" name="Freeform 1638"/>
                  <p:cNvSpPr>
                    <a:spLocks/>
                  </p:cNvSpPr>
                  <p:nvPr/>
                </p:nvSpPr>
                <p:spPr bwMode="gray">
                  <a:xfrm>
                    <a:off x="4936" y="2545"/>
                    <a:ext cx="369" cy="522"/>
                  </a:xfrm>
                  <a:custGeom>
                    <a:avLst/>
                    <a:gdLst>
                      <a:gd name="T0" fmla="*/ 337 w 404"/>
                      <a:gd name="T1" fmla="*/ 0 h 571"/>
                      <a:gd name="T2" fmla="*/ 0 w 404"/>
                      <a:gd name="T3" fmla="*/ 0 h 571"/>
                      <a:gd name="T4" fmla="*/ 181 w 404"/>
                      <a:gd name="T5" fmla="*/ 477 h 571"/>
                      <a:gd name="T6" fmla="*/ 337 w 404"/>
                      <a:gd name="T7" fmla="*/ 477 h 571"/>
                      <a:gd name="T8" fmla="*/ 337 w 404"/>
                      <a:gd name="T9" fmla="*/ 0 h 571"/>
                      <a:gd name="T10" fmla="*/ 0 60000 65536"/>
                      <a:gd name="T11" fmla="*/ 0 60000 65536"/>
                      <a:gd name="T12" fmla="*/ 0 60000 65536"/>
                      <a:gd name="T13" fmla="*/ 0 60000 65536"/>
                      <a:gd name="T14" fmla="*/ 0 60000 65536"/>
                      <a:gd name="T15" fmla="*/ 0 w 404"/>
                      <a:gd name="T16" fmla="*/ 0 h 571"/>
                      <a:gd name="T17" fmla="*/ 404 w 404"/>
                      <a:gd name="T18" fmla="*/ 571 h 571"/>
                    </a:gdLst>
                    <a:ahLst/>
                    <a:cxnLst>
                      <a:cxn ang="T10">
                        <a:pos x="T0" y="T1"/>
                      </a:cxn>
                      <a:cxn ang="T11">
                        <a:pos x="T2" y="T3"/>
                      </a:cxn>
                      <a:cxn ang="T12">
                        <a:pos x="T4" y="T5"/>
                      </a:cxn>
                      <a:cxn ang="T13">
                        <a:pos x="T6" y="T7"/>
                      </a:cxn>
                      <a:cxn ang="T14">
                        <a:pos x="T8" y="T9"/>
                      </a:cxn>
                    </a:cxnLst>
                    <a:rect l="T15" t="T16" r="T17" b="T18"/>
                    <a:pathLst>
                      <a:path w="404" h="571">
                        <a:moveTo>
                          <a:pt x="404" y="0"/>
                        </a:moveTo>
                        <a:lnTo>
                          <a:pt x="0" y="0"/>
                        </a:lnTo>
                        <a:lnTo>
                          <a:pt x="217" y="571"/>
                        </a:lnTo>
                        <a:lnTo>
                          <a:pt x="404" y="571"/>
                        </a:lnTo>
                        <a:lnTo>
                          <a:pt x="404" y="0"/>
                        </a:lnTo>
                        <a:close/>
                      </a:path>
                    </a:pathLst>
                  </a:custGeom>
                  <a:gradFill rotWithShape="1">
                    <a:gsLst>
                      <a:gs pos="0">
                        <a:srgbClr val="191919"/>
                      </a:gs>
                      <a:gs pos="100000">
                        <a:srgbClr val="4D4D4D"/>
                      </a:gs>
                    </a:gsLst>
                    <a:lin ang="5400000" scaled="1"/>
                  </a:gradFill>
                  <a:ln w="9525">
                    <a:solidFill>
                      <a:srgbClr val="000000"/>
                    </a:solidFill>
                    <a:round/>
                    <a:headEnd/>
                    <a:tailEnd/>
                  </a:ln>
                </p:spPr>
                <p:txBody>
                  <a:bodyPr/>
                  <a:lstStyle/>
                  <a:p>
                    <a:endParaRPr lang="en-US">
                      <a:latin typeface="Calibri" pitchFamily="34" charset="0"/>
                      <a:cs typeface="Arial" pitchFamily="34" charset="0"/>
                    </a:endParaRPr>
                  </a:p>
                </p:txBody>
              </p:sp>
              <p:sp>
                <p:nvSpPr>
                  <p:cNvPr id="17625" name="Freeform 1639"/>
                  <p:cNvSpPr>
                    <a:spLocks/>
                  </p:cNvSpPr>
                  <p:nvPr/>
                </p:nvSpPr>
                <p:spPr bwMode="gray">
                  <a:xfrm>
                    <a:off x="4574" y="2625"/>
                    <a:ext cx="338" cy="442"/>
                  </a:xfrm>
                  <a:custGeom>
                    <a:avLst/>
                    <a:gdLst>
                      <a:gd name="T0" fmla="*/ 0 w 369"/>
                      <a:gd name="T1" fmla="*/ 404 h 482"/>
                      <a:gd name="T2" fmla="*/ 309 w 369"/>
                      <a:gd name="T3" fmla="*/ 404 h 482"/>
                      <a:gd name="T4" fmla="*/ 0 w 369"/>
                      <a:gd name="T5" fmla="*/ 0 h 482"/>
                      <a:gd name="T6" fmla="*/ 0 w 369"/>
                      <a:gd name="T7" fmla="*/ 404 h 482"/>
                      <a:gd name="T8" fmla="*/ 0 60000 65536"/>
                      <a:gd name="T9" fmla="*/ 0 60000 65536"/>
                      <a:gd name="T10" fmla="*/ 0 60000 65536"/>
                      <a:gd name="T11" fmla="*/ 0 60000 65536"/>
                      <a:gd name="T12" fmla="*/ 0 w 369"/>
                      <a:gd name="T13" fmla="*/ 0 h 482"/>
                      <a:gd name="T14" fmla="*/ 369 w 369"/>
                      <a:gd name="T15" fmla="*/ 482 h 482"/>
                    </a:gdLst>
                    <a:ahLst/>
                    <a:cxnLst>
                      <a:cxn ang="T8">
                        <a:pos x="T0" y="T1"/>
                      </a:cxn>
                      <a:cxn ang="T9">
                        <a:pos x="T2" y="T3"/>
                      </a:cxn>
                      <a:cxn ang="T10">
                        <a:pos x="T4" y="T5"/>
                      </a:cxn>
                      <a:cxn ang="T11">
                        <a:pos x="T6" y="T7"/>
                      </a:cxn>
                    </a:cxnLst>
                    <a:rect l="T12" t="T13" r="T14" b="T15"/>
                    <a:pathLst>
                      <a:path w="369" h="482">
                        <a:moveTo>
                          <a:pt x="0" y="482"/>
                        </a:moveTo>
                        <a:lnTo>
                          <a:pt x="369" y="482"/>
                        </a:lnTo>
                        <a:lnTo>
                          <a:pt x="0" y="0"/>
                        </a:lnTo>
                        <a:lnTo>
                          <a:pt x="0" y="482"/>
                        </a:lnTo>
                        <a:close/>
                      </a:path>
                    </a:pathLst>
                  </a:custGeom>
                  <a:gradFill rotWithShape="1">
                    <a:gsLst>
                      <a:gs pos="0">
                        <a:srgbClr val="4D4D4D"/>
                      </a:gs>
                      <a:gs pos="100000">
                        <a:srgbClr val="191919"/>
                      </a:gs>
                    </a:gsLst>
                    <a:lin ang="5400000" scaled="1"/>
                  </a:gradFill>
                  <a:ln w="9525">
                    <a:solidFill>
                      <a:srgbClr val="000000"/>
                    </a:solidFill>
                    <a:round/>
                    <a:headEnd/>
                    <a:tailEnd/>
                  </a:ln>
                </p:spPr>
                <p:txBody>
                  <a:bodyPr/>
                  <a:lstStyle/>
                  <a:p>
                    <a:endParaRPr lang="en-US">
                      <a:latin typeface="Calibri" pitchFamily="34" charset="0"/>
                      <a:cs typeface="Arial" pitchFamily="34" charset="0"/>
                    </a:endParaRPr>
                  </a:p>
                </p:txBody>
              </p:sp>
              <p:sp>
                <p:nvSpPr>
                  <p:cNvPr id="17626" name="Freeform 1640"/>
                  <p:cNvSpPr>
                    <a:spLocks/>
                  </p:cNvSpPr>
                  <p:nvPr/>
                </p:nvSpPr>
                <p:spPr bwMode="gray">
                  <a:xfrm>
                    <a:off x="4574" y="2545"/>
                    <a:ext cx="559" cy="522"/>
                  </a:xfrm>
                  <a:custGeom>
                    <a:avLst/>
                    <a:gdLst>
                      <a:gd name="T0" fmla="*/ 0 w 612"/>
                      <a:gd name="T1" fmla="*/ 0 h 571"/>
                      <a:gd name="T2" fmla="*/ 0 w 612"/>
                      <a:gd name="T3" fmla="*/ 74 h 571"/>
                      <a:gd name="T4" fmla="*/ 308 w 612"/>
                      <a:gd name="T5" fmla="*/ 477 h 571"/>
                      <a:gd name="T6" fmla="*/ 511 w 612"/>
                      <a:gd name="T7" fmla="*/ 477 h 571"/>
                      <a:gd name="T8" fmla="*/ 330 w 612"/>
                      <a:gd name="T9" fmla="*/ 0 h 571"/>
                      <a:gd name="T10" fmla="*/ 0 w 612"/>
                      <a:gd name="T11" fmla="*/ 0 h 571"/>
                      <a:gd name="T12" fmla="*/ 0 60000 65536"/>
                      <a:gd name="T13" fmla="*/ 0 60000 65536"/>
                      <a:gd name="T14" fmla="*/ 0 60000 65536"/>
                      <a:gd name="T15" fmla="*/ 0 60000 65536"/>
                      <a:gd name="T16" fmla="*/ 0 60000 65536"/>
                      <a:gd name="T17" fmla="*/ 0 60000 65536"/>
                      <a:gd name="T18" fmla="*/ 0 w 612"/>
                      <a:gd name="T19" fmla="*/ 0 h 571"/>
                      <a:gd name="T20" fmla="*/ 612 w 612"/>
                      <a:gd name="T21" fmla="*/ 571 h 571"/>
                    </a:gdLst>
                    <a:ahLst/>
                    <a:cxnLst>
                      <a:cxn ang="T12">
                        <a:pos x="T0" y="T1"/>
                      </a:cxn>
                      <a:cxn ang="T13">
                        <a:pos x="T2" y="T3"/>
                      </a:cxn>
                      <a:cxn ang="T14">
                        <a:pos x="T4" y="T5"/>
                      </a:cxn>
                      <a:cxn ang="T15">
                        <a:pos x="T6" y="T7"/>
                      </a:cxn>
                      <a:cxn ang="T16">
                        <a:pos x="T8" y="T9"/>
                      </a:cxn>
                      <a:cxn ang="T17">
                        <a:pos x="T10" y="T11"/>
                      </a:cxn>
                    </a:cxnLst>
                    <a:rect l="T18" t="T19" r="T20" b="T21"/>
                    <a:pathLst>
                      <a:path w="612" h="571">
                        <a:moveTo>
                          <a:pt x="0" y="0"/>
                        </a:moveTo>
                        <a:lnTo>
                          <a:pt x="0" y="89"/>
                        </a:lnTo>
                        <a:lnTo>
                          <a:pt x="369" y="571"/>
                        </a:lnTo>
                        <a:lnTo>
                          <a:pt x="612" y="571"/>
                        </a:lnTo>
                        <a:lnTo>
                          <a:pt x="395" y="0"/>
                        </a:lnTo>
                        <a:lnTo>
                          <a:pt x="0" y="0"/>
                        </a:lnTo>
                        <a:close/>
                      </a:path>
                    </a:pathLst>
                  </a:custGeom>
                  <a:solidFill>
                    <a:srgbClr val="070707"/>
                  </a:solidFill>
                  <a:ln w="9525">
                    <a:solidFill>
                      <a:srgbClr val="000000"/>
                    </a:solidFill>
                    <a:round/>
                    <a:headEnd/>
                    <a:tailEnd/>
                  </a:ln>
                </p:spPr>
                <p:txBody>
                  <a:bodyPr/>
                  <a:lstStyle/>
                  <a:p>
                    <a:endParaRPr lang="en-US">
                      <a:latin typeface="Calibri" pitchFamily="34" charset="0"/>
                      <a:cs typeface="Arial" pitchFamily="34" charset="0"/>
                    </a:endParaRPr>
                  </a:p>
                </p:txBody>
              </p:sp>
            </p:grpSp>
            <p:sp>
              <p:nvSpPr>
                <p:cNvPr id="17613" name="Freeform 1641"/>
                <p:cNvSpPr>
                  <a:spLocks/>
                </p:cNvSpPr>
                <p:nvPr/>
              </p:nvSpPr>
              <p:spPr bwMode="gray">
                <a:xfrm>
                  <a:off x="4544" y="2517"/>
                  <a:ext cx="787" cy="28"/>
                </a:xfrm>
                <a:custGeom>
                  <a:avLst/>
                  <a:gdLst>
                    <a:gd name="T0" fmla="*/ 61 w 364"/>
                    <a:gd name="T1" fmla="*/ 60 h 13"/>
                    <a:gd name="T2" fmla="*/ 1639 w 364"/>
                    <a:gd name="T3" fmla="*/ 60 h 13"/>
                    <a:gd name="T4" fmla="*/ 1639 w 364"/>
                    <a:gd name="T5" fmla="*/ 60 h 13"/>
                    <a:gd name="T6" fmla="*/ 1699 w 364"/>
                    <a:gd name="T7" fmla="*/ 60 h 13"/>
                    <a:gd name="T8" fmla="*/ 1699 w 364"/>
                    <a:gd name="T9" fmla="*/ 28 h 13"/>
                    <a:gd name="T10" fmla="*/ 1676 w 364"/>
                    <a:gd name="T11" fmla="*/ 0 h 13"/>
                    <a:gd name="T12" fmla="*/ 28 w 364"/>
                    <a:gd name="T13" fmla="*/ 0 h 13"/>
                    <a:gd name="T14" fmla="*/ 0 w 364"/>
                    <a:gd name="T15" fmla="*/ 28 h 13"/>
                    <a:gd name="T16" fmla="*/ 0 w 364"/>
                    <a:gd name="T17" fmla="*/ 60 h 13"/>
                    <a:gd name="T18" fmla="*/ 61 w 364"/>
                    <a:gd name="T19" fmla="*/ 6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4"/>
                    <a:gd name="T31" fmla="*/ 0 h 13"/>
                    <a:gd name="T32" fmla="*/ 364 w 364"/>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4" h="13">
                      <a:moveTo>
                        <a:pt x="13" y="13"/>
                      </a:moveTo>
                      <a:cubicBezTo>
                        <a:pt x="351" y="13"/>
                        <a:pt x="351" y="13"/>
                        <a:pt x="351" y="13"/>
                      </a:cubicBezTo>
                      <a:cubicBezTo>
                        <a:pt x="351" y="13"/>
                        <a:pt x="351" y="13"/>
                        <a:pt x="351" y="13"/>
                      </a:cubicBezTo>
                      <a:cubicBezTo>
                        <a:pt x="364" y="13"/>
                        <a:pt x="364" y="13"/>
                        <a:pt x="364" y="13"/>
                      </a:cubicBezTo>
                      <a:cubicBezTo>
                        <a:pt x="364" y="6"/>
                        <a:pt x="364" y="6"/>
                        <a:pt x="364" y="6"/>
                      </a:cubicBezTo>
                      <a:cubicBezTo>
                        <a:pt x="364" y="3"/>
                        <a:pt x="362" y="0"/>
                        <a:pt x="359" y="0"/>
                      </a:cubicBezTo>
                      <a:cubicBezTo>
                        <a:pt x="6" y="0"/>
                        <a:pt x="6" y="0"/>
                        <a:pt x="6" y="0"/>
                      </a:cubicBezTo>
                      <a:cubicBezTo>
                        <a:pt x="3" y="0"/>
                        <a:pt x="0" y="3"/>
                        <a:pt x="0" y="6"/>
                      </a:cubicBezTo>
                      <a:cubicBezTo>
                        <a:pt x="0" y="13"/>
                        <a:pt x="0" y="13"/>
                        <a:pt x="0" y="13"/>
                      </a:cubicBezTo>
                      <a:cubicBezTo>
                        <a:pt x="13" y="13"/>
                        <a:pt x="13" y="13"/>
                        <a:pt x="13" y="13"/>
                      </a:cubicBezTo>
                      <a:close/>
                    </a:path>
                  </a:pathLst>
                </a:custGeom>
                <a:gradFill rotWithShape="1">
                  <a:gsLst>
                    <a:gs pos="0">
                      <a:srgbClr val="EAEAEA"/>
                    </a:gs>
                    <a:gs pos="100000">
                      <a:srgbClr val="949494"/>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614" name="Rectangle 1642"/>
                <p:cNvSpPr>
                  <a:spLocks noChangeArrowheads="1"/>
                </p:cNvSpPr>
                <p:nvPr/>
              </p:nvSpPr>
              <p:spPr bwMode="gray">
                <a:xfrm>
                  <a:off x="4943" y="2524"/>
                  <a:ext cx="59" cy="12"/>
                </a:xfrm>
                <a:prstGeom prst="rect">
                  <a:avLst/>
                </a:prstGeom>
                <a:solidFill>
                  <a:srgbClr val="DBDBDB"/>
                </a:solidFill>
                <a:ln w="9525">
                  <a:noFill/>
                  <a:miter lim="800000"/>
                  <a:headEnd/>
                  <a:tailEnd/>
                </a:ln>
              </p:spPr>
              <p:txBody>
                <a:bodyPr/>
                <a:lstStyle/>
                <a:p>
                  <a:endParaRPr lang="en-US">
                    <a:latin typeface="Calibri" pitchFamily="34" charset="0"/>
                    <a:cs typeface="Arial" pitchFamily="34" charset="0"/>
                  </a:endParaRPr>
                </a:p>
              </p:txBody>
            </p:sp>
            <p:sp>
              <p:nvSpPr>
                <p:cNvPr id="17615" name="Rectangle 1643"/>
                <p:cNvSpPr>
                  <a:spLocks noChangeArrowheads="1"/>
                </p:cNvSpPr>
                <p:nvPr/>
              </p:nvSpPr>
              <p:spPr bwMode="gray">
                <a:xfrm>
                  <a:off x="4877" y="2524"/>
                  <a:ext cx="56" cy="12"/>
                </a:xfrm>
                <a:prstGeom prst="rect">
                  <a:avLst/>
                </a:prstGeom>
                <a:solidFill>
                  <a:srgbClr val="DBDBDB"/>
                </a:solidFill>
                <a:ln w="9525">
                  <a:noFill/>
                  <a:miter lim="800000"/>
                  <a:headEnd/>
                  <a:tailEnd/>
                </a:ln>
              </p:spPr>
              <p:txBody>
                <a:bodyPr/>
                <a:lstStyle/>
                <a:p>
                  <a:endParaRPr lang="en-US">
                    <a:latin typeface="Calibri" pitchFamily="34" charset="0"/>
                    <a:cs typeface="Arial" pitchFamily="34" charset="0"/>
                  </a:endParaRPr>
                </a:p>
              </p:txBody>
            </p:sp>
            <p:sp>
              <p:nvSpPr>
                <p:cNvPr id="17616" name="Rectangle 1644"/>
                <p:cNvSpPr>
                  <a:spLocks noChangeArrowheads="1"/>
                </p:cNvSpPr>
                <p:nvPr/>
              </p:nvSpPr>
              <p:spPr bwMode="gray">
                <a:xfrm>
                  <a:off x="5213" y="3095"/>
                  <a:ext cx="92" cy="33"/>
                </a:xfrm>
                <a:prstGeom prst="rect">
                  <a:avLst/>
                </a:prstGeom>
                <a:solidFill>
                  <a:srgbClr val="545454"/>
                </a:solidFill>
                <a:ln w="9525">
                  <a:noFill/>
                  <a:miter lim="800000"/>
                  <a:headEnd/>
                  <a:tailEnd/>
                </a:ln>
              </p:spPr>
              <p:txBody>
                <a:bodyPr/>
                <a:lstStyle/>
                <a:p>
                  <a:endParaRPr lang="en-US">
                    <a:latin typeface="Calibri" pitchFamily="34" charset="0"/>
                    <a:cs typeface="Arial" pitchFamily="34" charset="0"/>
                  </a:endParaRPr>
                </a:p>
              </p:txBody>
            </p:sp>
            <p:sp>
              <p:nvSpPr>
                <p:cNvPr id="17617" name="Rectangle 1645"/>
                <p:cNvSpPr>
                  <a:spLocks noChangeArrowheads="1"/>
                </p:cNvSpPr>
                <p:nvPr/>
              </p:nvSpPr>
              <p:spPr bwMode="gray">
                <a:xfrm>
                  <a:off x="4574" y="3095"/>
                  <a:ext cx="89" cy="33"/>
                </a:xfrm>
                <a:prstGeom prst="rect">
                  <a:avLst/>
                </a:prstGeom>
                <a:solidFill>
                  <a:srgbClr val="545454"/>
                </a:solidFill>
                <a:ln w="9525">
                  <a:noFill/>
                  <a:miter lim="800000"/>
                  <a:headEnd/>
                  <a:tailEnd/>
                </a:ln>
              </p:spPr>
              <p:txBody>
                <a:bodyPr/>
                <a:lstStyle/>
                <a:p>
                  <a:endParaRPr lang="en-US">
                    <a:latin typeface="Calibri" pitchFamily="34" charset="0"/>
                    <a:cs typeface="Arial" pitchFamily="34" charset="0"/>
                  </a:endParaRPr>
                </a:p>
              </p:txBody>
            </p:sp>
            <p:sp>
              <p:nvSpPr>
                <p:cNvPr id="17618" name="Rectangle 1646"/>
                <p:cNvSpPr>
                  <a:spLocks noChangeArrowheads="1"/>
                </p:cNvSpPr>
                <p:nvPr/>
              </p:nvSpPr>
              <p:spPr bwMode="gray">
                <a:xfrm>
                  <a:off x="4351" y="3335"/>
                  <a:ext cx="1172" cy="21"/>
                </a:xfrm>
                <a:prstGeom prst="rect">
                  <a:avLst/>
                </a:prstGeom>
                <a:gradFill rotWithShape="1">
                  <a:gsLst>
                    <a:gs pos="0">
                      <a:srgbClr val="000000"/>
                    </a:gs>
                    <a:gs pos="50000">
                      <a:srgbClr val="949494"/>
                    </a:gs>
                    <a:gs pos="100000">
                      <a:srgbClr val="000000"/>
                    </a:gs>
                  </a:gsLst>
                  <a:lin ang="0" scaled="1"/>
                </a:gradFill>
                <a:ln w="9525">
                  <a:noFill/>
                  <a:miter lim="800000"/>
                  <a:headEnd/>
                  <a:tailEnd/>
                </a:ln>
              </p:spPr>
              <p:txBody>
                <a:bodyPr/>
                <a:lstStyle/>
                <a:p>
                  <a:endParaRPr lang="en-US">
                    <a:latin typeface="Calibri" pitchFamily="34" charset="0"/>
                    <a:cs typeface="Arial" pitchFamily="34" charset="0"/>
                  </a:endParaRPr>
                </a:p>
              </p:txBody>
            </p:sp>
            <p:sp>
              <p:nvSpPr>
                <p:cNvPr id="17619" name="Freeform 1647"/>
                <p:cNvSpPr>
                  <a:spLocks/>
                </p:cNvSpPr>
                <p:nvPr/>
              </p:nvSpPr>
              <p:spPr bwMode="gray">
                <a:xfrm>
                  <a:off x="4351" y="3356"/>
                  <a:ext cx="1172" cy="38"/>
                </a:xfrm>
                <a:custGeom>
                  <a:avLst/>
                  <a:gdLst>
                    <a:gd name="T0" fmla="*/ 0 w 543"/>
                    <a:gd name="T1" fmla="*/ 0 h 17"/>
                    <a:gd name="T2" fmla="*/ 0 w 543"/>
                    <a:gd name="T3" fmla="*/ 36 h 17"/>
                    <a:gd name="T4" fmla="*/ 60 w 543"/>
                    <a:gd name="T5" fmla="*/ 85 h 17"/>
                    <a:gd name="T6" fmla="*/ 2471 w 543"/>
                    <a:gd name="T7" fmla="*/ 85 h 17"/>
                    <a:gd name="T8" fmla="*/ 2527 w 543"/>
                    <a:gd name="T9" fmla="*/ 36 h 17"/>
                    <a:gd name="T10" fmla="*/ 2527 w 543"/>
                    <a:gd name="T11" fmla="*/ 0 h 17"/>
                    <a:gd name="T12" fmla="*/ 0 w 543"/>
                    <a:gd name="T13" fmla="*/ 0 h 17"/>
                    <a:gd name="T14" fmla="*/ 0 60000 65536"/>
                    <a:gd name="T15" fmla="*/ 0 60000 65536"/>
                    <a:gd name="T16" fmla="*/ 0 60000 65536"/>
                    <a:gd name="T17" fmla="*/ 0 60000 65536"/>
                    <a:gd name="T18" fmla="*/ 0 60000 65536"/>
                    <a:gd name="T19" fmla="*/ 0 60000 65536"/>
                    <a:gd name="T20" fmla="*/ 0 60000 65536"/>
                    <a:gd name="T21" fmla="*/ 0 w 543"/>
                    <a:gd name="T22" fmla="*/ 0 h 17"/>
                    <a:gd name="T23" fmla="*/ 543 w 543"/>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3" h="17">
                      <a:moveTo>
                        <a:pt x="0" y="0"/>
                      </a:moveTo>
                      <a:cubicBezTo>
                        <a:pt x="0" y="7"/>
                        <a:pt x="0" y="7"/>
                        <a:pt x="0" y="7"/>
                      </a:cubicBezTo>
                      <a:cubicBezTo>
                        <a:pt x="0" y="13"/>
                        <a:pt x="6" y="17"/>
                        <a:pt x="13" y="17"/>
                      </a:cubicBezTo>
                      <a:cubicBezTo>
                        <a:pt x="531" y="17"/>
                        <a:pt x="531" y="17"/>
                        <a:pt x="531" y="17"/>
                      </a:cubicBezTo>
                      <a:cubicBezTo>
                        <a:pt x="537" y="17"/>
                        <a:pt x="543" y="13"/>
                        <a:pt x="543" y="7"/>
                      </a:cubicBezTo>
                      <a:cubicBezTo>
                        <a:pt x="543" y="0"/>
                        <a:pt x="543" y="0"/>
                        <a:pt x="543" y="0"/>
                      </a:cubicBezTo>
                      <a:lnTo>
                        <a:pt x="0" y="0"/>
                      </a:lnTo>
                      <a:close/>
                    </a:path>
                  </a:pathLst>
                </a:custGeom>
                <a:gradFill rotWithShape="1">
                  <a:gsLst>
                    <a:gs pos="0">
                      <a:srgbClr val="949494"/>
                    </a:gs>
                    <a:gs pos="50000">
                      <a:srgbClr val="EAEAEA"/>
                    </a:gs>
                    <a:gs pos="100000">
                      <a:srgbClr val="949494"/>
                    </a:gs>
                  </a:gsLst>
                  <a:lin ang="0" scaled="1"/>
                </a:gradFill>
                <a:ln w="9525">
                  <a:noFill/>
                  <a:round/>
                  <a:headEnd/>
                  <a:tailEnd/>
                </a:ln>
              </p:spPr>
              <p:txBody>
                <a:bodyPr/>
                <a:lstStyle/>
                <a:p>
                  <a:endParaRPr lang="en-US">
                    <a:latin typeface="Calibri" pitchFamily="34" charset="0"/>
                    <a:cs typeface="Arial" pitchFamily="34" charset="0"/>
                  </a:endParaRPr>
                </a:p>
              </p:txBody>
            </p:sp>
            <p:sp>
              <p:nvSpPr>
                <p:cNvPr id="17620" name="Freeform 1648"/>
                <p:cNvSpPr>
                  <a:spLocks/>
                </p:cNvSpPr>
                <p:nvPr/>
              </p:nvSpPr>
              <p:spPr bwMode="gray">
                <a:xfrm>
                  <a:off x="4457" y="3140"/>
                  <a:ext cx="961" cy="106"/>
                </a:xfrm>
                <a:custGeom>
                  <a:avLst/>
                  <a:gdLst>
                    <a:gd name="T0" fmla="*/ 1887 w 445"/>
                    <a:gd name="T1" fmla="*/ 32 h 49"/>
                    <a:gd name="T2" fmla="*/ 1812 w 445"/>
                    <a:gd name="T3" fmla="*/ 0 h 49"/>
                    <a:gd name="T4" fmla="*/ 266 w 445"/>
                    <a:gd name="T5" fmla="*/ 0 h 49"/>
                    <a:gd name="T6" fmla="*/ 190 w 445"/>
                    <a:gd name="T7" fmla="*/ 32 h 49"/>
                    <a:gd name="T8" fmla="*/ 0 w 445"/>
                    <a:gd name="T9" fmla="*/ 231 h 49"/>
                    <a:gd name="T10" fmla="*/ 2073 w 445"/>
                    <a:gd name="T11" fmla="*/ 231 h 49"/>
                    <a:gd name="T12" fmla="*/ 1887 w 445"/>
                    <a:gd name="T13" fmla="*/ 32 h 49"/>
                    <a:gd name="T14" fmla="*/ 0 60000 65536"/>
                    <a:gd name="T15" fmla="*/ 0 60000 65536"/>
                    <a:gd name="T16" fmla="*/ 0 60000 65536"/>
                    <a:gd name="T17" fmla="*/ 0 60000 65536"/>
                    <a:gd name="T18" fmla="*/ 0 60000 65536"/>
                    <a:gd name="T19" fmla="*/ 0 60000 65536"/>
                    <a:gd name="T20" fmla="*/ 0 60000 65536"/>
                    <a:gd name="T21" fmla="*/ 0 w 445"/>
                    <a:gd name="T22" fmla="*/ 0 h 49"/>
                    <a:gd name="T23" fmla="*/ 445 w 445"/>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5" h="49">
                      <a:moveTo>
                        <a:pt x="405" y="7"/>
                      </a:moveTo>
                      <a:cubicBezTo>
                        <a:pt x="401" y="3"/>
                        <a:pt x="394" y="0"/>
                        <a:pt x="389" y="0"/>
                      </a:cubicBezTo>
                      <a:cubicBezTo>
                        <a:pt x="57" y="0"/>
                        <a:pt x="57" y="0"/>
                        <a:pt x="57" y="0"/>
                      </a:cubicBezTo>
                      <a:cubicBezTo>
                        <a:pt x="52" y="0"/>
                        <a:pt x="45" y="3"/>
                        <a:pt x="41" y="7"/>
                      </a:cubicBezTo>
                      <a:cubicBezTo>
                        <a:pt x="0" y="49"/>
                        <a:pt x="0" y="49"/>
                        <a:pt x="0" y="49"/>
                      </a:cubicBezTo>
                      <a:cubicBezTo>
                        <a:pt x="445" y="49"/>
                        <a:pt x="445" y="49"/>
                        <a:pt x="445" y="49"/>
                      </a:cubicBezTo>
                      <a:lnTo>
                        <a:pt x="405" y="7"/>
                      </a:lnTo>
                      <a:close/>
                    </a:path>
                  </a:pathLst>
                </a:custGeom>
                <a:solidFill>
                  <a:srgbClr val="B2B2B2"/>
                </a:solidFill>
                <a:ln w="9525">
                  <a:noFill/>
                  <a:round/>
                  <a:headEnd/>
                  <a:tailEnd/>
                </a:ln>
              </p:spPr>
              <p:txBody>
                <a:bodyPr/>
                <a:lstStyle/>
                <a:p>
                  <a:endParaRPr lang="en-US">
                    <a:latin typeface="Calibri" pitchFamily="34" charset="0"/>
                    <a:cs typeface="Arial" pitchFamily="34" charset="0"/>
                  </a:endParaRPr>
                </a:p>
              </p:txBody>
            </p:sp>
            <p:sp>
              <p:nvSpPr>
                <p:cNvPr id="17621" name="Freeform 1649"/>
                <p:cNvSpPr>
                  <a:spLocks/>
                </p:cNvSpPr>
                <p:nvPr/>
              </p:nvSpPr>
              <p:spPr bwMode="gray">
                <a:xfrm>
                  <a:off x="4828" y="3257"/>
                  <a:ext cx="221" cy="61"/>
                </a:xfrm>
                <a:custGeom>
                  <a:avLst/>
                  <a:gdLst>
                    <a:gd name="T0" fmla="*/ 24 w 102"/>
                    <a:gd name="T1" fmla="*/ 128 h 29"/>
                    <a:gd name="T2" fmla="*/ 4 w 102"/>
                    <a:gd name="T3" fmla="*/ 101 h 29"/>
                    <a:gd name="T4" fmla="*/ 28 w 102"/>
                    <a:gd name="T5" fmla="*/ 27 h 29"/>
                    <a:gd name="T6" fmla="*/ 65 w 102"/>
                    <a:gd name="T7" fmla="*/ 0 h 29"/>
                    <a:gd name="T8" fmla="*/ 412 w 102"/>
                    <a:gd name="T9" fmla="*/ 0 h 29"/>
                    <a:gd name="T10" fmla="*/ 444 w 102"/>
                    <a:gd name="T11" fmla="*/ 27 h 29"/>
                    <a:gd name="T12" fmla="*/ 472 w 102"/>
                    <a:gd name="T13" fmla="*/ 101 h 29"/>
                    <a:gd name="T14" fmla="*/ 448 w 102"/>
                    <a:gd name="T15" fmla="*/ 128 h 29"/>
                    <a:gd name="T16" fmla="*/ 24 w 102"/>
                    <a:gd name="T17" fmla="*/ 128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29"/>
                    <a:gd name="T29" fmla="*/ 102 w 10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29">
                      <a:moveTo>
                        <a:pt x="5" y="29"/>
                      </a:moveTo>
                      <a:cubicBezTo>
                        <a:pt x="2" y="29"/>
                        <a:pt x="0" y="26"/>
                        <a:pt x="1" y="23"/>
                      </a:cubicBezTo>
                      <a:cubicBezTo>
                        <a:pt x="6" y="6"/>
                        <a:pt x="6" y="6"/>
                        <a:pt x="6" y="6"/>
                      </a:cubicBezTo>
                      <a:cubicBezTo>
                        <a:pt x="7" y="3"/>
                        <a:pt x="11" y="0"/>
                        <a:pt x="14" y="0"/>
                      </a:cubicBezTo>
                      <a:cubicBezTo>
                        <a:pt x="88" y="0"/>
                        <a:pt x="88" y="0"/>
                        <a:pt x="88" y="0"/>
                      </a:cubicBezTo>
                      <a:cubicBezTo>
                        <a:pt x="91" y="0"/>
                        <a:pt x="94" y="3"/>
                        <a:pt x="95" y="6"/>
                      </a:cubicBezTo>
                      <a:cubicBezTo>
                        <a:pt x="101" y="23"/>
                        <a:pt x="101" y="23"/>
                        <a:pt x="101" y="23"/>
                      </a:cubicBezTo>
                      <a:cubicBezTo>
                        <a:pt x="102" y="26"/>
                        <a:pt x="100" y="29"/>
                        <a:pt x="96" y="29"/>
                      </a:cubicBezTo>
                      <a:lnTo>
                        <a:pt x="5" y="29"/>
                      </a:lnTo>
                      <a:close/>
                    </a:path>
                  </a:pathLst>
                </a:custGeom>
                <a:solidFill>
                  <a:srgbClr val="303030"/>
                </a:solidFill>
                <a:ln w="9525">
                  <a:noFill/>
                  <a:round/>
                  <a:headEnd/>
                  <a:tailEnd/>
                </a:ln>
              </p:spPr>
              <p:txBody>
                <a:bodyPr/>
                <a:lstStyle/>
                <a:p>
                  <a:endParaRPr lang="en-US">
                    <a:latin typeface="Calibri" pitchFamily="34" charset="0"/>
                    <a:cs typeface="Arial" pitchFamily="34" charset="0"/>
                  </a:endParaRPr>
                </a:p>
              </p:txBody>
            </p:sp>
            <p:sp>
              <p:nvSpPr>
                <p:cNvPr id="17622" name="Freeform 1650"/>
                <p:cNvSpPr>
                  <a:spLocks/>
                </p:cNvSpPr>
                <p:nvPr/>
              </p:nvSpPr>
              <p:spPr bwMode="gray">
                <a:xfrm>
                  <a:off x="4828" y="3257"/>
                  <a:ext cx="221" cy="61"/>
                </a:xfrm>
                <a:custGeom>
                  <a:avLst/>
                  <a:gdLst>
                    <a:gd name="T0" fmla="*/ 24 w 102"/>
                    <a:gd name="T1" fmla="*/ 128 h 29"/>
                    <a:gd name="T2" fmla="*/ 4 w 102"/>
                    <a:gd name="T3" fmla="*/ 101 h 29"/>
                    <a:gd name="T4" fmla="*/ 28 w 102"/>
                    <a:gd name="T5" fmla="*/ 27 h 29"/>
                    <a:gd name="T6" fmla="*/ 65 w 102"/>
                    <a:gd name="T7" fmla="*/ 0 h 29"/>
                    <a:gd name="T8" fmla="*/ 412 w 102"/>
                    <a:gd name="T9" fmla="*/ 0 h 29"/>
                    <a:gd name="T10" fmla="*/ 444 w 102"/>
                    <a:gd name="T11" fmla="*/ 27 h 29"/>
                    <a:gd name="T12" fmla="*/ 472 w 102"/>
                    <a:gd name="T13" fmla="*/ 101 h 29"/>
                    <a:gd name="T14" fmla="*/ 448 w 102"/>
                    <a:gd name="T15" fmla="*/ 128 h 29"/>
                    <a:gd name="T16" fmla="*/ 24 w 102"/>
                    <a:gd name="T17" fmla="*/ 128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29"/>
                    <a:gd name="T29" fmla="*/ 102 w 10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29">
                      <a:moveTo>
                        <a:pt x="5" y="29"/>
                      </a:moveTo>
                      <a:cubicBezTo>
                        <a:pt x="2" y="29"/>
                        <a:pt x="0" y="26"/>
                        <a:pt x="1" y="23"/>
                      </a:cubicBezTo>
                      <a:cubicBezTo>
                        <a:pt x="6" y="6"/>
                        <a:pt x="6" y="6"/>
                        <a:pt x="6" y="6"/>
                      </a:cubicBezTo>
                      <a:cubicBezTo>
                        <a:pt x="7" y="3"/>
                        <a:pt x="11" y="0"/>
                        <a:pt x="14" y="0"/>
                      </a:cubicBezTo>
                      <a:cubicBezTo>
                        <a:pt x="88" y="0"/>
                        <a:pt x="88" y="0"/>
                        <a:pt x="88" y="0"/>
                      </a:cubicBezTo>
                      <a:cubicBezTo>
                        <a:pt x="91" y="0"/>
                        <a:pt x="94" y="3"/>
                        <a:pt x="95" y="6"/>
                      </a:cubicBezTo>
                      <a:cubicBezTo>
                        <a:pt x="101" y="23"/>
                        <a:pt x="101" y="23"/>
                        <a:pt x="101" y="23"/>
                      </a:cubicBezTo>
                      <a:cubicBezTo>
                        <a:pt x="102" y="26"/>
                        <a:pt x="100" y="29"/>
                        <a:pt x="96" y="29"/>
                      </a:cubicBezTo>
                      <a:lnTo>
                        <a:pt x="5" y="29"/>
                      </a:lnTo>
                      <a:close/>
                    </a:path>
                  </a:pathLst>
                </a:custGeom>
                <a:solidFill>
                  <a:srgbClr val="737373"/>
                </a:solidFill>
                <a:ln w="9525">
                  <a:noFill/>
                  <a:round/>
                  <a:headEnd/>
                  <a:tailEnd/>
                </a:ln>
              </p:spPr>
              <p:txBody>
                <a:bodyPr/>
                <a:lstStyle/>
                <a:p>
                  <a:endParaRPr lang="en-US">
                    <a:latin typeface="Calibri" pitchFamily="34" charset="0"/>
                    <a:cs typeface="Arial" pitchFamily="34" charset="0"/>
                  </a:endParaRPr>
                </a:p>
              </p:txBody>
            </p:sp>
            <p:sp>
              <p:nvSpPr>
                <p:cNvPr id="17623" name="Rectangle 1651"/>
                <p:cNvSpPr>
                  <a:spLocks noChangeArrowheads="1"/>
                </p:cNvSpPr>
                <p:nvPr/>
              </p:nvSpPr>
              <p:spPr bwMode="gray">
                <a:xfrm>
                  <a:off x="4574" y="2545"/>
                  <a:ext cx="728" cy="522"/>
                </a:xfrm>
                <a:prstGeom prst="rect">
                  <a:avLst/>
                </a:prstGeom>
                <a:noFill/>
                <a:ln w="12700">
                  <a:solidFill>
                    <a:srgbClr val="C0C0C0"/>
                  </a:solidFill>
                  <a:miter lim="800000"/>
                  <a:headEnd/>
                  <a:tailEnd/>
                </a:ln>
              </p:spPr>
              <p:txBody>
                <a:bodyPr wrap="none" anchor="ctr"/>
                <a:lstStyle/>
                <a:p>
                  <a:endParaRPr lang="en-US">
                    <a:latin typeface="Calibri" pitchFamily="34" charset="0"/>
                    <a:cs typeface="Arial" pitchFamily="34" charset="0"/>
                  </a:endParaRPr>
                </a:p>
              </p:txBody>
            </p:sp>
          </p:grpSp>
          <p:sp>
            <p:nvSpPr>
              <p:cNvPr id="17609" name="Freeform 1652"/>
              <p:cNvSpPr>
                <a:spLocks noEditPoints="1"/>
              </p:cNvSpPr>
              <p:nvPr/>
            </p:nvSpPr>
            <p:spPr bwMode="gray">
              <a:xfrm>
                <a:off x="1749" y="3149"/>
                <a:ext cx="886" cy="87"/>
              </a:xfrm>
              <a:custGeom>
                <a:avLst/>
                <a:gdLst>
                  <a:gd name="T0" fmla="*/ 99 w 1272"/>
                  <a:gd name="T1" fmla="*/ 1 h 125"/>
                  <a:gd name="T2" fmla="*/ 133 w 1272"/>
                  <a:gd name="T3" fmla="*/ 4 h 125"/>
                  <a:gd name="T4" fmla="*/ 238 w 1272"/>
                  <a:gd name="T5" fmla="*/ 1 h 125"/>
                  <a:gd name="T6" fmla="*/ 241 w 1272"/>
                  <a:gd name="T7" fmla="*/ 4 h 125"/>
                  <a:gd name="T8" fmla="*/ 306 w 1272"/>
                  <a:gd name="T9" fmla="*/ 1 h 125"/>
                  <a:gd name="T10" fmla="*/ 373 w 1272"/>
                  <a:gd name="T11" fmla="*/ 1 h 125"/>
                  <a:gd name="T12" fmla="*/ 378 w 1272"/>
                  <a:gd name="T13" fmla="*/ 4 h 125"/>
                  <a:gd name="T14" fmla="*/ 481 w 1272"/>
                  <a:gd name="T15" fmla="*/ 4 h 125"/>
                  <a:gd name="T16" fmla="*/ 483 w 1272"/>
                  <a:gd name="T17" fmla="*/ 1 h 125"/>
                  <a:gd name="T18" fmla="*/ 563 w 1272"/>
                  <a:gd name="T19" fmla="*/ 4 h 125"/>
                  <a:gd name="T20" fmla="*/ 80 w 1272"/>
                  <a:gd name="T21" fmla="*/ 15 h 125"/>
                  <a:gd name="T22" fmla="*/ 159 w 1272"/>
                  <a:gd name="T23" fmla="*/ 6 h 125"/>
                  <a:gd name="T24" fmla="*/ 194 w 1272"/>
                  <a:gd name="T25" fmla="*/ 15 h 125"/>
                  <a:gd name="T26" fmla="*/ 263 w 1272"/>
                  <a:gd name="T27" fmla="*/ 6 h 125"/>
                  <a:gd name="T28" fmla="*/ 266 w 1272"/>
                  <a:gd name="T29" fmla="*/ 15 h 125"/>
                  <a:gd name="T30" fmla="*/ 337 w 1272"/>
                  <a:gd name="T31" fmla="*/ 15 h 125"/>
                  <a:gd name="T32" fmla="*/ 404 w 1272"/>
                  <a:gd name="T33" fmla="*/ 15 h 125"/>
                  <a:gd name="T34" fmla="*/ 439 w 1272"/>
                  <a:gd name="T35" fmla="*/ 6 h 125"/>
                  <a:gd name="T36" fmla="*/ 515 w 1272"/>
                  <a:gd name="T37" fmla="*/ 15 h 125"/>
                  <a:gd name="T38" fmla="*/ 520 w 1272"/>
                  <a:gd name="T39" fmla="*/ 15 h 125"/>
                  <a:gd name="T40" fmla="*/ 132 w 1272"/>
                  <a:gd name="T41" fmla="*/ 16 h 125"/>
                  <a:gd name="T42" fmla="*/ 137 w 1272"/>
                  <a:gd name="T43" fmla="*/ 16 h 125"/>
                  <a:gd name="T44" fmla="*/ 207 w 1272"/>
                  <a:gd name="T45" fmla="*/ 26 h 125"/>
                  <a:gd name="T46" fmla="*/ 279 w 1272"/>
                  <a:gd name="T47" fmla="*/ 16 h 125"/>
                  <a:gd name="T48" fmla="*/ 281 w 1272"/>
                  <a:gd name="T49" fmla="*/ 26 h 125"/>
                  <a:gd name="T50" fmla="*/ 389 w 1272"/>
                  <a:gd name="T51" fmla="*/ 26 h 125"/>
                  <a:gd name="T52" fmla="*/ 427 w 1272"/>
                  <a:gd name="T53" fmla="*/ 26 h 125"/>
                  <a:gd name="T54" fmla="*/ 504 w 1272"/>
                  <a:gd name="T55" fmla="*/ 26 h 125"/>
                  <a:gd name="T56" fmla="*/ 509 w 1272"/>
                  <a:gd name="T57" fmla="*/ 26 h 125"/>
                  <a:gd name="T58" fmla="*/ 549 w 1272"/>
                  <a:gd name="T59" fmla="*/ 26 h 125"/>
                  <a:gd name="T60" fmla="*/ 133 w 1272"/>
                  <a:gd name="T61" fmla="*/ 26 h 125"/>
                  <a:gd name="T62" fmla="*/ 166 w 1272"/>
                  <a:gd name="T63" fmla="*/ 37 h 125"/>
                  <a:gd name="T64" fmla="*/ 249 w 1272"/>
                  <a:gd name="T65" fmla="*/ 26 h 125"/>
                  <a:gd name="T66" fmla="*/ 251 w 1272"/>
                  <a:gd name="T67" fmla="*/ 37 h 125"/>
                  <a:gd name="T68" fmla="*/ 324 w 1272"/>
                  <a:gd name="T69" fmla="*/ 26 h 125"/>
                  <a:gd name="T70" fmla="*/ 366 w 1272"/>
                  <a:gd name="T71" fmla="*/ 26 h 125"/>
                  <a:gd name="T72" fmla="*/ 407 w 1272"/>
                  <a:gd name="T73" fmla="*/ 37 h 125"/>
                  <a:gd name="T74" fmla="*/ 522 w 1272"/>
                  <a:gd name="T75" fmla="*/ 36 h 125"/>
                  <a:gd name="T76" fmla="*/ 585 w 1272"/>
                  <a:gd name="T77" fmla="*/ 26 h 125"/>
                  <a:gd name="T78" fmla="*/ 107 w 1272"/>
                  <a:gd name="T79" fmla="*/ 38 h 125"/>
                  <a:gd name="T80" fmla="*/ 146 w 1272"/>
                  <a:gd name="T81" fmla="*/ 48 h 125"/>
                  <a:gd name="T82" fmla="*/ 224 w 1272"/>
                  <a:gd name="T83" fmla="*/ 48 h 125"/>
                  <a:gd name="T84" fmla="*/ 272 w 1272"/>
                  <a:gd name="T85" fmla="*/ 38 h 125"/>
                  <a:gd name="T86" fmla="*/ 311 w 1272"/>
                  <a:gd name="T87" fmla="*/ 38 h 125"/>
                  <a:gd name="T88" fmla="*/ 388 w 1272"/>
                  <a:gd name="T89" fmla="*/ 48 h 125"/>
                  <a:gd name="T90" fmla="*/ 464 w 1272"/>
                  <a:gd name="T91" fmla="*/ 38 h 125"/>
                  <a:gd name="T92" fmla="*/ 476 w 1272"/>
                  <a:gd name="T93" fmla="*/ 47 h 125"/>
                  <a:gd name="T94" fmla="*/ 10 w 1272"/>
                  <a:gd name="T95" fmla="*/ 50 h 125"/>
                  <a:gd name="T96" fmla="*/ 79 w 1272"/>
                  <a:gd name="T97" fmla="*/ 61 h 125"/>
                  <a:gd name="T98" fmla="*/ 84 w 1272"/>
                  <a:gd name="T99" fmla="*/ 61 h 125"/>
                  <a:gd name="T100" fmla="*/ 182 w 1272"/>
                  <a:gd name="T101" fmla="*/ 60 h 125"/>
                  <a:gd name="T102" fmla="*/ 440 w 1272"/>
                  <a:gd name="T103" fmla="*/ 49 h 125"/>
                  <a:gd name="T104" fmla="*/ 490 w 1272"/>
                  <a:gd name="T105" fmla="*/ 55 h 125"/>
                  <a:gd name="T106" fmla="*/ 531 w 1272"/>
                  <a:gd name="T107" fmla="*/ 54 h 125"/>
                  <a:gd name="T108" fmla="*/ 531 w 1272"/>
                  <a:gd name="T109" fmla="*/ 55 h 12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72"/>
                  <a:gd name="T166" fmla="*/ 0 h 125"/>
                  <a:gd name="T167" fmla="*/ 1272 w 1272"/>
                  <a:gd name="T168" fmla="*/ 125 h 12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72" h="125">
                    <a:moveTo>
                      <a:pt x="195" y="1"/>
                    </a:moveTo>
                    <a:cubicBezTo>
                      <a:pt x="168" y="1"/>
                      <a:pt x="142" y="1"/>
                      <a:pt x="115" y="1"/>
                    </a:cubicBezTo>
                    <a:cubicBezTo>
                      <a:pt x="112" y="4"/>
                      <a:pt x="110" y="6"/>
                      <a:pt x="107" y="9"/>
                    </a:cubicBezTo>
                    <a:cubicBezTo>
                      <a:pt x="134" y="9"/>
                      <a:pt x="161" y="9"/>
                      <a:pt x="188" y="9"/>
                    </a:cubicBezTo>
                    <a:cubicBezTo>
                      <a:pt x="191" y="6"/>
                      <a:pt x="192" y="4"/>
                      <a:pt x="195" y="1"/>
                    </a:cubicBezTo>
                    <a:close/>
                    <a:moveTo>
                      <a:pt x="272" y="1"/>
                    </a:moveTo>
                    <a:cubicBezTo>
                      <a:pt x="249" y="1"/>
                      <a:pt x="226" y="1"/>
                      <a:pt x="204" y="1"/>
                    </a:cubicBezTo>
                    <a:cubicBezTo>
                      <a:pt x="201" y="4"/>
                      <a:pt x="199" y="6"/>
                      <a:pt x="197" y="9"/>
                    </a:cubicBezTo>
                    <a:cubicBezTo>
                      <a:pt x="221" y="9"/>
                      <a:pt x="242" y="9"/>
                      <a:pt x="266" y="9"/>
                    </a:cubicBezTo>
                    <a:cubicBezTo>
                      <a:pt x="268" y="6"/>
                      <a:pt x="269" y="4"/>
                      <a:pt x="272" y="1"/>
                    </a:cubicBezTo>
                    <a:close/>
                    <a:moveTo>
                      <a:pt x="342" y="9"/>
                    </a:moveTo>
                    <a:cubicBezTo>
                      <a:pt x="344" y="6"/>
                      <a:pt x="345" y="4"/>
                      <a:pt x="347" y="1"/>
                    </a:cubicBezTo>
                    <a:cubicBezTo>
                      <a:pt x="325" y="1"/>
                      <a:pt x="303" y="1"/>
                      <a:pt x="281" y="1"/>
                    </a:cubicBezTo>
                    <a:cubicBezTo>
                      <a:pt x="279" y="4"/>
                      <a:pt x="278" y="6"/>
                      <a:pt x="275" y="9"/>
                    </a:cubicBezTo>
                    <a:cubicBezTo>
                      <a:pt x="298" y="9"/>
                      <a:pt x="319" y="9"/>
                      <a:pt x="342" y="9"/>
                    </a:cubicBezTo>
                    <a:close/>
                    <a:moveTo>
                      <a:pt x="420" y="1"/>
                    </a:moveTo>
                    <a:cubicBezTo>
                      <a:pt x="399" y="1"/>
                      <a:pt x="378" y="1"/>
                      <a:pt x="357" y="1"/>
                    </a:cubicBezTo>
                    <a:cubicBezTo>
                      <a:pt x="355" y="4"/>
                      <a:pt x="354" y="6"/>
                      <a:pt x="352" y="9"/>
                    </a:cubicBezTo>
                    <a:cubicBezTo>
                      <a:pt x="374" y="9"/>
                      <a:pt x="394" y="9"/>
                      <a:pt x="417" y="9"/>
                    </a:cubicBezTo>
                    <a:cubicBezTo>
                      <a:pt x="418" y="6"/>
                      <a:pt x="419" y="4"/>
                      <a:pt x="420" y="1"/>
                    </a:cubicBezTo>
                    <a:close/>
                    <a:moveTo>
                      <a:pt x="492" y="1"/>
                    </a:moveTo>
                    <a:cubicBezTo>
                      <a:pt x="471" y="1"/>
                      <a:pt x="450" y="1"/>
                      <a:pt x="430" y="1"/>
                    </a:cubicBezTo>
                    <a:cubicBezTo>
                      <a:pt x="428" y="4"/>
                      <a:pt x="427" y="6"/>
                      <a:pt x="426" y="9"/>
                    </a:cubicBezTo>
                    <a:cubicBezTo>
                      <a:pt x="448" y="9"/>
                      <a:pt x="467" y="9"/>
                      <a:pt x="489" y="9"/>
                    </a:cubicBezTo>
                    <a:cubicBezTo>
                      <a:pt x="490" y="6"/>
                      <a:pt x="491" y="4"/>
                      <a:pt x="492" y="1"/>
                    </a:cubicBezTo>
                    <a:close/>
                    <a:moveTo>
                      <a:pt x="561" y="1"/>
                    </a:moveTo>
                    <a:cubicBezTo>
                      <a:pt x="540" y="1"/>
                      <a:pt x="520" y="1"/>
                      <a:pt x="500" y="1"/>
                    </a:cubicBezTo>
                    <a:cubicBezTo>
                      <a:pt x="499" y="4"/>
                      <a:pt x="498" y="6"/>
                      <a:pt x="497" y="9"/>
                    </a:cubicBezTo>
                    <a:cubicBezTo>
                      <a:pt x="519" y="9"/>
                      <a:pt x="538" y="9"/>
                      <a:pt x="559" y="9"/>
                    </a:cubicBezTo>
                    <a:cubicBezTo>
                      <a:pt x="560" y="6"/>
                      <a:pt x="560" y="4"/>
                      <a:pt x="561" y="1"/>
                    </a:cubicBezTo>
                    <a:close/>
                    <a:moveTo>
                      <a:pt x="631" y="1"/>
                    </a:moveTo>
                    <a:cubicBezTo>
                      <a:pt x="611" y="1"/>
                      <a:pt x="590" y="1"/>
                      <a:pt x="570" y="1"/>
                    </a:cubicBezTo>
                    <a:cubicBezTo>
                      <a:pt x="570" y="4"/>
                      <a:pt x="570" y="6"/>
                      <a:pt x="569" y="9"/>
                    </a:cubicBezTo>
                    <a:cubicBezTo>
                      <a:pt x="591" y="9"/>
                      <a:pt x="610" y="9"/>
                      <a:pt x="631" y="9"/>
                    </a:cubicBezTo>
                    <a:cubicBezTo>
                      <a:pt x="631" y="6"/>
                      <a:pt x="631" y="4"/>
                      <a:pt x="631" y="1"/>
                    </a:cubicBezTo>
                    <a:close/>
                    <a:moveTo>
                      <a:pt x="701" y="9"/>
                    </a:moveTo>
                    <a:cubicBezTo>
                      <a:pt x="701" y="6"/>
                      <a:pt x="700" y="4"/>
                      <a:pt x="699" y="1"/>
                    </a:cubicBezTo>
                    <a:cubicBezTo>
                      <a:pt x="678" y="1"/>
                      <a:pt x="660" y="1"/>
                      <a:pt x="639" y="1"/>
                    </a:cubicBezTo>
                    <a:cubicBezTo>
                      <a:pt x="639" y="4"/>
                      <a:pt x="639" y="6"/>
                      <a:pt x="639" y="9"/>
                    </a:cubicBezTo>
                    <a:cubicBezTo>
                      <a:pt x="661" y="9"/>
                      <a:pt x="680" y="9"/>
                      <a:pt x="701" y="9"/>
                    </a:cubicBezTo>
                    <a:close/>
                    <a:moveTo>
                      <a:pt x="772" y="9"/>
                    </a:moveTo>
                    <a:cubicBezTo>
                      <a:pt x="771" y="6"/>
                      <a:pt x="770" y="4"/>
                      <a:pt x="769" y="1"/>
                    </a:cubicBezTo>
                    <a:cubicBezTo>
                      <a:pt x="748" y="1"/>
                      <a:pt x="729" y="1"/>
                      <a:pt x="708" y="1"/>
                    </a:cubicBezTo>
                    <a:cubicBezTo>
                      <a:pt x="708" y="4"/>
                      <a:pt x="709" y="6"/>
                      <a:pt x="710" y="9"/>
                    </a:cubicBezTo>
                    <a:cubicBezTo>
                      <a:pt x="731" y="9"/>
                      <a:pt x="750" y="9"/>
                      <a:pt x="772" y="9"/>
                    </a:cubicBezTo>
                    <a:close/>
                    <a:moveTo>
                      <a:pt x="844" y="9"/>
                    </a:moveTo>
                    <a:cubicBezTo>
                      <a:pt x="843" y="6"/>
                      <a:pt x="842" y="4"/>
                      <a:pt x="840" y="1"/>
                    </a:cubicBezTo>
                    <a:cubicBezTo>
                      <a:pt x="818" y="1"/>
                      <a:pt x="799" y="1"/>
                      <a:pt x="778" y="1"/>
                    </a:cubicBezTo>
                    <a:cubicBezTo>
                      <a:pt x="779" y="4"/>
                      <a:pt x="780" y="6"/>
                      <a:pt x="781" y="9"/>
                    </a:cubicBezTo>
                    <a:cubicBezTo>
                      <a:pt x="803" y="9"/>
                      <a:pt x="822" y="9"/>
                      <a:pt x="844" y="9"/>
                    </a:cubicBezTo>
                    <a:close/>
                    <a:moveTo>
                      <a:pt x="917" y="9"/>
                    </a:moveTo>
                    <a:cubicBezTo>
                      <a:pt x="915" y="6"/>
                      <a:pt x="914" y="4"/>
                      <a:pt x="911" y="1"/>
                    </a:cubicBezTo>
                    <a:cubicBezTo>
                      <a:pt x="889" y="1"/>
                      <a:pt x="870" y="1"/>
                      <a:pt x="848" y="1"/>
                    </a:cubicBezTo>
                    <a:cubicBezTo>
                      <a:pt x="850" y="4"/>
                      <a:pt x="851" y="6"/>
                      <a:pt x="852" y="9"/>
                    </a:cubicBezTo>
                    <a:cubicBezTo>
                      <a:pt x="875" y="9"/>
                      <a:pt x="895" y="9"/>
                      <a:pt x="917" y="9"/>
                    </a:cubicBezTo>
                    <a:close/>
                    <a:moveTo>
                      <a:pt x="993" y="9"/>
                    </a:moveTo>
                    <a:cubicBezTo>
                      <a:pt x="991" y="6"/>
                      <a:pt x="989" y="4"/>
                      <a:pt x="987" y="1"/>
                    </a:cubicBezTo>
                    <a:cubicBezTo>
                      <a:pt x="964" y="1"/>
                      <a:pt x="944" y="1"/>
                      <a:pt x="921" y="1"/>
                    </a:cubicBezTo>
                    <a:cubicBezTo>
                      <a:pt x="923" y="4"/>
                      <a:pt x="924" y="6"/>
                      <a:pt x="927" y="9"/>
                    </a:cubicBezTo>
                    <a:cubicBezTo>
                      <a:pt x="950" y="9"/>
                      <a:pt x="970" y="9"/>
                      <a:pt x="993" y="9"/>
                    </a:cubicBezTo>
                    <a:close/>
                    <a:moveTo>
                      <a:pt x="1073" y="9"/>
                    </a:moveTo>
                    <a:cubicBezTo>
                      <a:pt x="1070" y="6"/>
                      <a:pt x="1068" y="4"/>
                      <a:pt x="1065" y="0"/>
                    </a:cubicBezTo>
                    <a:cubicBezTo>
                      <a:pt x="1041" y="0"/>
                      <a:pt x="1020" y="0"/>
                      <a:pt x="997" y="1"/>
                    </a:cubicBezTo>
                    <a:cubicBezTo>
                      <a:pt x="1000" y="4"/>
                      <a:pt x="1001" y="6"/>
                      <a:pt x="1004" y="9"/>
                    </a:cubicBezTo>
                    <a:cubicBezTo>
                      <a:pt x="1028" y="9"/>
                      <a:pt x="1049" y="9"/>
                      <a:pt x="1073" y="9"/>
                    </a:cubicBezTo>
                    <a:close/>
                    <a:moveTo>
                      <a:pt x="1162" y="9"/>
                    </a:moveTo>
                    <a:cubicBezTo>
                      <a:pt x="1159" y="6"/>
                      <a:pt x="1157" y="4"/>
                      <a:pt x="1154" y="0"/>
                    </a:cubicBezTo>
                    <a:cubicBezTo>
                      <a:pt x="1127" y="0"/>
                      <a:pt x="1101" y="0"/>
                      <a:pt x="1075" y="0"/>
                    </a:cubicBezTo>
                    <a:cubicBezTo>
                      <a:pt x="1078" y="4"/>
                      <a:pt x="1079" y="6"/>
                      <a:pt x="1083" y="9"/>
                    </a:cubicBezTo>
                    <a:cubicBezTo>
                      <a:pt x="1109" y="9"/>
                      <a:pt x="1136" y="9"/>
                      <a:pt x="1162" y="9"/>
                    </a:cubicBezTo>
                    <a:close/>
                    <a:moveTo>
                      <a:pt x="157" y="31"/>
                    </a:moveTo>
                    <a:cubicBezTo>
                      <a:pt x="164" y="23"/>
                      <a:pt x="167" y="19"/>
                      <a:pt x="174" y="11"/>
                    </a:cubicBezTo>
                    <a:cubicBezTo>
                      <a:pt x="150" y="11"/>
                      <a:pt x="129" y="11"/>
                      <a:pt x="105" y="11"/>
                    </a:cubicBezTo>
                    <a:cubicBezTo>
                      <a:pt x="98" y="19"/>
                      <a:pt x="95" y="23"/>
                      <a:pt x="87" y="31"/>
                    </a:cubicBezTo>
                    <a:cubicBezTo>
                      <a:pt x="111" y="31"/>
                      <a:pt x="133" y="31"/>
                      <a:pt x="157" y="31"/>
                    </a:cubicBezTo>
                    <a:close/>
                    <a:moveTo>
                      <a:pt x="182" y="11"/>
                    </a:moveTo>
                    <a:cubicBezTo>
                      <a:pt x="176" y="19"/>
                      <a:pt x="173" y="23"/>
                      <a:pt x="166" y="31"/>
                    </a:cubicBezTo>
                    <a:cubicBezTo>
                      <a:pt x="190" y="31"/>
                      <a:pt x="212" y="31"/>
                      <a:pt x="236" y="31"/>
                    </a:cubicBezTo>
                    <a:cubicBezTo>
                      <a:pt x="242" y="23"/>
                      <a:pt x="245" y="19"/>
                      <a:pt x="251" y="11"/>
                    </a:cubicBezTo>
                    <a:cubicBezTo>
                      <a:pt x="227" y="11"/>
                      <a:pt x="206" y="11"/>
                      <a:pt x="182" y="11"/>
                    </a:cubicBezTo>
                    <a:close/>
                    <a:moveTo>
                      <a:pt x="260" y="11"/>
                    </a:moveTo>
                    <a:cubicBezTo>
                      <a:pt x="255" y="19"/>
                      <a:pt x="252" y="23"/>
                      <a:pt x="246" y="31"/>
                    </a:cubicBezTo>
                    <a:cubicBezTo>
                      <a:pt x="269" y="31"/>
                      <a:pt x="290" y="31"/>
                      <a:pt x="314" y="31"/>
                    </a:cubicBezTo>
                    <a:cubicBezTo>
                      <a:pt x="319" y="23"/>
                      <a:pt x="322" y="19"/>
                      <a:pt x="327" y="11"/>
                    </a:cubicBezTo>
                    <a:cubicBezTo>
                      <a:pt x="304" y="11"/>
                      <a:pt x="283" y="11"/>
                      <a:pt x="260" y="11"/>
                    </a:cubicBezTo>
                    <a:close/>
                    <a:moveTo>
                      <a:pt x="401" y="11"/>
                    </a:moveTo>
                    <a:cubicBezTo>
                      <a:pt x="379" y="11"/>
                      <a:pt x="359" y="11"/>
                      <a:pt x="337" y="11"/>
                    </a:cubicBezTo>
                    <a:cubicBezTo>
                      <a:pt x="332" y="19"/>
                      <a:pt x="329" y="23"/>
                      <a:pt x="324" y="31"/>
                    </a:cubicBezTo>
                    <a:cubicBezTo>
                      <a:pt x="347" y="31"/>
                      <a:pt x="368" y="31"/>
                      <a:pt x="391" y="31"/>
                    </a:cubicBezTo>
                    <a:cubicBezTo>
                      <a:pt x="395" y="23"/>
                      <a:pt x="397" y="19"/>
                      <a:pt x="401" y="11"/>
                    </a:cubicBezTo>
                    <a:close/>
                    <a:moveTo>
                      <a:pt x="400" y="31"/>
                    </a:moveTo>
                    <a:cubicBezTo>
                      <a:pt x="423" y="31"/>
                      <a:pt x="443" y="31"/>
                      <a:pt x="466" y="31"/>
                    </a:cubicBezTo>
                    <a:cubicBezTo>
                      <a:pt x="469" y="23"/>
                      <a:pt x="470" y="19"/>
                      <a:pt x="473" y="11"/>
                    </a:cubicBezTo>
                    <a:cubicBezTo>
                      <a:pt x="451" y="11"/>
                      <a:pt x="432" y="11"/>
                      <a:pt x="410" y="11"/>
                    </a:cubicBezTo>
                    <a:cubicBezTo>
                      <a:pt x="406" y="19"/>
                      <a:pt x="404" y="23"/>
                      <a:pt x="400" y="31"/>
                    </a:cubicBezTo>
                    <a:close/>
                    <a:moveTo>
                      <a:pt x="475" y="31"/>
                    </a:moveTo>
                    <a:cubicBezTo>
                      <a:pt x="498" y="31"/>
                      <a:pt x="518" y="31"/>
                      <a:pt x="540" y="31"/>
                    </a:cubicBezTo>
                    <a:cubicBezTo>
                      <a:pt x="542" y="23"/>
                      <a:pt x="542" y="19"/>
                      <a:pt x="544" y="11"/>
                    </a:cubicBezTo>
                    <a:cubicBezTo>
                      <a:pt x="522" y="11"/>
                      <a:pt x="503" y="11"/>
                      <a:pt x="482" y="11"/>
                    </a:cubicBezTo>
                    <a:cubicBezTo>
                      <a:pt x="479" y="19"/>
                      <a:pt x="478" y="23"/>
                      <a:pt x="475" y="31"/>
                    </a:cubicBezTo>
                    <a:close/>
                    <a:moveTo>
                      <a:pt x="549" y="31"/>
                    </a:moveTo>
                    <a:cubicBezTo>
                      <a:pt x="571" y="31"/>
                      <a:pt x="591" y="31"/>
                      <a:pt x="613" y="31"/>
                    </a:cubicBezTo>
                    <a:cubicBezTo>
                      <a:pt x="613" y="23"/>
                      <a:pt x="613" y="19"/>
                      <a:pt x="613" y="11"/>
                    </a:cubicBezTo>
                    <a:cubicBezTo>
                      <a:pt x="592" y="11"/>
                      <a:pt x="573" y="11"/>
                      <a:pt x="552" y="11"/>
                    </a:cubicBezTo>
                    <a:cubicBezTo>
                      <a:pt x="551" y="19"/>
                      <a:pt x="550" y="23"/>
                      <a:pt x="549" y="31"/>
                    </a:cubicBezTo>
                    <a:close/>
                    <a:moveTo>
                      <a:pt x="622" y="11"/>
                    </a:moveTo>
                    <a:cubicBezTo>
                      <a:pt x="622" y="19"/>
                      <a:pt x="622" y="23"/>
                      <a:pt x="622" y="31"/>
                    </a:cubicBezTo>
                    <a:cubicBezTo>
                      <a:pt x="644" y="31"/>
                      <a:pt x="664" y="31"/>
                      <a:pt x="686" y="31"/>
                    </a:cubicBezTo>
                    <a:cubicBezTo>
                      <a:pt x="685" y="23"/>
                      <a:pt x="685" y="19"/>
                      <a:pt x="683" y="11"/>
                    </a:cubicBezTo>
                    <a:cubicBezTo>
                      <a:pt x="662" y="11"/>
                      <a:pt x="643" y="11"/>
                      <a:pt x="622" y="11"/>
                    </a:cubicBezTo>
                    <a:close/>
                    <a:moveTo>
                      <a:pt x="693" y="11"/>
                    </a:moveTo>
                    <a:cubicBezTo>
                      <a:pt x="694" y="19"/>
                      <a:pt x="695" y="23"/>
                      <a:pt x="696" y="31"/>
                    </a:cubicBezTo>
                    <a:cubicBezTo>
                      <a:pt x="718" y="31"/>
                      <a:pt x="738" y="31"/>
                      <a:pt x="761" y="31"/>
                    </a:cubicBezTo>
                    <a:cubicBezTo>
                      <a:pt x="758" y="23"/>
                      <a:pt x="757" y="19"/>
                      <a:pt x="754" y="11"/>
                    </a:cubicBezTo>
                    <a:cubicBezTo>
                      <a:pt x="733" y="11"/>
                      <a:pt x="714" y="11"/>
                      <a:pt x="693" y="11"/>
                    </a:cubicBezTo>
                    <a:close/>
                    <a:moveTo>
                      <a:pt x="824" y="12"/>
                    </a:moveTo>
                    <a:cubicBezTo>
                      <a:pt x="802" y="11"/>
                      <a:pt x="783" y="11"/>
                      <a:pt x="762" y="11"/>
                    </a:cubicBezTo>
                    <a:cubicBezTo>
                      <a:pt x="764" y="19"/>
                      <a:pt x="766" y="23"/>
                      <a:pt x="768" y="31"/>
                    </a:cubicBezTo>
                    <a:cubicBezTo>
                      <a:pt x="791" y="31"/>
                      <a:pt x="811" y="31"/>
                      <a:pt x="833" y="31"/>
                    </a:cubicBezTo>
                    <a:cubicBezTo>
                      <a:pt x="830" y="23"/>
                      <a:pt x="828" y="19"/>
                      <a:pt x="824" y="12"/>
                    </a:cubicBezTo>
                    <a:close/>
                    <a:moveTo>
                      <a:pt x="833" y="12"/>
                    </a:moveTo>
                    <a:cubicBezTo>
                      <a:pt x="837" y="19"/>
                      <a:pt x="839" y="23"/>
                      <a:pt x="843" y="31"/>
                    </a:cubicBezTo>
                    <a:cubicBezTo>
                      <a:pt x="866" y="31"/>
                      <a:pt x="886" y="31"/>
                      <a:pt x="909" y="31"/>
                    </a:cubicBezTo>
                    <a:cubicBezTo>
                      <a:pt x="904" y="23"/>
                      <a:pt x="902" y="19"/>
                      <a:pt x="897" y="12"/>
                    </a:cubicBezTo>
                    <a:cubicBezTo>
                      <a:pt x="875" y="12"/>
                      <a:pt x="855" y="12"/>
                      <a:pt x="833" y="12"/>
                    </a:cubicBezTo>
                    <a:close/>
                    <a:moveTo>
                      <a:pt x="905" y="12"/>
                    </a:moveTo>
                    <a:cubicBezTo>
                      <a:pt x="910" y="19"/>
                      <a:pt x="913" y="23"/>
                      <a:pt x="918" y="31"/>
                    </a:cubicBezTo>
                    <a:cubicBezTo>
                      <a:pt x="941" y="31"/>
                      <a:pt x="962" y="31"/>
                      <a:pt x="985" y="31"/>
                    </a:cubicBezTo>
                    <a:cubicBezTo>
                      <a:pt x="979" y="23"/>
                      <a:pt x="977" y="19"/>
                      <a:pt x="971" y="12"/>
                    </a:cubicBezTo>
                    <a:cubicBezTo>
                      <a:pt x="948" y="12"/>
                      <a:pt x="928" y="12"/>
                      <a:pt x="905" y="12"/>
                    </a:cubicBezTo>
                    <a:close/>
                    <a:moveTo>
                      <a:pt x="980" y="12"/>
                    </a:moveTo>
                    <a:cubicBezTo>
                      <a:pt x="986" y="19"/>
                      <a:pt x="989" y="23"/>
                      <a:pt x="995" y="31"/>
                    </a:cubicBezTo>
                    <a:cubicBezTo>
                      <a:pt x="1019" y="31"/>
                      <a:pt x="1040" y="31"/>
                      <a:pt x="1064" y="31"/>
                    </a:cubicBezTo>
                    <a:cubicBezTo>
                      <a:pt x="1057" y="23"/>
                      <a:pt x="1054" y="19"/>
                      <a:pt x="1047" y="12"/>
                    </a:cubicBezTo>
                    <a:cubicBezTo>
                      <a:pt x="1024" y="12"/>
                      <a:pt x="1003" y="12"/>
                      <a:pt x="980" y="12"/>
                    </a:cubicBezTo>
                    <a:close/>
                    <a:moveTo>
                      <a:pt x="1074" y="31"/>
                    </a:moveTo>
                    <a:cubicBezTo>
                      <a:pt x="1110" y="31"/>
                      <a:pt x="1147" y="31"/>
                      <a:pt x="1184" y="31"/>
                    </a:cubicBezTo>
                    <a:cubicBezTo>
                      <a:pt x="1176" y="23"/>
                      <a:pt x="1172" y="19"/>
                      <a:pt x="1165" y="12"/>
                    </a:cubicBezTo>
                    <a:cubicBezTo>
                      <a:pt x="1129" y="12"/>
                      <a:pt x="1093" y="12"/>
                      <a:pt x="1057" y="12"/>
                    </a:cubicBezTo>
                    <a:cubicBezTo>
                      <a:pt x="1063" y="19"/>
                      <a:pt x="1067" y="23"/>
                      <a:pt x="1074" y="31"/>
                    </a:cubicBezTo>
                    <a:close/>
                    <a:moveTo>
                      <a:pt x="194" y="32"/>
                    </a:moveTo>
                    <a:cubicBezTo>
                      <a:pt x="158" y="32"/>
                      <a:pt x="122" y="32"/>
                      <a:pt x="86" y="32"/>
                    </a:cubicBezTo>
                    <a:cubicBezTo>
                      <a:pt x="78" y="40"/>
                      <a:pt x="74" y="45"/>
                      <a:pt x="67" y="53"/>
                    </a:cubicBezTo>
                    <a:cubicBezTo>
                      <a:pt x="103" y="53"/>
                      <a:pt x="140" y="53"/>
                      <a:pt x="177" y="53"/>
                    </a:cubicBezTo>
                    <a:cubicBezTo>
                      <a:pt x="184" y="45"/>
                      <a:pt x="187" y="40"/>
                      <a:pt x="194" y="32"/>
                    </a:cubicBezTo>
                    <a:close/>
                    <a:moveTo>
                      <a:pt x="257" y="53"/>
                    </a:moveTo>
                    <a:cubicBezTo>
                      <a:pt x="263" y="45"/>
                      <a:pt x="266" y="41"/>
                      <a:pt x="272" y="33"/>
                    </a:cubicBezTo>
                    <a:cubicBezTo>
                      <a:pt x="248" y="33"/>
                      <a:pt x="227" y="33"/>
                      <a:pt x="203" y="33"/>
                    </a:cubicBezTo>
                    <a:cubicBezTo>
                      <a:pt x="196" y="41"/>
                      <a:pt x="193" y="45"/>
                      <a:pt x="186" y="53"/>
                    </a:cubicBezTo>
                    <a:cubicBezTo>
                      <a:pt x="211" y="53"/>
                      <a:pt x="233" y="53"/>
                      <a:pt x="257" y="53"/>
                    </a:cubicBezTo>
                    <a:close/>
                    <a:moveTo>
                      <a:pt x="267" y="53"/>
                    </a:moveTo>
                    <a:cubicBezTo>
                      <a:pt x="292" y="53"/>
                      <a:pt x="313" y="53"/>
                      <a:pt x="337" y="53"/>
                    </a:cubicBezTo>
                    <a:cubicBezTo>
                      <a:pt x="342" y="45"/>
                      <a:pt x="345" y="41"/>
                      <a:pt x="350" y="33"/>
                    </a:cubicBezTo>
                    <a:cubicBezTo>
                      <a:pt x="326" y="33"/>
                      <a:pt x="305" y="33"/>
                      <a:pt x="282" y="33"/>
                    </a:cubicBezTo>
                    <a:cubicBezTo>
                      <a:pt x="276" y="41"/>
                      <a:pt x="273" y="45"/>
                      <a:pt x="267" y="53"/>
                    </a:cubicBezTo>
                    <a:close/>
                    <a:moveTo>
                      <a:pt x="426" y="33"/>
                    </a:moveTo>
                    <a:cubicBezTo>
                      <a:pt x="403" y="33"/>
                      <a:pt x="383" y="33"/>
                      <a:pt x="360" y="33"/>
                    </a:cubicBezTo>
                    <a:cubicBezTo>
                      <a:pt x="355" y="41"/>
                      <a:pt x="353" y="45"/>
                      <a:pt x="348" y="53"/>
                    </a:cubicBezTo>
                    <a:cubicBezTo>
                      <a:pt x="372" y="53"/>
                      <a:pt x="393" y="53"/>
                      <a:pt x="417" y="53"/>
                    </a:cubicBezTo>
                    <a:cubicBezTo>
                      <a:pt x="421" y="45"/>
                      <a:pt x="422" y="41"/>
                      <a:pt x="426" y="33"/>
                    </a:cubicBezTo>
                    <a:close/>
                    <a:moveTo>
                      <a:pt x="427" y="53"/>
                    </a:moveTo>
                    <a:cubicBezTo>
                      <a:pt x="450" y="53"/>
                      <a:pt x="471" y="53"/>
                      <a:pt x="495" y="53"/>
                    </a:cubicBezTo>
                    <a:cubicBezTo>
                      <a:pt x="497" y="45"/>
                      <a:pt x="498" y="41"/>
                      <a:pt x="501" y="33"/>
                    </a:cubicBezTo>
                    <a:cubicBezTo>
                      <a:pt x="478" y="33"/>
                      <a:pt x="458" y="33"/>
                      <a:pt x="435" y="33"/>
                    </a:cubicBezTo>
                    <a:cubicBezTo>
                      <a:pt x="432" y="41"/>
                      <a:pt x="430" y="45"/>
                      <a:pt x="427" y="53"/>
                    </a:cubicBezTo>
                    <a:close/>
                    <a:moveTo>
                      <a:pt x="505" y="53"/>
                    </a:moveTo>
                    <a:cubicBezTo>
                      <a:pt x="528" y="53"/>
                      <a:pt x="549" y="53"/>
                      <a:pt x="572" y="53"/>
                    </a:cubicBezTo>
                    <a:cubicBezTo>
                      <a:pt x="573" y="45"/>
                      <a:pt x="574" y="41"/>
                      <a:pt x="575" y="33"/>
                    </a:cubicBezTo>
                    <a:cubicBezTo>
                      <a:pt x="553" y="33"/>
                      <a:pt x="533" y="33"/>
                      <a:pt x="510" y="33"/>
                    </a:cubicBezTo>
                    <a:cubicBezTo>
                      <a:pt x="508" y="41"/>
                      <a:pt x="507" y="45"/>
                      <a:pt x="505" y="53"/>
                    </a:cubicBezTo>
                    <a:close/>
                    <a:moveTo>
                      <a:pt x="581" y="53"/>
                    </a:moveTo>
                    <a:cubicBezTo>
                      <a:pt x="605" y="53"/>
                      <a:pt x="625" y="53"/>
                      <a:pt x="649" y="53"/>
                    </a:cubicBezTo>
                    <a:cubicBezTo>
                      <a:pt x="649" y="45"/>
                      <a:pt x="648" y="41"/>
                      <a:pt x="648" y="33"/>
                    </a:cubicBezTo>
                    <a:cubicBezTo>
                      <a:pt x="626" y="33"/>
                      <a:pt x="606" y="33"/>
                      <a:pt x="584" y="33"/>
                    </a:cubicBezTo>
                    <a:cubicBezTo>
                      <a:pt x="583" y="41"/>
                      <a:pt x="582" y="45"/>
                      <a:pt x="581" y="53"/>
                    </a:cubicBezTo>
                    <a:close/>
                    <a:moveTo>
                      <a:pt x="658" y="53"/>
                    </a:moveTo>
                    <a:cubicBezTo>
                      <a:pt x="682" y="53"/>
                      <a:pt x="703" y="53"/>
                      <a:pt x="726" y="53"/>
                    </a:cubicBezTo>
                    <a:cubicBezTo>
                      <a:pt x="724" y="45"/>
                      <a:pt x="724" y="41"/>
                      <a:pt x="722" y="33"/>
                    </a:cubicBezTo>
                    <a:cubicBezTo>
                      <a:pt x="699" y="33"/>
                      <a:pt x="680" y="33"/>
                      <a:pt x="657" y="33"/>
                    </a:cubicBezTo>
                    <a:cubicBezTo>
                      <a:pt x="658" y="41"/>
                      <a:pt x="658" y="45"/>
                      <a:pt x="658" y="53"/>
                    </a:cubicBezTo>
                    <a:close/>
                    <a:moveTo>
                      <a:pt x="736" y="53"/>
                    </a:moveTo>
                    <a:cubicBezTo>
                      <a:pt x="760" y="53"/>
                      <a:pt x="781" y="53"/>
                      <a:pt x="804" y="53"/>
                    </a:cubicBezTo>
                    <a:cubicBezTo>
                      <a:pt x="801" y="45"/>
                      <a:pt x="800" y="41"/>
                      <a:pt x="797" y="33"/>
                    </a:cubicBezTo>
                    <a:cubicBezTo>
                      <a:pt x="774" y="33"/>
                      <a:pt x="754" y="33"/>
                      <a:pt x="732" y="33"/>
                    </a:cubicBezTo>
                    <a:cubicBezTo>
                      <a:pt x="734" y="41"/>
                      <a:pt x="734" y="45"/>
                      <a:pt x="736" y="53"/>
                    </a:cubicBezTo>
                    <a:close/>
                    <a:moveTo>
                      <a:pt x="870" y="33"/>
                    </a:moveTo>
                    <a:cubicBezTo>
                      <a:pt x="847" y="33"/>
                      <a:pt x="827" y="33"/>
                      <a:pt x="804" y="33"/>
                    </a:cubicBezTo>
                    <a:cubicBezTo>
                      <a:pt x="808" y="41"/>
                      <a:pt x="809" y="45"/>
                      <a:pt x="812" y="53"/>
                    </a:cubicBezTo>
                    <a:cubicBezTo>
                      <a:pt x="836" y="53"/>
                      <a:pt x="857" y="53"/>
                      <a:pt x="881" y="53"/>
                    </a:cubicBezTo>
                    <a:cubicBezTo>
                      <a:pt x="877" y="45"/>
                      <a:pt x="874" y="41"/>
                      <a:pt x="870" y="33"/>
                    </a:cubicBezTo>
                    <a:close/>
                    <a:moveTo>
                      <a:pt x="880" y="33"/>
                    </a:moveTo>
                    <a:cubicBezTo>
                      <a:pt x="884" y="41"/>
                      <a:pt x="886" y="45"/>
                      <a:pt x="891" y="53"/>
                    </a:cubicBezTo>
                    <a:cubicBezTo>
                      <a:pt x="915" y="53"/>
                      <a:pt x="936" y="53"/>
                      <a:pt x="960" y="53"/>
                    </a:cubicBezTo>
                    <a:cubicBezTo>
                      <a:pt x="955" y="45"/>
                      <a:pt x="952" y="41"/>
                      <a:pt x="947" y="33"/>
                    </a:cubicBezTo>
                    <a:cubicBezTo>
                      <a:pt x="924" y="33"/>
                      <a:pt x="903" y="33"/>
                      <a:pt x="880" y="33"/>
                    </a:cubicBezTo>
                    <a:close/>
                    <a:moveTo>
                      <a:pt x="1040" y="53"/>
                    </a:moveTo>
                    <a:cubicBezTo>
                      <a:pt x="1034" y="45"/>
                      <a:pt x="1031" y="41"/>
                      <a:pt x="1024" y="33"/>
                    </a:cubicBezTo>
                    <a:cubicBezTo>
                      <a:pt x="1001" y="33"/>
                      <a:pt x="980" y="33"/>
                      <a:pt x="956" y="33"/>
                    </a:cubicBezTo>
                    <a:cubicBezTo>
                      <a:pt x="961" y="41"/>
                      <a:pt x="964" y="45"/>
                      <a:pt x="970" y="53"/>
                    </a:cubicBezTo>
                    <a:cubicBezTo>
                      <a:pt x="994" y="53"/>
                      <a:pt x="1016" y="53"/>
                      <a:pt x="1040" y="53"/>
                    </a:cubicBezTo>
                    <a:close/>
                    <a:moveTo>
                      <a:pt x="1104" y="33"/>
                    </a:moveTo>
                    <a:cubicBezTo>
                      <a:pt x="1080" y="33"/>
                      <a:pt x="1058" y="33"/>
                      <a:pt x="1034" y="33"/>
                    </a:cubicBezTo>
                    <a:cubicBezTo>
                      <a:pt x="1040" y="41"/>
                      <a:pt x="1044" y="45"/>
                      <a:pt x="1050" y="53"/>
                    </a:cubicBezTo>
                    <a:cubicBezTo>
                      <a:pt x="1075" y="53"/>
                      <a:pt x="1097" y="53"/>
                      <a:pt x="1122" y="53"/>
                    </a:cubicBezTo>
                    <a:cubicBezTo>
                      <a:pt x="1115" y="45"/>
                      <a:pt x="1111" y="41"/>
                      <a:pt x="1104" y="33"/>
                    </a:cubicBezTo>
                    <a:close/>
                    <a:moveTo>
                      <a:pt x="1132" y="53"/>
                    </a:moveTo>
                    <a:cubicBezTo>
                      <a:pt x="1157" y="53"/>
                      <a:pt x="1179" y="53"/>
                      <a:pt x="1204" y="53"/>
                    </a:cubicBezTo>
                    <a:cubicBezTo>
                      <a:pt x="1197" y="45"/>
                      <a:pt x="1193" y="41"/>
                      <a:pt x="1185" y="33"/>
                    </a:cubicBezTo>
                    <a:cubicBezTo>
                      <a:pt x="1160" y="33"/>
                      <a:pt x="1139" y="33"/>
                      <a:pt x="1114" y="33"/>
                    </a:cubicBezTo>
                    <a:cubicBezTo>
                      <a:pt x="1121" y="41"/>
                      <a:pt x="1125" y="45"/>
                      <a:pt x="1132" y="53"/>
                    </a:cubicBezTo>
                    <a:close/>
                    <a:moveTo>
                      <a:pt x="195" y="55"/>
                    </a:moveTo>
                    <a:cubicBezTo>
                      <a:pt x="152" y="55"/>
                      <a:pt x="108" y="55"/>
                      <a:pt x="64" y="55"/>
                    </a:cubicBezTo>
                    <a:cubicBezTo>
                      <a:pt x="57" y="64"/>
                      <a:pt x="53" y="68"/>
                      <a:pt x="44" y="76"/>
                    </a:cubicBezTo>
                    <a:cubicBezTo>
                      <a:pt x="89" y="76"/>
                      <a:pt x="134" y="76"/>
                      <a:pt x="178" y="76"/>
                    </a:cubicBezTo>
                    <a:cubicBezTo>
                      <a:pt x="185" y="68"/>
                      <a:pt x="188" y="63"/>
                      <a:pt x="195" y="55"/>
                    </a:cubicBezTo>
                    <a:close/>
                    <a:moveTo>
                      <a:pt x="261" y="76"/>
                    </a:moveTo>
                    <a:cubicBezTo>
                      <a:pt x="267" y="68"/>
                      <a:pt x="270" y="63"/>
                      <a:pt x="275" y="55"/>
                    </a:cubicBezTo>
                    <a:cubicBezTo>
                      <a:pt x="251" y="55"/>
                      <a:pt x="229" y="55"/>
                      <a:pt x="204" y="55"/>
                    </a:cubicBezTo>
                    <a:cubicBezTo>
                      <a:pt x="197" y="63"/>
                      <a:pt x="194" y="68"/>
                      <a:pt x="187" y="76"/>
                    </a:cubicBezTo>
                    <a:cubicBezTo>
                      <a:pt x="213" y="76"/>
                      <a:pt x="235" y="76"/>
                      <a:pt x="261" y="76"/>
                    </a:cubicBezTo>
                    <a:close/>
                    <a:moveTo>
                      <a:pt x="355" y="55"/>
                    </a:moveTo>
                    <a:cubicBezTo>
                      <a:pt x="331" y="55"/>
                      <a:pt x="310" y="55"/>
                      <a:pt x="285" y="55"/>
                    </a:cubicBezTo>
                    <a:cubicBezTo>
                      <a:pt x="280" y="63"/>
                      <a:pt x="277" y="68"/>
                      <a:pt x="271" y="76"/>
                    </a:cubicBezTo>
                    <a:cubicBezTo>
                      <a:pt x="296" y="76"/>
                      <a:pt x="318" y="76"/>
                      <a:pt x="343" y="76"/>
                    </a:cubicBezTo>
                    <a:cubicBezTo>
                      <a:pt x="348" y="68"/>
                      <a:pt x="351" y="63"/>
                      <a:pt x="355" y="55"/>
                    </a:cubicBezTo>
                    <a:close/>
                    <a:moveTo>
                      <a:pt x="435" y="55"/>
                    </a:moveTo>
                    <a:cubicBezTo>
                      <a:pt x="411" y="55"/>
                      <a:pt x="390" y="55"/>
                      <a:pt x="366" y="55"/>
                    </a:cubicBezTo>
                    <a:cubicBezTo>
                      <a:pt x="361" y="63"/>
                      <a:pt x="359" y="68"/>
                      <a:pt x="354" y="76"/>
                    </a:cubicBezTo>
                    <a:cubicBezTo>
                      <a:pt x="379" y="76"/>
                      <a:pt x="401" y="76"/>
                      <a:pt x="426" y="76"/>
                    </a:cubicBezTo>
                    <a:cubicBezTo>
                      <a:pt x="430" y="68"/>
                      <a:pt x="431" y="63"/>
                      <a:pt x="435" y="55"/>
                    </a:cubicBezTo>
                    <a:close/>
                    <a:moveTo>
                      <a:pt x="513" y="55"/>
                    </a:moveTo>
                    <a:cubicBezTo>
                      <a:pt x="489" y="55"/>
                      <a:pt x="468" y="55"/>
                      <a:pt x="445" y="55"/>
                    </a:cubicBezTo>
                    <a:cubicBezTo>
                      <a:pt x="441" y="63"/>
                      <a:pt x="440" y="68"/>
                      <a:pt x="436" y="76"/>
                    </a:cubicBezTo>
                    <a:cubicBezTo>
                      <a:pt x="461" y="76"/>
                      <a:pt x="483" y="76"/>
                      <a:pt x="507" y="76"/>
                    </a:cubicBezTo>
                    <a:cubicBezTo>
                      <a:pt x="510" y="67"/>
                      <a:pt x="511" y="63"/>
                      <a:pt x="513" y="55"/>
                    </a:cubicBezTo>
                    <a:close/>
                    <a:moveTo>
                      <a:pt x="591" y="55"/>
                    </a:moveTo>
                    <a:cubicBezTo>
                      <a:pt x="567" y="55"/>
                      <a:pt x="546" y="55"/>
                      <a:pt x="523" y="55"/>
                    </a:cubicBezTo>
                    <a:cubicBezTo>
                      <a:pt x="521" y="63"/>
                      <a:pt x="520" y="67"/>
                      <a:pt x="518" y="76"/>
                    </a:cubicBezTo>
                    <a:cubicBezTo>
                      <a:pt x="542" y="76"/>
                      <a:pt x="564" y="76"/>
                      <a:pt x="589" y="76"/>
                    </a:cubicBezTo>
                    <a:cubicBezTo>
                      <a:pt x="590" y="67"/>
                      <a:pt x="590" y="63"/>
                      <a:pt x="591" y="55"/>
                    </a:cubicBezTo>
                    <a:close/>
                    <a:moveTo>
                      <a:pt x="668" y="55"/>
                    </a:moveTo>
                    <a:cubicBezTo>
                      <a:pt x="644" y="55"/>
                      <a:pt x="623" y="55"/>
                      <a:pt x="600" y="55"/>
                    </a:cubicBezTo>
                    <a:cubicBezTo>
                      <a:pt x="599" y="63"/>
                      <a:pt x="599" y="67"/>
                      <a:pt x="598" y="76"/>
                    </a:cubicBezTo>
                    <a:cubicBezTo>
                      <a:pt x="623" y="76"/>
                      <a:pt x="645" y="76"/>
                      <a:pt x="669" y="76"/>
                    </a:cubicBezTo>
                    <a:cubicBezTo>
                      <a:pt x="669" y="67"/>
                      <a:pt x="668" y="63"/>
                      <a:pt x="668" y="55"/>
                    </a:cubicBezTo>
                    <a:close/>
                    <a:moveTo>
                      <a:pt x="745" y="55"/>
                    </a:moveTo>
                    <a:cubicBezTo>
                      <a:pt x="722" y="55"/>
                      <a:pt x="701" y="55"/>
                      <a:pt x="677" y="55"/>
                    </a:cubicBezTo>
                    <a:cubicBezTo>
                      <a:pt x="678" y="63"/>
                      <a:pt x="679" y="67"/>
                      <a:pt x="679" y="76"/>
                    </a:cubicBezTo>
                    <a:cubicBezTo>
                      <a:pt x="704" y="76"/>
                      <a:pt x="726" y="76"/>
                      <a:pt x="750" y="76"/>
                    </a:cubicBezTo>
                    <a:cubicBezTo>
                      <a:pt x="748" y="67"/>
                      <a:pt x="747" y="63"/>
                      <a:pt x="745" y="55"/>
                    </a:cubicBezTo>
                    <a:close/>
                    <a:moveTo>
                      <a:pt x="824" y="55"/>
                    </a:moveTo>
                    <a:cubicBezTo>
                      <a:pt x="800" y="55"/>
                      <a:pt x="779" y="55"/>
                      <a:pt x="756" y="55"/>
                    </a:cubicBezTo>
                    <a:cubicBezTo>
                      <a:pt x="758" y="63"/>
                      <a:pt x="759" y="67"/>
                      <a:pt x="761" y="76"/>
                    </a:cubicBezTo>
                    <a:cubicBezTo>
                      <a:pt x="786" y="76"/>
                      <a:pt x="808" y="76"/>
                      <a:pt x="832" y="76"/>
                    </a:cubicBezTo>
                    <a:cubicBezTo>
                      <a:pt x="829" y="67"/>
                      <a:pt x="827" y="63"/>
                      <a:pt x="824" y="55"/>
                    </a:cubicBezTo>
                    <a:close/>
                    <a:moveTo>
                      <a:pt x="912" y="75"/>
                    </a:moveTo>
                    <a:cubicBezTo>
                      <a:pt x="908" y="67"/>
                      <a:pt x="906" y="63"/>
                      <a:pt x="901" y="55"/>
                    </a:cubicBezTo>
                    <a:cubicBezTo>
                      <a:pt x="877" y="55"/>
                      <a:pt x="856" y="55"/>
                      <a:pt x="832" y="55"/>
                    </a:cubicBezTo>
                    <a:cubicBezTo>
                      <a:pt x="836" y="63"/>
                      <a:pt x="837" y="67"/>
                      <a:pt x="841" y="76"/>
                    </a:cubicBezTo>
                    <a:cubicBezTo>
                      <a:pt x="866" y="76"/>
                      <a:pt x="888" y="75"/>
                      <a:pt x="912" y="75"/>
                    </a:cubicBezTo>
                    <a:close/>
                    <a:moveTo>
                      <a:pt x="981" y="55"/>
                    </a:moveTo>
                    <a:cubicBezTo>
                      <a:pt x="957" y="55"/>
                      <a:pt x="935" y="55"/>
                      <a:pt x="911" y="55"/>
                    </a:cubicBezTo>
                    <a:cubicBezTo>
                      <a:pt x="916" y="63"/>
                      <a:pt x="918" y="67"/>
                      <a:pt x="923" y="75"/>
                    </a:cubicBezTo>
                    <a:cubicBezTo>
                      <a:pt x="948" y="75"/>
                      <a:pt x="970" y="75"/>
                      <a:pt x="995" y="75"/>
                    </a:cubicBezTo>
                    <a:cubicBezTo>
                      <a:pt x="990" y="67"/>
                      <a:pt x="987" y="63"/>
                      <a:pt x="981" y="55"/>
                    </a:cubicBezTo>
                    <a:close/>
                    <a:moveTo>
                      <a:pt x="1078" y="75"/>
                    </a:moveTo>
                    <a:cubicBezTo>
                      <a:pt x="1072" y="67"/>
                      <a:pt x="1068" y="63"/>
                      <a:pt x="1062" y="55"/>
                    </a:cubicBezTo>
                    <a:cubicBezTo>
                      <a:pt x="1037" y="55"/>
                      <a:pt x="1015" y="55"/>
                      <a:pt x="990" y="55"/>
                    </a:cubicBezTo>
                    <a:cubicBezTo>
                      <a:pt x="996" y="63"/>
                      <a:pt x="999" y="67"/>
                      <a:pt x="1005" y="75"/>
                    </a:cubicBezTo>
                    <a:cubicBezTo>
                      <a:pt x="1030" y="75"/>
                      <a:pt x="1053" y="75"/>
                      <a:pt x="1078" y="75"/>
                    </a:cubicBezTo>
                    <a:close/>
                    <a:moveTo>
                      <a:pt x="1088" y="75"/>
                    </a:moveTo>
                    <a:cubicBezTo>
                      <a:pt x="1134" y="75"/>
                      <a:pt x="1180" y="75"/>
                      <a:pt x="1226" y="75"/>
                    </a:cubicBezTo>
                    <a:cubicBezTo>
                      <a:pt x="1218" y="67"/>
                      <a:pt x="1214" y="63"/>
                      <a:pt x="1207" y="55"/>
                    </a:cubicBezTo>
                    <a:cubicBezTo>
                      <a:pt x="1162" y="55"/>
                      <a:pt x="1117" y="55"/>
                      <a:pt x="1072" y="55"/>
                    </a:cubicBezTo>
                    <a:cubicBezTo>
                      <a:pt x="1078" y="63"/>
                      <a:pt x="1082" y="67"/>
                      <a:pt x="1088" y="75"/>
                    </a:cubicBezTo>
                    <a:close/>
                    <a:moveTo>
                      <a:pt x="221" y="78"/>
                    </a:moveTo>
                    <a:cubicBezTo>
                      <a:pt x="161" y="78"/>
                      <a:pt x="102" y="78"/>
                      <a:pt x="43" y="79"/>
                    </a:cubicBezTo>
                    <a:cubicBezTo>
                      <a:pt x="34" y="87"/>
                      <a:pt x="30" y="92"/>
                      <a:pt x="22" y="100"/>
                    </a:cubicBezTo>
                    <a:cubicBezTo>
                      <a:pt x="83" y="100"/>
                      <a:pt x="144" y="100"/>
                      <a:pt x="204" y="100"/>
                    </a:cubicBezTo>
                    <a:cubicBezTo>
                      <a:pt x="211" y="91"/>
                      <a:pt x="214" y="87"/>
                      <a:pt x="221" y="78"/>
                    </a:cubicBezTo>
                    <a:close/>
                    <a:moveTo>
                      <a:pt x="289" y="100"/>
                    </a:moveTo>
                    <a:cubicBezTo>
                      <a:pt x="295" y="91"/>
                      <a:pt x="297" y="87"/>
                      <a:pt x="303" y="78"/>
                    </a:cubicBezTo>
                    <a:cubicBezTo>
                      <a:pt x="277" y="78"/>
                      <a:pt x="255" y="78"/>
                      <a:pt x="230" y="78"/>
                    </a:cubicBezTo>
                    <a:cubicBezTo>
                      <a:pt x="223" y="87"/>
                      <a:pt x="220" y="91"/>
                      <a:pt x="214" y="100"/>
                    </a:cubicBezTo>
                    <a:cubicBezTo>
                      <a:pt x="240" y="100"/>
                      <a:pt x="263" y="100"/>
                      <a:pt x="289" y="100"/>
                    </a:cubicBezTo>
                    <a:close/>
                    <a:moveTo>
                      <a:pt x="313" y="78"/>
                    </a:moveTo>
                    <a:cubicBezTo>
                      <a:pt x="308" y="87"/>
                      <a:pt x="305" y="91"/>
                      <a:pt x="300" y="99"/>
                    </a:cubicBezTo>
                    <a:cubicBezTo>
                      <a:pt x="326" y="99"/>
                      <a:pt x="349" y="99"/>
                      <a:pt x="375" y="99"/>
                    </a:cubicBezTo>
                    <a:cubicBezTo>
                      <a:pt x="379" y="91"/>
                      <a:pt x="381" y="87"/>
                      <a:pt x="385" y="78"/>
                    </a:cubicBezTo>
                    <a:cubicBezTo>
                      <a:pt x="360" y="78"/>
                      <a:pt x="338" y="78"/>
                      <a:pt x="313" y="78"/>
                    </a:cubicBezTo>
                    <a:close/>
                    <a:moveTo>
                      <a:pt x="468" y="78"/>
                    </a:moveTo>
                    <a:cubicBezTo>
                      <a:pt x="443" y="78"/>
                      <a:pt x="421" y="78"/>
                      <a:pt x="396" y="78"/>
                    </a:cubicBezTo>
                    <a:cubicBezTo>
                      <a:pt x="392" y="87"/>
                      <a:pt x="390" y="91"/>
                      <a:pt x="386" y="99"/>
                    </a:cubicBezTo>
                    <a:cubicBezTo>
                      <a:pt x="412" y="99"/>
                      <a:pt x="435" y="99"/>
                      <a:pt x="461" y="99"/>
                    </a:cubicBezTo>
                    <a:cubicBezTo>
                      <a:pt x="464" y="91"/>
                      <a:pt x="465" y="87"/>
                      <a:pt x="468" y="78"/>
                    </a:cubicBezTo>
                    <a:close/>
                    <a:moveTo>
                      <a:pt x="550" y="78"/>
                    </a:moveTo>
                    <a:cubicBezTo>
                      <a:pt x="525" y="78"/>
                      <a:pt x="503" y="78"/>
                      <a:pt x="478" y="78"/>
                    </a:cubicBezTo>
                    <a:cubicBezTo>
                      <a:pt x="475" y="87"/>
                      <a:pt x="474" y="91"/>
                      <a:pt x="471" y="99"/>
                    </a:cubicBezTo>
                    <a:cubicBezTo>
                      <a:pt x="497" y="99"/>
                      <a:pt x="520" y="99"/>
                      <a:pt x="546" y="99"/>
                    </a:cubicBezTo>
                    <a:cubicBezTo>
                      <a:pt x="547" y="91"/>
                      <a:pt x="548" y="86"/>
                      <a:pt x="550" y="78"/>
                    </a:cubicBezTo>
                    <a:close/>
                    <a:moveTo>
                      <a:pt x="560" y="78"/>
                    </a:moveTo>
                    <a:cubicBezTo>
                      <a:pt x="559" y="86"/>
                      <a:pt x="558" y="91"/>
                      <a:pt x="557" y="99"/>
                    </a:cubicBezTo>
                    <a:cubicBezTo>
                      <a:pt x="583" y="99"/>
                      <a:pt x="605" y="99"/>
                      <a:pt x="631" y="99"/>
                    </a:cubicBezTo>
                    <a:cubicBezTo>
                      <a:pt x="631" y="91"/>
                      <a:pt x="631" y="86"/>
                      <a:pt x="631" y="78"/>
                    </a:cubicBezTo>
                    <a:cubicBezTo>
                      <a:pt x="607" y="78"/>
                      <a:pt x="585" y="78"/>
                      <a:pt x="560" y="78"/>
                    </a:cubicBezTo>
                    <a:close/>
                    <a:moveTo>
                      <a:pt x="715" y="99"/>
                    </a:moveTo>
                    <a:cubicBezTo>
                      <a:pt x="714" y="90"/>
                      <a:pt x="713" y="86"/>
                      <a:pt x="712" y="78"/>
                    </a:cubicBezTo>
                    <a:cubicBezTo>
                      <a:pt x="687" y="78"/>
                      <a:pt x="665" y="78"/>
                      <a:pt x="641" y="78"/>
                    </a:cubicBezTo>
                    <a:cubicBezTo>
                      <a:pt x="641" y="86"/>
                      <a:pt x="641" y="91"/>
                      <a:pt x="641" y="99"/>
                    </a:cubicBezTo>
                    <a:cubicBezTo>
                      <a:pt x="667" y="99"/>
                      <a:pt x="690" y="99"/>
                      <a:pt x="715" y="99"/>
                    </a:cubicBezTo>
                    <a:close/>
                    <a:moveTo>
                      <a:pt x="801" y="99"/>
                    </a:moveTo>
                    <a:cubicBezTo>
                      <a:pt x="798" y="90"/>
                      <a:pt x="796" y="86"/>
                      <a:pt x="794" y="78"/>
                    </a:cubicBezTo>
                    <a:cubicBezTo>
                      <a:pt x="769" y="78"/>
                      <a:pt x="747" y="78"/>
                      <a:pt x="722" y="78"/>
                    </a:cubicBezTo>
                    <a:cubicBezTo>
                      <a:pt x="724" y="86"/>
                      <a:pt x="725" y="90"/>
                      <a:pt x="726" y="99"/>
                    </a:cubicBezTo>
                    <a:cubicBezTo>
                      <a:pt x="752" y="99"/>
                      <a:pt x="775" y="99"/>
                      <a:pt x="801" y="99"/>
                    </a:cubicBezTo>
                    <a:close/>
                    <a:moveTo>
                      <a:pt x="887" y="98"/>
                    </a:moveTo>
                    <a:cubicBezTo>
                      <a:pt x="882" y="90"/>
                      <a:pt x="880" y="86"/>
                      <a:pt x="876" y="78"/>
                    </a:cubicBezTo>
                    <a:cubicBezTo>
                      <a:pt x="851" y="78"/>
                      <a:pt x="829" y="78"/>
                      <a:pt x="804" y="78"/>
                    </a:cubicBezTo>
                    <a:cubicBezTo>
                      <a:pt x="807" y="86"/>
                      <a:pt x="809" y="90"/>
                      <a:pt x="812" y="99"/>
                    </a:cubicBezTo>
                    <a:cubicBezTo>
                      <a:pt x="838" y="99"/>
                      <a:pt x="861" y="98"/>
                      <a:pt x="887" y="98"/>
                    </a:cubicBezTo>
                    <a:close/>
                    <a:moveTo>
                      <a:pt x="970" y="98"/>
                    </a:moveTo>
                    <a:cubicBezTo>
                      <a:pt x="965" y="90"/>
                      <a:pt x="962" y="86"/>
                      <a:pt x="957" y="78"/>
                    </a:cubicBezTo>
                    <a:cubicBezTo>
                      <a:pt x="932" y="78"/>
                      <a:pt x="910" y="78"/>
                      <a:pt x="885" y="78"/>
                    </a:cubicBezTo>
                    <a:cubicBezTo>
                      <a:pt x="889" y="86"/>
                      <a:pt x="891" y="90"/>
                      <a:pt x="895" y="98"/>
                    </a:cubicBezTo>
                    <a:cubicBezTo>
                      <a:pt x="921" y="98"/>
                      <a:pt x="944" y="98"/>
                      <a:pt x="970" y="98"/>
                    </a:cubicBezTo>
                    <a:close/>
                    <a:moveTo>
                      <a:pt x="1057" y="98"/>
                    </a:moveTo>
                    <a:cubicBezTo>
                      <a:pt x="1050" y="90"/>
                      <a:pt x="1047" y="86"/>
                      <a:pt x="1041" y="77"/>
                    </a:cubicBezTo>
                    <a:cubicBezTo>
                      <a:pt x="1015" y="77"/>
                      <a:pt x="993" y="77"/>
                      <a:pt x="968" y="78"/>
                    </a:cubicBezTo>
                    <a:cubicBezTo>
                      <a:pt x="973" y="86"/>
                      <a:pt x="976" y="90"/>
                      <a:pt x="981" y="98"/>
                    </a:cubicBezTo>
                    <a:cubicBezTo>
                      <a:pt x="1007" y="98"/>
                      <a:pt x="1031" y="98"/>
                      <a:pt x="1057" y="98"/>
                    </a:cubicBezTo>
                    <a:close/>
                    <a:moveTo>
                      <a:pt x="1066" y="98"/>
                    </a:moveTo>
                    <a:cubicBezTo>
                      <a:pt x="1127" y="98"/>
                      <a:pt x="1187" y="98"/>
                      <a:pt x="1248" y="98"/>
                    </a:cubicBezTo>
                    <a:cubicBezTo>
                      <a:pt x="1241" y="90"/>
                      <a:pt x="1235" y="84"/>
                      <a:pt x="1228" y="77"/>
                    </a:cubicBezTo>
                    <a:cubicBezTo>
                      <a:pt x="1169" y="77"/>
                      <a:pt x="1110" y="77"/>
                      <a:pt x="1050" y="77"/>
                    </a:cubicBezTo>
                    <a:cubicBezTo>
                      <a:pt x="1057" y="86"/>
                      <a:pt x="1060" y="90"/>
                      <a:pt x="1066" y="98"/>
                    </a:cubicBezTo>
                    <a:close/>
                    <a:moveTo>
                      <a:pt x="20" y="103"/>
                    </a:moveTo>
                    <a:cubicBezTo>
                      <a:pt x="12" y="112"/>
                      <a:pt x="8" y="116"/>
                      <a:pt x="0" y="125"/>
                    </a:cubicBezTo>
                    <a:cubicBezTo>
                      <a:pt x="26" y="125"/>
                      <a:pt x="50" y="125"/>
                      <a:pt x="76" y="125"/>
                    </a:cubicBezTo>
                    <a:cubicBezTo>
                      <a:pt x="84" y="116"/>
                      <a:pt x="88" y="112"/>
                      <a:pt x="96" y="103"/>
                    </a:cubicBezTo>
                    <a:cubicBezTo>
                      <a:pt x="69" y="103"/>
                      <a:pt x="46" y="103"/>
                      <a:pt x="20" y="103"/>
                    </a:cubicBezTo>
                    <a:close/>
                    <a:moveTo>
                      <a:pt x="104" y="103"/>
                    </a:moveTo>
                    <a:cubicBezTo>
                      <a:pt x="96" y="112"/>
                      <a:pt x="93" y="116"/>
                      <a:pt x="85" y="125"/>
                    </a:cubicBezTo>
                    <a:cubicBezTo>
                      <a:pt x="112" y="125"/>
                      <a:pt x="135" y="125"/>
                      <a:pt x="162" y="125"/>
                    </a:cubicBezTo>
                    <a:cubicBezTo>
                      <a:pt x="169" y="116"/>
                      <a:pt x="172" y="112"/>
                      <a:pt x="180" y="102"/>
                    </a:cubicBezTo>
                    <a:cubicBezTo>
                      <a:pt x="153" y="102"/>
                      <a:pt x="130" y="103"/>
                      <a:pt x="104" y="103"/>
                    </a:cubicBezTo>
                    <a:close/>
                    <a:moveTo>
                      <a:pt x="173" y="125"/>
                    </a:moveTo>
                    <a:cubicBezTo>
                      <a:pt x="200" y="125"/>
                      <a:pt x="224" y="125"/>
                      <a:pt x="251" y="125"/>
                    </a:cubicBezTo>
                    <a:cubicBezTo>
                      <a:pt x="257" y="116"/>
                      <a:pt x="260" y="111"/>
                      <a:pt x="266" y="102"/>
                    </a:cubicBezTo>
                    <a:cubicBezTo>
                      <a:pt x="239" y="102"/>
                      <a:pt x="216" y="102"/>
                      <a:pt x="190" y="102"/>
                    </a:cubicBezTo>
                    <a:cubicBezTo>
                      <a:pt x="183" y="112"/>
                      <a:pt x="179" y="116"/>
                      <a:pt x="173" y="125"/>
                    </a:cubicBezTo>
                    <a:close/>
                    <a:moveTo>
                      <a:pt x="262" y="124"/>
                    </a:moveTo>
                    <a:cubicBezTo>
                      <a:pt x="296" y="124"/>
                      <a:pt x="329" y="124"/>
                      <a:pt x="363" y="124"/>
                    </a:cubicBezTo>
                    <a:cubicBezTo>
                      <a:pt x="367" y="116"/>
                      <a:pt x="369" y="111"/>
                      <a:pt x="374" y="102"/>
                    </a:cubicBezTo>
                    <a:cubicBezTo>
                      <a:pt x="341" y="102"/>
                      <a:pt x="309" y="102"/>
                      <a:pt x="277" y="102"/>
                    </a:cubicBezTo>
                    <a:cubicBezTo>
                      <a:pt x="271" y="111"/>
                      <a:pt x="268" y="116"/>
                      <a:pt x="262" y="124"/>
                    </a:cubicBezTo>
                    <a:close/>
                    <a:moveTo>
                      <a:pt x="385" y="102"/>
                    </a:moveTo>
                    <a:cubicBezTo>
                      <a:pt x="381" y="111"/>
                      <a:pt x="379" y="116"/>
                      <a:pt x="375" y="124"/>
                    </a:cubicBezTo>
                    <a:cubicBezTo>
                      <a:pt x="519" y="124"/>
                      <a:pt x="664" y="124"/>
                      <a:pt x="809" y="124"/>
                    </a:cubicBezTo>
                    <a:cubicBezTo>
                      <a:pt x="806" y="115"/>
                      <a:pt x="804" y="110"/>
                      <a:pt x="801" y="101"/>
                    </a:cubicBezTo>
                    <a:cubicBezTo>
                      <a:pt x="663" y="102"/>
                      <a:pt x="524" y="102"/>
                      <a:pt x="385" y="102"/>
                    </a:cubicBezTo>
                    <a:close/>
                    <a:moveTo>
                      <a:pt x="812" y="101"/>
                    </a:moveTo>
                    <a:cubicBezTo>
                      <a:pt x="815" y="110"/>
                      <a:pt x="817" y="115"/>
                      <a:pt x="820" y="123"/>
                    </a:cubicBezTo>
                    <a:cubicBezTo>
                      <a:pt x="853" y="123"/>
                      <a:pt x="887" y="123"/>
                      <a:pt x="920" y="123"/>
                    </a:cubicBezTo>
                    <a:cubicBezTo>
                      <a:pt x="915" y="114"/>
                      <a:pt x="913" y="110"/>
                      <a:pt x="908" y="101"/>
                    </a:cubicBezTo>
                    <a:cubicBezTo>
                      <a:pt x="876" y="101"/>
                      <a:pt x="844" y="101"/>
                      <a:pt x="812" y="101"/>
                    </a:cubicBezTo>
                    <a:close/>
                    <a:moveTo>
                      <a:pt x="918" y="101"/>
                    </a:moveTo>
                    <a:cubicBezTo>
                      <a:pt x="923" y="110"/>
                      <a:pt x="925" y="114"/>
                      <a:pt x="930" y="123"/>
                    </a:cubicBezTo>
                    <a:cubicBezTo>
                      <a:pt x="957" y="123"/>
                      <a:pt x="981" y="123"/>
                      <a:pt x="1008" y="123"/>
                    </a:cubicBezTo>
                    <a:cubicBezTo>
                      <a:pt x="1002" y="114"/>
                      <a:pt x="999" y="110"/>
                      <a:pt x="993" y="101"/>
                    </a:cubicBezTo>
                    <a:cubicBezTo>
                      <a:pt x="967" y="101"/>
                      <a:pt x="944" y="101"/>
                      <a:pt x="918" y="101"/>
                    </a:cubicBezTo>
                    <a:close/>
                    <a:moveTo>
                      <a:pt x="1010" y="113"/>
                    </a:moveTo>
                    <a:cubicBezTo>
                      <a:pt x="1012" y="117"/>
                      <a:pt x="1014" y="119"/>
                      <a:pt x="1017" y="123"/>
                    </a:cubicBezTo>
                    <a:cubicBezTo>
                      <a:pt x="1044" y="123"/>
                      <a:pt x="1068" y="123"/>
                      <a:pt x="1096" y="123"/>
                    </a:cubicBezTo>
                    <a:cubicBezTo>
                      <a:pt x="1092" y="119"/>
                      <a:pt x="1091" y="117"/>
                      <a:pt x="1088" y="113"/>
                    </a:cubicBezTo>
                    <a:cubicBezTo>
                      <a:pt x="1061" y="113"/>
                      <a:pt x="1037" y="113"/>
                      <a:pt x="1010" y="113"/>
                    </a:cubicBezTo>
                    <a:close/>
                    <a:moveTo>
                      <a:pt x="1162" y="100"/>
                    </a:moveTo>
                    <a:cubicBezTo>
                      <a:pt x="1136" y="100"/>
                      <a:pt x="1113" y="100"/>
                      <a:pt x="1087" y="100"/>
                    </a:cubicBezTo>
                    <a:cubicBezTo>
                      <a:pt x="1090" y="104"/>
                      <a:pt x="1092" y="106"/>
                      <a:pt x="1095" y="110"/>
                    </a:cubicBezTo>
                    <a:cubicBezTo>
                      <a:pt x="1121" y="110"/>
                      <a:pt x="1145" y="110"/>
                      <a:pt x="1171" y="110"/>
                    </a:cubicBezTo>
                    <a:cubicBezTo>
                      <a:pt x="1168" y="106"/>
                      <a:pt x="1166" y="104"/>
                      <a:pt x="1162" y="100"/>
                    </a:cubicBezTo>
                    <a:close/>
                    <a:moveTo>
                      <a:pt x="1097" y="113"/>
                    </a:moveTo>
                    <a:cubicBezTo>
                      <a:pt x="1100" y="117"/>
                      <a:pt x="1102" y="119"/>
                      <a:pt x="1105" y="123"/>
                    </a:cubicBezTo>
                    <a:cubicBezTo>
                      <a:pt x="1131" y="123"/>
                      <a:pt x="1157" y="123"/>
                      <a:pt x="1183" y="123"/>
                    </a:cubicBezTo>
                    <a:cubicBezTo>
                      <a:pt x="1179" y="119"/>
                      <a:pt x="1177" y="117"/>
                      <a:pt x="1174" y="113"/>
                    </a:cubicBezTo>
                    <a:cubicBezTo>
                      <a:pt x="1147" y="113"/>
                      <a:pt x="1124" y="113"/>
                      <a:pt x="1097" y="113"/>
                    </a:cubicBezTo>
                    <a:close/>
                    <a:moveTo>
                      <a:pt x="1263" y="113"/>
                    </a:moveTo>
                    <a:cubicBezTo>
                      <a:pt x="1235" y="113"/>
                      <a:pt x="1211" y="113"/>
                      <a:pt x="1184" y="113"/>
                    </a:cubicBezTo>
                    <a:cubicBezTo>
                      <a:pt x="1187" y="117"/>
                      <a:pt x="1189" y="119"/>
                      <a:pt x="1192" y="123"/>
                    </a:cubicBezTo>
                    <a:cubicBezTo>
                      <a:pt x="1219" y="123"/>
                      <a:pt x="1246" y="123"/>
                      <a:pt x="1272" y="123"/>
                    </a:cubicBezTo>
                    <a:cubicBezTo>
                      <a:pt x="1269" y="119"/>
                      <a:pt x="1267" y="117"/>
                      <a:pt x="1263" y="113"/>
                    </a:cubicBezTo>
                    <a:close/>
                  </a:path>
                </a:pathLst>
              </a:custGeom>
              <a:solidFill>
                <a:srgbClr val="4D4D4D"/>
              </a:solidFill>
              <a:ln w="9525">
                <a:noFill/>
                <a:round/>
                <a:headEnd/>
                <a:tailEnd/>
              </a:ln>
            </p:spPr>
            <p:txBody>
              <a:bodyPr/>
              <a:lstStyle/>
              <a:p>
                <a:endParaRPr lang="en-US">
                  <a:latin typeface="Calibri" pitchFamily="34" charset="0"/>
                  <a:cs typeface="Arial" pitchFamily="34" charset="0"/>
                </a:endParaRPr>
              </a:p>
            </p:txBody>
          </p:sp>
        </p:grpSp>
        <p:pic>
          <p:nvPicPr>
            <p:cNvPr id="17607" name="Picture 34" descr="FotoIcon_Rechteck_Rand"/>
            <p:cNvPicPr>
              <a:picLocks noChangeAspect="1" noChangeArrowheads="1"/>
            </p:cNvPicPr>
            <p:nvPr/>
          </p:nvPicPr>
          <p:blipFill>
            <a:blip r:embed="rId7" cstate="print"/>
            <a:srcRect/>
            <a:stretch>
              <a:fillRect/>
            </a:stretch>
          </p:blipFill>
          <p:spPr bwMode="auto">
            <a:xfrm>
              <a:off x="-1669807" y="3755096"/>
              <a:ext cx="1000230" cy="998174"/>
            </a:xfrm>
            <a:prstGeom prst="rect">
              <a:avLst/>
            </a:prstGeom>
            <a:noFill/>
            <a:ln w="9525">
              <a:noFill/>
              <a:miter lim="800000"/>
              <a:headEnd/>
              <a:tailEnd/>
            </a:ln>
          </p:spPr>
        </p:pic>
      </p:grpSp>
      <p:grpSp>
        <p:nvGrpSpPr>
          <p:cNvPr id="26" name="Group 817"/>
          <p:cNvGrpSpPr>
            <a:grpSpLocks/>
          </p:cNvGrpSpPr>
          <p:nvPr/>
        </p:nvGrpSpPr>
        <p:grpSpPr bwMode="auto">
          <a:xfrm>
            <a:off x="5456238" y="1851025"/>
            <a:ext cx="1346200" cy="1150938"/>
            <a:chOff x="-1803400" y="5356226"/>
            <a:chExt cx="1346200" cy="1150264"/>
          </a:xfrm>
        </p:grpSpPr>
        <p:sp>
          <p:nvSpPr>
            <p:cNvPr id="17575" name="AutoShape 26"/>
            <p:cNvSpPr>
              <a:spLocks noChangeArrowheads="1"/>
            </p:cNvSpPr>
            <p:nvPr/>
          </p:nvSpPr>
          <p:spPr bwMode="auto">
            <a:xfrm>
              <a:off x="-1671638" y="5356226"/>
              <a:ext cx="1009650" cy="1009059"/>
            </a:xfrm>
            <a:prstGeom prst="roundRect">
              <a:avLst>
                <a:gd name="adj" fmla="val 16667"/>
              </a:avLst>
            </a:prstGeom>
            <a:blipFill dpi="0" rotWithShape="1">
              <a:blip r:embed="rId5" cstate="print"/>
              <a:srcRect/>
              <a:stretch>
                <a:fillRect/>
              </a:stretch>
            </a:blipFill>
            <a:ln w="9525">
              <a:solidFill>
                <a:schemeClr val="tx1"/>
              </a:solidFill>
              <a:round/>
              <a:headEnd/>
              <a:tailEnd/>
            </a:ln>
          </p:spPr>
          <p:txBody>
            <a:bodyPr wrap="none" anchor="ctr"/>
            <a:lstStyle/>
            <a:p>
              <a:endParaRPr lang="en-US">
                <a:latin typeface="Calibri" pitchFamily="34" charset="0"/>
                <a:cs typeface="Arial" pitchFamily="34" charset="0"/>
              </a:endParaRPr>
            </a:p>
          </p:txBody>
        </p:sp>
        <p:grpSp>
          <p:nvGrpSpPr>
            <p:cNvPr id="27" name="Group 1600"/>
            <p:cNvGrpSpPr>
              <a:grpSpLocks/>
            </p:cNvGrpSpPr>
            <p:nvPr/>
          </p:nvGrpSpPr>
          <p:grpSpPr bwMode="auto">
            <a:xfrm>
              <a:off x="-1551155" y="5610370"/>
              <a:ext cx="747509" cy="604166"/>
              <a:chOff x="58" y="2408"/>
              <a:chExt cx="1455" cy="1176"/>
            </a:xfrm>
          </p:grpSpPr>
          <p:pic>
            <p:nvPicPr>
              <p:cNvPr id="17579" name="Picture 1601"/>
              <p:cNvPicPr>
                <a:picLocks noChangeAspect="1" noChangeArrowheads="1"/>
              </p:cNvPicPr>
              <p:nvPr/>
            </p:nvPicPr>
            <p:blipFill>
              <a:blip r:embed="rId6" cstate="print">
                <a:lum bright="18000"/>
              </a:blip>
              <a:srcRect/>
              <a:stretch>
                <a:fillRect/>
              </a:stretch>
            </p:blipFill>
            <p:spPr bwMode="gray">
              <a:xfrm>
                <a:off x="58" y="3329"/>
                <a:ext cx="1230" cy="170"/>
              </a:xfrm>
              <a:prstGeom prst="rect">
                <a:avLst/>
              </a:prstGeom>
              <a:noFill/>
              <a:ln w="9525">
                <a:noFill/>
                <a:miter lim="800000"/>
                <a:headEnd/>
                <a:tailEnd/>
              </a:ln>
            </p:spPr>
          </p:pic>
          <p:sp>
            <p:nvSpPr>
              <p:cNvPr id="17580" name="Freeform 1602"/>
              <p:cNvSpPr>
                <a:spLocks/>
              </p:cNvSpPr>
              <p:nvPr/>
            </p:nvSpPr>
            <p:spPr bwMode="gray">
              <a:xfrm>
                <a:off x="154" y="2444"/>
                <a:ext cx="1032" cy="784"/>
              </a:xfrm>
              <a:custGeom>
                <a:avLst/>
                <a:gdLst>
                  <a:gd name="T0" fmla="*/ 1980 w 519"/>
                  <a:gd name="T1" fmla="*/ 0 h 393"/>
                  <a:gd name="T2" fmla="*/ 1980 w 519"/>
                  <a:gd name="T3" fmla="*/ 1424 h 393"/>
                  <a:gd name="T4" fmla="*/ 72 w 519"/>
                  <a:gd name="T5" fmla="*/ 1424 h 393"/>
                  <a:gd name="T6" fmla="*/ 72 w 519"/>
                  <a:gd name="T7" fmla="*/ 0 h 393"/>
                  <a:gd name="T8" fmla="*/ 0 w 519"/>
                  <a:gd name="T9" fmla="*/ 0 h 393"/>
                  <a:gd name="T10" fmla="*/ 0 w 519"/>
                  <a:gd name="T11" fmla="*/ 1528 h 393"/>
                  <a:gd name="T12" fmla="*/ 28 w 519"/>
                  <a:gd name="T13" fmla="*/ 1560 h 393"/>
                  <a:gd name="T14" fmla="*/ 2024 w 519"/>
                  <a:gd name="T15" fmla="*/ 1560 h 393"/>
                  <a:gd name="T16" fmla="*/ 2052 w 519"/>
                  <a:gd name="T17" fmla="*/ 1528 h 393"/>
                  <a:gd name="T18" fmla="*/ 2052 w 519"/>
                  <a:gd name="T19" fmla="*/ 0 h 393"/>
                  <a:gd name="T20" fmla="*/ 1980 w 519"/>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9"/>
                  <a:gd name="T34" fmla="*/ 0 h 393"/>
                  <a:gd name="T35" fmla="*/ 519 w 519"/>
                  <a:gd name="T36" fmla="*/ 393 h 3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9" h="393">
                    <a:moveTo>
                      <a:pt x="501" y="0"/>
                    </a:moveTo>
                    <a:cubicBezTo>
                      <a:pt x="501" y="359"/>
                      <a:pt x="501" y="359"/>
                      <a:pt x="501" y="359"/>
                    </a:cubicBezTo>
                    <a:cubicBezTo>
                      <a:pt x="18" y="359"/>
                      <a:pt x="18" y="359"/>
                      <a:pt x="18" y="359"/>
                    </a:cubicBezTo>
                    <a:cubicBezTo>
                      <a:pt x="18" y="0"/>
                      <a:pt x="18" y="0"/>
                      <a:pt x="18" y="0"/>
                    </a:cubicBezTo>
                    <a:cubicBezTo>
                      <a:pt x="0" y="0"/>
                      <a:pt x="0" y="0"/>
                      <a:pt x="0" y="0"/>
                    </a:cubicBezTo>
                    <a:cubicBezTo>
                      <a:pt x="0" y="385"/>
                      <a:pt x="0" y="385"/>
                      <a:pt x="0" y="385"/>
                    </a:cubicBezTo>
                    <a:cubicBezTo>
                      <a:pt x="0" y="389"/>
                      <a:pt x="3" y="393"/>
                      <a:pt x="7" y="393"/>
                    </a:cubicBezTo>
                    <a:cubicBezTo>
                      <a:pt x="512" y="393"/>
                      <a:pt x="512" y="393"/>
                      <a:pt x="512" y="393"/>
                    </a:cubicBezTo>
                    <a:cubicBezTo>
                      <a:pt x="516" y="393"/>
                      <a:pt x="519" y="389"/>
                      <a:pt x="519" y="385"/>
                    </a:cubicBezTo>
                    <a:cubicBezTo>
                      <a:pt x="519" y="0"/>
                      <a:pt x="519" y="0"/>
                      <a:pt x="519" y="0"/>
                    </a:cubicBezTo>
                    <a:lnTo>
                      <a:pt x="501"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581" name="Freeform 1603"/>
              <p:cNvSpPr>
                <a:spLocks/>
              </p:cNvSpPr>
              <p:nvPr/>
            </p:nvSpPr>
            <p:spPr bwMode="gray">
              <a:xfrm>
                <a:off x="479" y="3229"/>
                <a:ext cx="389" cy="133"/>
              </a:xfrm>
              <a:custGeom>
                <a:avLst/>
                <a:gdLst>
                  <a:gd name="T0" fmla="*/ 684 w 195"/>
                  <a:gd name="T1" fmla="*/ 166 h 68"/>
                  <a:gd name="T2" fmla="*/ 652 w 195"/>
                  <a:gd name="T3" fmla="*/ 0 h 68"/>
                  <a:gd name="T4" fmla="*/ 124 w 195"/>
                  <a:gd name="T5" fmla="*/ 0 h 68"/>
                  <a:gd name="T6" fmla="*/ 92 w 195"/>
                  <a:gd name="T7" fmla="*/ 166 h 68"/>
                  <a:gd name="T8" fmla="*/ 0 w 195"/>
                  <a:gd name="T9" fmla="*/ 264 h 68"/>
                  <a:gd name="T10" fmla="*/ 776 w 195"/>
                  <a:gd name="T11" fmla="*/ 264 h 68"/>
                  <a:gd name="T12" fmla="*/ 684 w 195"/>
                  <a:gd name="T13" fmla="*/ 166 h 68"/>
                  <a:gd name="T14" fmla="*/ 0 60000 65536"/>
                  <a:gd name="T15" fmla="*/ 0 60000 65536"/>
                  <a:gd name="T16" fmla="*/ 0 60000 65536"/>
                  <a:gd name="T17" fmla="*/ 0 60000 65536"/>
                  <a:gd name="T18" fmla="*/ 0 60000 65536"/>
                  <a:gd name="T19" fmla="*/ 0 60000 65536"/>
                  <a:gd name="T20" fmla="*/ 0 60000 65536"/>
                  <a:gd name="T21" fmla="*/ 0 w 195"/>
                  <a:gd name="T22" fmla="*/ 0 h 68"/>
                  <a:gd name="T23" fmla="*/ 195 w 195"/>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68">
                    <a:moveTo>
                      <a:pt x="172" y="43"/>
                    </a:moveTo>
                    <a:cubicBezTo>
                      <a:pt x="166" y="32"/>
                      <a:pt x="164" y="9"/>
                      <a:pt x="164" y="0"/>
                    </a:cubicBezTo>
                    <a:cubicBezTo>
                      <a:pt x="31" y="0"/>
                      <a:pt x="31" y="0"/>
                      <a:pt x="31" y="0"/>
                    </a:cubicBezTo>
                    <a:cubicBezTo>
                      <a:pt x="31" y="9"/>
                      <a:pt x="29" y="32"/>
                      <a:pt x="23" y="43"/>
                    </a:cubicBezTo>
                    <a:cubicBezTo>
                      <a:pt x="17" y="56"/>
                      <a:pt x="8" y="62"/>
                      <a:pt x="0" y="68"/>
                    </a:cubicBezTo>
                    <a:cubicBezTo>
                      <a:pt x="195" y="68"/>
                      <a:pt x="195" y="68"/>
                      <a:pt x="195" y="68"/>
                    </a:cubicBezTo>
                    <a:cubicBezTo>
                      <a:pt x="187" y="62"/>
                      <a:pt x="178" y="56"/>
                      <a:pt x="172" y="43"/>
                    </a:cubicBezTo>
                    <a:close/>
                  </a:path>
                </a:pathLst>
              </a:custGeom>
              <a:gradFill rotWithShape="1">
                <a:gsLst>
                  <a:gs pos="0">
                    <a:srgbClr val="737373"/>
                  </a:gs>
                  <a:gs pos="50000">
                    <a:srgbClr val="EAEAEA"/>
                  </a:gs>
                  <a:gs pos="100000">
                    <a:srgbClr val="737373"/>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582" name="Rectangle 1604"/>
              <p:cNvSpPr>
                <a:spLocks noChangeArrowheads="1"/>
              </p:cNvSpPr>
              <p:nvPr/>
            </p:nvSpPr>
            <p:spPr bwMode="gray">
              <a:xfrm>
                <a:off x="676" y="3186"/>
                <a:ext cx="77" cy="15"/>
              </a:xfrm>
              <a:prstGeom prst="rect">
                <a:avLst/>
              </a:prstGeom>
              <a:solidFill>
                <a:srgbClr val="DBDBDB"/>
              </a:solidFill>
              <a:ln w="9525">
                <a:noFill/>
                <a:miter lim="800000"/>
                <a:headEnd/>
                <a:tailEnd/>
              </a:ln>
            </p:spPr>
            <p:txBody>
              <a:bodyPr/>
              <a:lstStyle/>
              <a:p>
                <a:endParaRPr lang="en-US">
                  <a:latin typeface="Calibri" pitchFamily="34" charset="0"/>
                  <a:cs typeface="Arial" pitchFamily="34" charset="0"/>
                </a:endParaRPr>
              </a:p>
            </p:txBody>
          </p:sp>
          <p:sp>
            <p:nvSpPr>
              <p:cNvPr id="17583" name="Rectangle 1605"/>
              <p:cNvSpPr>
                <a:spLocks noChangeArrowheads="1"/>
              </p:cNvSpPr>
              <p:nvPr/>
            </p:nvSpPr>
            <p:spPr bwMode="gray">
              <a:xfrm>
                <a:off x="590" y="3186"/>
                <a:ext cx="77" cy="15"/>
              </a:xfrm>
              <a:prstGeom prst="rect">
                <a:avLst/>
              </a:prstGeom>
              <a:solidFill>
                <a:srgbClr val="DBDBDB"/>
              </a:solidFill>
              <a:ln w="9525">
                <a:noFill/>
                <a:miter lim="800000"/>
                <a:headEnd/>
                <a:tailEnd/>
              </a:ln>
            </p:spPr>
            <p:txBody>
              <a:bodyPr/>
              <a:lstStyle/>
              <a:p>
                <a:endParaRPr lang="en-US">
                  <a:latin typeface="Calibri" pitchFamily="34" charset="0"/>
                  <a:cs typeface="Arial" pitchFamily="34" charset="0"/>
                </a:endParaRPr>
              </a:p>
            </p:txBody>
          </p:sp>
          <p:sp>
            <p:nvSpPr>
              <p:cNvPr id="17584" name="Freeform 1606"/>
              <p:cNvSpPr>
                <a:spLocks/>
              </p:cNvSpPr>
              <p:nvPr/>
            </p:nvSpPr>
            <p:spPr bwMode="gray">
              <a:xfrm>
                <a:off x="667" y="2444"/>
                <a:ext cx="485" cy="716"/>
              </a:xfrm>
              <a:custGeom>
                <a:avLst/>
                <a:gdLst>
                  <a:gd name="T0" fmla="*/ 409 w 577"/>
                  <a:gd name="T1" fmla="*/ 0 h 848"/>
                  <a:gd name="T2" fmla="*/ 0 w 577"/>
                  <a:gd name="T3" fmla="*/ 0 h 848"/>
                  <a:gd name="T4" fmla="*/ 219 w 577"/>
                  <a:gd name="T5" fmla="*/ 603 h 848"/>
                  <a:gd name="T6" fmla="*/ 409 w 577"/>
                  <a:gd name="T7" fmla="*/ 603 h 848"/>
                  <a:gd name="T8" fmla="*/ 409 w 577"/>
                  <a:gd name="T9" fmla="*/ 0 h 848"/>
                  <a:gd name="T10" fmla="*/ 0 60000 65536"/>
                  <a:gd name="T11" fmla="*/ 0 60000 65536"/>
                  <a:gd name="T12" fmla="*/ 0 60000 65536"/>
                  <a:gd name="T13" fmla="*/ 0 60000 65536"/>
                  <a:gd name="T14" fmla="*/ 0 60000 65536"/>
                  <a:gd name="T15" fmla="*/ 0 w 577"/>
                  <a:gd name="T16" fmla="*/ 0 h 848"/>
                  <a:gd name="T17" fmla="*/ 577 w 577"/>
                  <a:gd name="T18" fmla="*/ 848 h 848"/>
                </a:gdLst>
                <a:ahLst/>
                <a:cxnLst>
                  <a:cxn ang="T10">
                    <a:pos x="T0" y="T1"/>
                  </a:cxn>
                  <a:cxn ang="T11">
                    <a:pos x="T2" y="T3"/>
                  </a:cxn>
                  <a:cxn ang="T12">
                    <a:pos x="T4" y="T5"/>
                  </a:cxn>
                  <a:cxn ang="T13">
                    <a:pos x="T6" y="T7"/>
                  </a:cxn>
                  <a:cxn ang="T14">
                    <a:pos x="T8" y="T9"/>
                  </a:cxn>
                </a:cxnLst>
                <a:rect l="T15" t="T16" r="T17" b="T18"/>
                <a:pathLst>
                  <a:path w="577" h="848">
                    <a:moveTo>
                      <a:pt x="577" y="0"/>
                    </a:moveTo>
                    <a:lnTo>
                      <a:pt x="0" y="0"/>
                    </a:lnTo>
                    <a:lnTo>
                      <a:pt x="310" y="848"/>
                    </a:lnTo>
                    <a:lnTo>
                      <a:pt x="577" y="848"/>
                    </a:lnTo>
                    <a:lnTo>
                      <a:pt x="577" y="0"/>
                    </a:lnTo>
                    <a:close/>
                  </a:path>
                </a:pathLst>
              </a:custGeom>
              <a:gradFill rotWithShape="1">
                <a:gsLst>
                  <a:gs pos="0">
                    <a:srgbClr val="191919"/>
                  </a:gs>
                  <a:gs pos="100000">
                    <a:srgbClr val="4D4D4D"/>
                  </a:gs>
                </a:gsLst>
                <a:lin ang="5400000" scaled="1"/>
              </a:gradFill>
              <a:ln w="9525">
                <a:solidFill>
                  <a:srgbClr val="000000"/>
                </a:solidFill>
                <a:round/>
                <a:headEnd/>
                <a:tailEnd/>
              </a:ln>
            </p:spPr>
            <p:txBody>
              <a:bodyPr/>
              <a:lstStyle/>
              <a:p>
                <a:endParaRPr lang="en-US">
                  <a:latin typeface="Calibri" pitchFamily="34" charset="0"/>
                  <a:cs typeface="Arial" pitchFamily="34" charset="0"/>
                </a:endParaRPr>
              </a:p>
            </p:txBody>
          </p:sp>
          <p:sp>
            <p:nvSpPr>
              <p:cNvPr id="17585" name="Freeform 1607"/>
              <p:cNvSpPr>
                <a:spLocks/>
              </p:cNvSpPr>
              <p:nvPr/>
            </p:nvSpPr>
            <p:spPr bwMode="gray">
              <a:xfrm>
                <a:off x="191" y="2559"/>
                <a:ext cx="445" cy="602"/>
              </a:xfrm>
              <a:custGeom>
                <a:avLst/>
                <a:gdLst>
                  <a:gd name="T0" fmla="*/ 0 w 529"/>
                  <a:gd name="T1" fmla="*/ 507 h 713"/>
                  <a:gd name="T2" fmla="*/ 374 w 529"/>
                  <a:gd name="T3" fmla="*/ 507 h 713"/>
                  <a:gd name="T4" fmla="*/ 0 w 529"/>
                  <a:gd name="T5" fmla="*/ 0 h 713"/>
                  <a:gd name="T6" fmla="*/ 0 w 529"/>
                  <a:gd name="T7" fmla="*/ 507 h 713"/>
                  <a:gd name="T8" fmla="*/ 0 60000 65536"/>
                  <a:gd name="T9" fmla="*/ 0 60000 65536"/>
                  <a:gd name="T10" fmla="*/ 0 60000 65536"/>
                  <a:gd name="T11" fmla="*/ 0 60000 65536"/>
                  <a:gd name="T12" fmla="*/ 0 w 529"/>
                  <a:gd name="T13" fmla="*/ 0 h 713"/>
                  <a:gd name="T14" fmla="*/ 529 w 529"/>
                  <a:gd name="T15" fmla="*/ 713 h 713"/>
                </a:gdLst>
                <a:ahLst/>
                <a:cxnLst>
                  <a:cxn ang="T8">
                    <a:pos x="T0" y="T1"/>
                  </a:cxn>
                  <a:cxn ang="T9">
                    <a:pos x="T2" y="T3"/>
                  </a:cxn>
                  <a:cxn ang="T10">
                    <a:pos x="T4" y="T5"/>
                  </a:cxn>
                  <a:cxn ang="T11">
                    <a:pos x="T6" y="T7"/>
                  </a:cxn>
                </a:cxnLst>
                <a:rect l="T12" t="T13" r="T14" b="T15"/>
                <a:pathLst>
                  <a:path w="529" h="713">
                    <a:moveTo>
                      <a:pt x="0" y="713"/>
                    </a:moveTo>
                    <a:lnTo>
                      <a:pt x="529" y="713"/>
                    </a:lnTo>
                    <a:lnTo>
                      <a:pt x="0" y="0"/>
                    </a:lnTo>
                    <a:lnTo>
                      <a:pt x="0" y="713"/>
                    </a:lnTo>
                    <a:close/>
                  </a:path>
                </a:pathLst>
              </a:custGeom>
              <a:gradFill rotWithShape="1">
                <a:gsLst>
                  <a:gs pos="0">
                    <a:srgbClr val="4D4D4D"/>
                  </a:gs>
                  <a:gs pos="100000">
                    <a:srgbClr val="191919"/>
                  </a:gs>
                </a:gsLst>
                <a:lin ang="5400000" scaled="1"/>
              </a:gradFill>
              <a:ln w="9525">
                <a:solidFill>
                  <a:srgbClr val="000000"/>
                </a:solidFill>
                <a:round/>
                <a:headEnd/>
                <a:tailEnd/>
              </a:ln>
            </p:spPr>
            <p:txBody>
              <a:bodyPr/>
              <a:lstStyle/>
              <a:p>
                <a:endParaRPr lang="en-US">
                  <a:latin typeface="Calibri" pitchFamily="34" charset="0"/>
                  <a:cs typeface="Arial" pitchFamily="34" charset="0"/>
                </a:endParaRPr>
              </a:p>
            </p:txBody>
          </p:sp>
          <p:sp>
            <p:nvSpPr>
              <p:cNvPr id="17586" name="Freeform 1608"/>
              <p:cNvSpPr>
                <a:spLocks/>
              </p:cNvSpPr>
              <p:nvPr/>
            </p:nvSpPr>
            <p:spPr bwMode="gray">
              <a:xfrm>
                <a:off x="191" y="2444"/>
                <a:ext cx="735" cy="716"/>
              </a:xfrm>
              <a:custGeom>
                <a:avLst/>
                <a:gdLst>
                  <a:gd name="T0" fmla="*/ 0 w 874"/>
                  <a:gd name="T1" fmla="*/ 0 h 848"/>
                  <a:gd name="T2" fmla="*/ 0 w 874"/>
                  <a:gd name="T3" fmla="*/ 96 h 848"/>
                  <a:gd name="T4" fmla="*/ 374 w 874"/>
                  <a:gd name="T5" fmla="*/ 603 h 848"/>
                  <a:gd name="T6" fmla="*/ 619 w 874"/>
                  <a:gd name="T7" fmla="*/ 603 h 848"/>
                  <a:gd name="T8" fmla="*/ 399 w 874"/>
                  <a:gd name="T9" fmla="*/ 0 h 848"/>
                  <a:gd name="T10" fmla="*/ 0 w 874"/>
                  <a:gd name="T11" fmla="*/ 0 h 848"/>
                  <a:gd name="T12" fmla="*/ 0 60000 65536"/>
                  <a:gd name="T13" fmla="*/ 0 60000 65536"/>
                  <a:gd name="T14" fmla="*/ 0 60000 65536"/>
                  <a:gd name="T15" fmla="*/ 0 60000 65536"/>
                  <a:gd name="T16" fmla="*/ 0 60000 65536"/>
                  <a:gd name="T17" fmla="*/ 0 60000 65536"/>
                  <a:gd name="T18" fmla="*/ 0 w 874"/>
                  <a:gd name="T19" fmla="*/ 0 h 848"/>
                  <a:gd name="T20" fmla="*/ 874 w 874"/>
                  <a:gd name="T21" fmla="*/ 848 h 848"/>
                </a:gdLst>
                <a:ahLst/>
                <a:cxnLst>
                  <a:cxn ang="T12">
                    <a:pos x="T0" y="T1"/>
                  </a:cxn>
                  <a:cxn ang="T13">
                    <a:pos x="T2" y="T3"/>
                  </a:cxn>
                  <a:cxn ang="T14">
                    <a:pos x="T4" y="T5"/>
                  </a:cxn>
                  <a:cxn ang="T15">
                    <a:pos x="T6" y="T7"/>
                  </a:cxn>
                  <a:cxn ang="T16">
                    <a:pos x="T8" y="T9"/>
                  </a:cxn>
                  <a:cxn ang="T17">
                    <a:pos x="T10" y="T11"/>
                  </a:cxn>
                </a:cxnLst>
                <a:rect l="T18" t="T19" r="T20" b="T21"/>
                <a:pathLst>
                  <a:path w="874" h="848">
                    <a:moveTo>
                      <a:pt x="0" y="0"/>
                    </a:moveTo>
                    <a:lnTo>
                      <a:pt x="0" y="135"/>
                    </a:lnTo>
                    <a:lnTo>
                      <a:pt x="529" y="848"/>
                    </a:lnTo>
                    <a:lnTo>
                      <a:pt x="874" y="848"/>
                    </a:lnTo>
                    <a:lnTo>
                      <a:pt x="564" y="0"/>
                    </a:lnTo>
                    <a:lnTo>
                      <a:pt x="0" y="0"/>
                    </a:lnTo>
                    <a:close/>
                  </a:path>
                </a:pathLst>
              </a:custGeom>
              <a:solidFill>
                <a:srgbClr val="070707"/>
              </a:solidFill>
              <a:ln w="9525">
                <a:solidFill>
                  <a:srgbClr val="000000"/>
                </a:solidFill>
                <a:round/>
                <a:headEnd/>
                <a:tailEnd/>
              </a:ln>
            </p:spPr>
            <p:txBody>
              <a:bodyPr/>
              <a:lstStyle/>
              <a:p>
                <a:endParaRPr lang="en-US">
                  <a:latin typeface="Calibri" pitchFamily="34" charset="0"/>
                  <a:cs typeface="Arial" pitchFamily="34" charset="0"/>
                </a:endParaRPr>
              </a:p>
            </p:txBody>
          </p:sp>
          <p:sp>
            <p:nvSpPr>
              <p:cNvPr id="17587" name="Freeform 1609"/>
              <p:cNvSpPr>
                <a:spLocks/>
              </p:cNvSpPr>
              <p:nvPr/>
            </p:nvSpPr>
            <p:spPr bwMode="gray">
              <a:xfrm>
                <a:off x="154" y="2407"/>
                <a:ext cx="1032" cy="37"/>
              </a:xfrm>
              <a:custGeom>
                <a:avLst/>
                <a:gdLst>
                  <a:gd name="T0" fmla="*/ 72 w 519"/>
                  <a:gd name="T1" fmla="*/ 74 h 19"/>
                  <a:gd name="T2" fmla="*/ 1980 w 519"/>
                  <a:gd name="T3" fmla="*/ 74 h 19"/>
                  <a:gd name="T4" fmla="*/ 1980 w 519"/>
                  <a:gd name="T5" fmla="*/ 74 h 19"/>
                  <a:gd name="T6" fmla="*/ 2052 w 519"/>
                  <a:gd name="T7" fmla="*/ 74 h 19"/>
                  <a:gd name="T8" fmla="*/ 2052 w 519"/>
                  <a:gd name="T9" fmla="*/ 31 h 19"/>
                  <a:gd name="T10" fmla="*/ 2024 w 519"/>
                  <a:gd name="T11" fmla="*/ 0 h 19"/>
                  <a:gd name="T12" fmla="*/ 28 w 519"/>
                  <a:gd name="T13" fmla="*/ 0 h 19"/>
                  <a:gd name="T14" fmla="*/ 0 w 519"/>
                  <a:gd name="T15" fmla="*/ 31 h 19"/>
                  <a:gd name="T16" fmla="*/ 0 w 519"/>
                  <a:gd name="T17" fmla="*/ 74 h 19"/>
                  <a:gd name="T18" fmla="*/ 72 w 519"/>
                  <a:gd name="T19" fmla="*/ 74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9"/>
                  <a:gd name="T31" fmla="*/ 0 h 19"/>
                  <a:gd name="T32" fmla="*/ 519 w 5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9" h="19">
                    <a:moveTo>
                      <a:pt x="18" y="19"/>
                    </a:moveTo>
                    <a:cubicBezTo>
                      <a:pt x="501" y="19"/>
                      <a:pt x="501" y="19"/>
                      <a:pt x="501" y="19"/>
                    </a:cubicBezTo>
                    <a:cubicBezTo>
                      <a:pt x="501" y="19"/>
                      <a:pt x="501" y="19"/>
                      <a:pt x="501" y="19"/>
                    </a:cubicBezTo>
                    <a:cubicBezTo>
                      <a:pt x="519" y="19"/>
                      <a:pt x="519" y="19"/>
                      <a:pt x="519" y="19"/>
                    </a:cubicBezTo>
                    <a:cubicBezTo>
                      <a:pt x="519" y="8"/>
                      <a:pt x="519" y="8"/>
                      <a:pt x="519" y="8"/>
                    </a:cubicBezTo>
                    <a:cubicBezTo>
                      <a:pt x="519" y="4"/>
                      <a:pt x="516" y="0"/>
                      <a:pt x="512" y="0"/>
                    </a:cubicBezTo>
                    <a:cubicBezTo>
                      <a:pt x="7" y="0"/>
                      <a:pt x="7" y="0"/>
                      <a:pt x="7" y="0"/>
                    </a:cubicBezTo>
                    <a:cubicBezTo>
                      <a:pt x="3" y="0"/>
                      <a:pt x="0" y="4"/>
                      <a:pt x="0" y="8"/>
                    </a:cubicBezTo>
                    <a:cubicBezTo>
                      <a:pt x="0" y="19"/>
                      <a:pt x="0" y="19"/>
                      <a:pt x="0" y="19"/>
                    </a:cubicBezTo>
                    <a:cubicBezTo>
                      <a:pt x="18" y="19"/>
                      <a:pt x="18" y="19"/>
                      <a:pt x="18" y="19"/>
                    </a:cubicBezTo>
                    <a:close/>
                  </a:path>
                </a:pathLst>
              </a:custGeom>
              <a:gradFill rotWithShape="1">
                <a:gsLst>
                  <a:gs pos="0">
                    <a:srgbClr val="EAEAEA"/>
                  </a:gs>
                  <a:gs pos="100000">
                    <a:srgbClr val="949494"/>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588" name="Freeform 1610"/>
              <p:cNvSpPr>
                <a:spLocks/>
              </p:cNvSpPr>
              <p:nvPr/>
            </p:nvSpPr>
            <p:spPr bwMode="gray">
              <a:xfrm>
                <a:off x="479" y="3362"/>
                <a:ext cx="389" cy="34"/>
              </a:xfrm>
              <a:custGeom>
                <a:avLst/>
                <a:gdLst>
                  <a:gd name="T0" fmla="*/ 0 w 195"/>
                  <a:gd name="T1" fmla="*/ 0 h 16"/>
                  <a:gd name="T2" fmla="*/ 0 w 195"/>
                  <a:gd name="T3" fmla="*/ 45 h 16"/>
                  <a:gd name="T4" fmla="*/ 16 w 195"/>
                  <a:gd name="T5" fmla="*/ 70 h 16"/>
                  <a:gd name="T6" fmla="*/ 760 w 195"/>
                  <a:gd name="T7" fmla="*/ 70 h 16"/>
                  <a:gd name="T8" fmla="*/ 776 w 195"/>
                  <a:gd name="T9" fmla="*/ 45 h 16"/>
                  <a:gd name="T10" fmla="*/ 776 w 195"/>
                  <a:gd name="T11" fmla="*/ 0 h 16"/>
                  <a:gd name="T12" fmla="*/ 0 w 195"/>
                  <a:gd name="T13" fmla="*/ 0 h 16"/>
                  <a:gd name="T14" fmla="*/ 0 60000 65536"/>
                  <a:gd name="T15" fmla="*/ 0 60000 65536"/>
                  <a:gd name="T16" fmla="*/ 0 60000 65536"/>
                  <a:gd name="T17" fmla="*/ 0 60000 65536"/>
                  <a:gd name="T18" fmla="*/ 0 60000 65536"/>
                  <a:gd name="T19" fmla="*/ 0 60000 65536"/>
                  <a:gd name="T20" fmla="*/ 0 60000 65536"/>
                  <a:gd name="T21" fmla="*/ 0 w 195"/>
                  <a:gd name="T22" fmla="*/ 0 h 16"/>
                  <a:gd name="T23" fmla="*/ 195 w 195"/>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16">
                    <a:moveTo>
                      <a:pt x="0" y="0"/>
                    </a:moveTo>
                    <a:cubicBezTo>
                      <a:pt x="0" y="10"/>
                      <a:pt x="0" y="10"/>
                      <a:pt x="0" y="10"/>
                    </a:cubicBezTo>
                    <a:cubicBezTo>
                      <a:pt x="0" y="13"/>
                      <a:pt x="2" y="16"/>
                      <a:pt x="4" y="16"/>
                    </a:cubicBezTo>
                    <a:cubicBezTo>
                      <a:pt x="191" y="16"/>
                      <a:pt x="191" y="16"/>
                      <a:pt x="191" y="16"/>
                    </a:cubicBezTo>
                    <a:cubicBezTo>
                      <a:pt x="193" y="16"/>
                      <a:pt x="195" y="13"/>
                      <a:pt x="195" y="10"/>
                    </a:cubicBezTo>
                    <a:cubicBezTo>
                      <a:pt x="195" y="0"/>
                      <a:pt x="195" y="0"/>
                      <a:pt x="195" y="0"/>
                    </a:cubicBezTo>
                    <a:lnTo>
                      <a:pt x="0" y="0"/>
                    </a:lnTo>
                    <a:close/>
                  </a:path>
                </a:pathLst>
              </a:custGeom>
              <a:gradFill rotWithShape="1">
                <a:gsLst>
                  <a:gs pos="0">
                    <a:srgbClr val="949494"/>
                  </a:gs>
                  <a:gs pos="50000">
                    <a:srgbClr val="EAEAEA"/>
                  </a:gs>
                  <a:gs pos="100000">
                    <a:srgbClr val="949494"/>
                  </a:gs>
                </a:gsLst>
                <a:lin ang="0" scaled="1"/>
              </a:gradFill>
              <a:ln w="9525">
                <a:noFill/>
                <a:round/>
                <a:headEnd/>
                <a:tailEnd/>
              </a:ln>
            </p:spPr>
            <p:txBody>
              <a:bodyPr/>
              <a:lstStyle/>
              <a:p>
                <a:endParaRPr lang="en-US">
                  <a:latin typeface="Calibri" pitchFamily="34" charset="0"/>
                  <a:cs typeface="Arial" pitchFamily="34" charset="0"/>
                </a:endParaRPr>
              </a:p>
            </p:txBody>
          </p:sp>
          <p:sp>
            <p:nvSpPr>
              <p:cNvPr id="17589" name="Rectangle 1611"/>
              <p:cNvSpPr>
                <a:spLocks noChangeArrowheads="1"/>
              </p:cNvSpPr>
              <p:nvPr/>
            </p:nvSpPr>
            <p:spPr bwMode="gray">
              <a:xfrm>
                <a:off x="1100" y="3186"/>
                <a:ext cx="49" cy="15"/>
              </a:xfrm>
              <a:prstGeom prst="rect">
                <a:avLst/>
              </a:prstGeom>
              <a:solidFill>
                <a:srgbClr val="DBDBDB"/>
              </a:solidFill>
              <a:ln w="9525">
                <a:noFill/>
                <a:miter lim="800000"/>
                <a:headEnd/>
                <a:tailEnd/>
              </a:ln>
            </p:spPr>
            <p:txBody>
              <a:bodyPr/>
              <a:lstStyle/>
              <a:p>
                <a:endParaRPr lang="en-US">
                  <a:latin typeface="Calibri" pitchFamily="34" charset="0"/>
                  <a:cs typeface="Arial" pitchFamily="34" charset="0"/>
                </a:endParaRPr>
              </a:p>
            </p:txBody>
          </p:sp>
          <p:sp>
            <p:nvSpPr>
              <p:cNvPr id="17590" name="Rectangle 1612"/>
              <p:cNvSpPr>
                <a:spLocks noChangeArrowheads="1"/>
              </p:cNvSpPr>
              <p:nvPr/>
            </p:nvSpPr>
            <p:spPr bwMode="gray">
              <a:xfrm>
                <a:off x="191" y="2444"/>
                <a:ext cx="961" cy="716"/>
              </a:xfrm>
              <a:prstGeom prst="rect">
                <a:avLst/>
              </a:prstGeom>
              <a:noFill/>
              <a:ln w="12700">
                <a:solidFill>
                  <a:srgbClr val="C0C0C0"/>
                </a:solidFill>
                <a:miter lim="800000"/>
                <a:headEnd/>
                <a:tailEnd/>
              </a:ln>
            </p:spPr>
            <p:txBody>
              <a:bodyPr wrap="none" anchor="ctr"/>
              <a:lstStyle/>
              <a:p>
                <a:endParaRPr lang="en-US">
                  <a:latin typeface="Calibri" pitchFamily="34" charset="0"/>
                  <a:cs typeface="Arial" pitchFamily="34" charset="0"/>
                </a:endParaRPr>
              </a:p>
            </p:txBody>
          </p:sp>
          <p:sp>
            <p:nvSpPr>
              <p:cNvPr id="17591" name="Freeform 1613"/>
              <p:cNvSpPr>
                <a:spLocks/>
              </p:cNvSpPr>
              <p:nvPr/>
            </p:nvSpPr>
            <p:spPr bwMode="gray">
              <a:xfrm>
                <a:off x="1056" y="2642"/>
                <a:ext cx="457" cy="942"/>
              </a:xfrm>
              <a:custGeom>
                <a:avLst/>
                <a:gdLst>
                  <a:gd name="T0" fmla="*/ 132 w 236"/>
                  <a:gd name="T1" fmla="*/ 0 h 438"/>
                  <a:gd name="T2" fmla="*/ 37 w 236"/>
                  <a:gd name="T3" fmla="*/ 0 h 438"/>
                  <a:gd name="T4" fmla="*/ 0 w 236"/>
                  <a:gd name="T5" fmla="*/ 41 h 438"/>
                  <a:gd name="T6" fmla="*/ 0 w 236"/>
                  <a:gd name="T7" fmla="*/ 1979 h 438"/>
                  <a:gd name="T8" fmla="*/ 37 w 236"/>
                  <a:gd name="T9" fmla="*/ 2024 h 438"/>
                  <a:gd name="T10" fmla="*/ 848 w 236"/>
                  <a:gd name="T11" fmla="*/ 2024 h 438"/>
                  <a:gd name="T12" fmla="*/ 885 w 236"/>
                  <a:gd name="T13" fmla="*/ 1979 h 438"/>
                  <a:gd name="T14" fmla="*/ 885 w 236"/>
                  <a:gd name="T15" fmla="*/ 1839 h 438"/>
                  <a:gd name="T16" fmla="*/ 132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a:latin typeface="Calibri" pitchFamily="34" charset="0"/>
                  <a:cs typeface="Arial" pitchFamily="34" charset="0"/>
                </a:endParaRPr>
              </a:p>
            </p:txBody>
          </p:sp>
          <p:sp>
            <p:nvSpPr>
              <p:cNvPr id="17592" name="Freeform 1614"/>
              <p:cNvSpPr>
                <a:spLocks/>
              </p:cNvSpPr>
              <p:nvPr/>
            </p:nvSpPr>
            <p:spPr bwMode="gray">
              <a:xfrm>
                <a:off x="1124" y="2642"/>
                <a:ext cx="389" cy="855"/>
              </a:xfrm>
              <a:custGeom>
                <a:avLst/>
                <a:gdLst>
                  <a:gd name="T0" fmla="*/ 751 w 201"/>
                  <a:gd name="T1" fmla="*/ 41 h 398"/>
                  <a:gd name="T2" fmla="*/ 714 w 201"/>
                  <a:gd name="T3" fmla="*/ 0 h 398"/>
                  <a:gd name="T4" fmla="*/ 0 w 201"/>
                  <a:gd name="T5" fmla="*/ 0 h 398"/>
                  <a:gd name="T6" fmla="*/ 751 w 201"/>
                  <a:gd name="T7" fmla="*/ 1839 h 398"/>
                  <a:gd name="T8" fmla="*/ 751 w 201"/>
                  <a:gd name="T9" fmla="*/ 41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593" name="Freeform 1615"/>
              <p:cNvSpPr>
                <a:spLocks/>
              </p:cNvSpPr>
              <p:nvPr/>
            </p:nvSpPr>
            <p:spPr bwMode="gray">
              <a:xfrm>
                <a:off x="1161" y="2679"/>
                <a:ext cx="321" cy="503"/>
              </a:xfrm>
              <a:custGeom>
                <a:avLst/>
                <a:gdLst>
                  <a:gd name="T0" fmla="*/ 594 w 166"/>
                  <a:gd name="T1" fmla="*/ 1079 h 234"/>
                  <a:gd name="T2" fmla="*/ 621 w 166"/>
                  <a:gd name="T3" fmla="*/ 1047 h 234"/>
                  <a:gd name="T4" fmla="*/ 621 w 166"/>
                  <a:gd name="T5" fmla="*/ 28 h 234"/>
                  <a:gd name="T6" fmla="*/ 594 w 166"/>
                  <a:gd name="T7" fmla="*/ 0 h 234"/>
                  <a:gd name="T8" fmla="*/ 0 w 166"/>
                  <a:gd name="T9" fmla="*/ 0 h 234"/>
                  <a:gd name="T10" fmla="*/ 449 w 166"/>
                  <a:gd name="T11" fmla="*/ 1079 h 234"/>
                  <a:gd name="T12" fmla="*/ 594 w 166"/>
                  <a:gd name="T13" fmla="*/ 1079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594" name="Freeform 1616"/>
              <p:cNvSpPr>
                <a:spLocks/>
              </p:cNvSpPr>
              <p:nvPr/>
            </p:nvSpPr>
            <p:spPr bwMode="gray">
              <a:xfrm>
                <a:off x="1090" y="2679"/>
                <a:ext cx="303" cy="503"/>
              </a:xfrm>
              <a:custGeom>
                <a:avLst/>
                <a:gdLst>
                  <a:gd name="T0" fmla="*/ 134 w 156"/>
                  <a:gd name="T1" fmla="*/ 0 h 234"/>
                  <a:gd name="T2" fmla="*/ 25 w 156"/>
                  <a:gd name="T3" fmla="*/ 0 h 234"/>
                  <a:gd name="T4" fmla="*/ 0 w 156"/>
                  <a:gd name="T5" fmla="*/ 28 h 234"/>
                  <a:gd name="T6" fmla="*/ 0 w 156"/>
                  <a:gd name="T7" fmla="*/ 1047 h 234"/>
                  <a:gd name="T8" fmla="*/ 25 w 156"/>
                  <a:gd name="T9" fmla="*/ 1079 h 234"/>
                  <a:gd name="T10" fmla="*/ 583 w 156"/>
                  <a:gd name="T11" fmla="*/ 1079 h 234"/>
                  <a:gd name="T12" fmla="*/ 134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595" name="Rectangle 1617"/>
              <p:cNvSpPr>
                <a:spLocks noChangeArrowheads="1"/>
              </p:cNvSpPr>
              <p:nvPr/>
            </p:nvSpPr>
            <p:spPr bwMode="gray">
              <a:xfrm>
                <a:off x="1106" y="2698"/>
                <a:ext cx="358" cy="111"/>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596" name="Rectangle 1618"/>
              <p:cNvSpPr>
                <a:spLocks noChangeArrowheads="1"/>
              </p:cNvSpPr>
              <p:nvPr/>
            </p:nvSpPr>
            <p:spPr bwMode="gray">
              <a:xfrm>
                <a:off x="1106" y="2815"/>
                <a:ext cx="358" cy="111"/>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597" name="Rectangle 1619"/>
              <p:cNvSpPr>
                <a:spLocks noChangeArrowheads="1"/>
              </p:cNvSpPr>
              <p:nvPr/>
            </p:nvSpPr>
            <p:spPr bwMode="gray">
              <a:xfrm>
                <a:off x="1106" y="2936"/>
                <a:ext cx="358" cy="111"/>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598" name="Rectangle 1620"/>
              <p:cNvSpPr>
                <a:spLocks noChangeArrowheads="1"/>
              </p:cNvSpPr>
              <p:nvPr/>
            </p:nvSpPr>
            <p:spPr bwMode="gray">
              <a:xfrm>
                <a:off x="1390" y="2892"/>
                <a:ext cx="56" cy="19"/>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599" name="Rectangle 1621"/>
              <p:cNvSpPr>
                <a:spLocks noChangeArrowheads="1"/>
              </p:cNvSpPr>
              <p:nvPr/>
            </p:nvSpPr>
            <p:spPr bwMode="gray">
              <a:xfrm>
                <a:off x="1124" y="2831"/>
                <a:ext cx="321" cy="49"/>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sp>
            <p:nvSpPr>
              <p:cNvPr id="17600" name="Rectangle 1622"/>
              <p:cNvSpPr>
                <a:spLocks noChangeArrowheads="1"/>
              </p:cNvSpPr>
              <p:nvPr/>
            </p:nvSpPr>
            <p:spPr bwMode="gray">
              <a:xfrm>
                <a:off x="1390" y="2775"/>
                <a:ext cx="56" cy="15"/>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601" name="Rectangle 1623"/>
              <p:cNvSpPr>
                <a:spLocks noChangeArrowheads="1"/>
              </p:cNvSpPr>
              <p:nvPr/>
            </p:nvSpPr>
            <p:spPr bwMode="gray">
              <a:xfrm>
                <a:off x="1124" y="2713"/>
                <a:ext cx="321" cy="49"/>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sp>
            <p:nvSpPr>
              <p:cNvPr id="17602" name="Freeform 1624"/>
              <p:cNvSpPr>
                <a:spLocks/>
              </p:cNvSpPr>
              <p:nvPr/>
            </p:nvSpPr>
            <p:spPr bwMode="gray">
              <a:xfrm>
                <a:off x="1090" y="3498"/>
                <a:ext cx="392" cy="34"/>
              </a:xfrm>
              <a:custGeom>
                <a:avLst/>
                <a:gdLst>
                  <a:gd name="T0" fmla="*/ 0 w 202"/>
                  <a:gd name="T1" fmla="*/ 0 h 15"/>
                  <a:gd name="T2" fmla="*/ 0 w 202"/>
                  <a:gd name="T3" fmla="*/ 27 h 15"/>
                  <a:gd name="T4" fmla="*/ 41 w 202"/>
                  <a:gd name="T5" fmla="*/ 70 h 15"/>
                  <a:gd name="T6" fmla="*/ 716 w 202"/>
                  <a:gd name="T7" fmla="*/ 70 h 15"/>
                  <a:gd name="T8" fmla="*/ 757 w 202"/>
                  <a:gd name="T9" fmla="*/ 27 h 15"/>
                  <a:gd name="T10" fmla="*/ 757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a:latin typeface="Calibri" pitchFamily="34" charset="0"/>
                  <a:cs typeface="Arial" pitchFamily="34" charset="0"/>
                </a:endParaRPr>
              </a:p>
            </p:txBody>
          </p:sp>
          <p:sp>
            <p:nvSpPr>
              <p:cNvPr id="17603" name="Freeform 1625"/>
              <p:cNvSpPr>
                <a:spLocks/>
              </p:cNvSpPr>
              <p:nvPr/>
            </p:nvSpPr>
            <p:spPr bwMode="gray">
              <a:xfrm>
                <a:off x="1090" y="3467"/>
                <a:ext cx="392" cy="31"/>
              </a:xfrm>
              <a:custGeom>
                <a:avLst/>
                <a:gdLst>
                  <a:gd name="T0" fmla="*/ 757 w 202"/>
                  <a:gd name="T1" fmla="*/ 44 h 14"/>
                  <a:gd name="T2" fmla="*/ 716 w 202"/>
                  <a:gd name="T3" fmla="*/ 0 h 14"/>
                  <a:gd name="T4" fmla="*/ 41 w 202"/>
                  <a:gd name="T5" fmla="*/ 0 h 14"/>
                  <a:gd name="T6" fmla="*/ 0 w 202"/>
                  <a:gd name="T7" fmla="*/ 44 h 14"/>
                  <a:gd name="T8" fmla="*/ 0 w 202"/>
                  <a:gd name="T9" fmla="*/ 69 h 14"/>
                  <a:gd name="T10" fmla="*/ 757 w 202"/>
                  <a:gd name="T11" fmla="*/ 69 h 14"/>
                  <a:gd name="T12" fmla="*/ 757 w 202"/>
                  <a:gd name="T13" fmla="*/ 44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a:latin typeface="Calibri" pitchFamily="34" charset="0"/>
                  <a:cs typeface="Arial" pitchFamily="34" charset="0"/>
                </a:endParaRPr>
              </a:p>
            </p:txBody>
          </p:sp>
        </p:grpSp>
        <p:pic>
          <p:nvPicPr>
            <p:cNvPr id="17577" name="Picture 34" descr="FotoIcon_Rechteck_Rand"/>
            <p:cNvPicPr>
              <a:picLocks noChangeAspect="1" noChangeArrowheads="1"/>
            </p:cNvPicPr>
            <p:nvPr/>
          </p:nvPicPr>
          <p:blipFill>
            <a:blip r:embed="rId7" cstate="print"/>
            <a:srcRect/>
            <a:stretch>
              <a:fillRect/>
            </a:stretch>
          </p:blipFill>
          <p:spPr bwMode="auto">
            <a:xfrm>
              <a:off x="-1669807" y="5363762"/>
              <a:ext cx="1000230" cy="998174"/>
            </a:xfrm>
            <a:prstGeom prst="rect">
              <a:avLst/>
            </a:prstGeom>
            <a:noFill/>
            <a:ln w="9525">
              <a:noFill/>
              <a:miter lim="800000"/>
              <a:headEnd/>
              <a:tailEnd/>
            </a:ln>
          </p:spPr>
        </p:pic>
        <p:pic>
          <p:nvPicPr>
            <p:cNvPr id="17578" name="Picture 9"/>
            <p:cNvPicPr>
              <a:picLocks noChangeAspect="1" noChangeArrowheads="1"/>
            </p:cNvPicPr>
            <p:nvPr/>
          </p:nvPicPr>
          <p:blipFill>
            <a:blip r:embed="rId8" cstate="print"/>
            <a:srcRect/>
            <a:stretch>
              <a:fillRect/>
            </a:stretch>
          </p:blipFill>
          <p:spPr bwMode="auto">
            <a:xfrm>
              <a:off x="-1803400" y="6222178"/>
              <a:ext cx="1346200" cy="284312"/>
            </a:xfrm>
            <a:prstGeom prst="rect">
              <a:avLst/>
            </a:prstGeom>
            <a:noFill/>
            <a:ln w="9525">
              <a:noFill/>
              <a:miter lim="800000"/>
              <a:headEnd/>
              <a:tailEnd/>
            </a:ln>
          </p:spPr>
        </p:pic>
      </p:grpSp>
      <p:grpSp>
        <p:nvGrpSpPr>
          <p:cNvPr id="28" name="Group 1143"/>
          <p:cNvGrpSpPr>
            <a:grpSpLocks/>
          </p:cNvGrpSpPr>
          <p:nvPr/>
        </p:nvGrpSpPr>
        <p:grpSpPr bwMode="auto">
          <a:xfrm>
            <a:off x="2674938" y="5051425"/>
            <a:ext cx="1346200" cy="1150938"/>
            <a:chOff x="9271000" y="2045757"/>
            <a:chExt cx="1346200" cy="1150264"/>
          </a:xfrm>
        </p:grpSpPr>
        <p:sp>
          <p:nvSpPr>
            <p:cNvPr id="17496" name="AutoShape 26"/>
            <p:cNvSpPr>
              <a:spLocks noChangeArrowheads="1"/>
            </p:cNvSpPr>
            <p:nvPr/>
          </p:nvSpPr>
          <p:spPr bwMode="auto">
            <a:xfrm>
              <a:off x="9402762" y="2045757"/>
              <a:ext cx="1009650" cy="1009059"/>
            </a:xfrm>
            <a:prstGeom prst="roundRect">
              <a:avLst>
                <a:gd name="adj" fmla="val 16667"/>
              </a:avLst>
            </a:prstGeom>
            <a:blipFill dpi="0" rotWithShape="1">
              <a:blip r:embed="rId5" cstate="print"/>
              <a:srcRect/>
              <a:stretch>
                <a:fillRect/>
              </a:stretch>
            </a:blipFill>
            <a:ln w="9525">
              <a:solidFill>
                <a:schemeClr val="tx1"/>
              </a:solidFill>
              <a:round/>
              <a:headEnd/>
              <a:tailEnd/>
            </a:ln>
          </p:spPr>
          <p:txBody>
            <a:bodyPr wrap="none" anchor="ctr"/>
            <a:lstStyle/>
            <a:p>
              <a:endParaRPr lang="en-US">
                <a:latin typeface="Calibri" pitchFamily="34" charset="0"/>
                <a:cs typeface="Arial" pitchFamily="34" charset="0"/>
              </a:endParaRPr>
            </a:p>
          </p:txBody>
        </p:sp>
        <p:grpSp>
          <p:nvGrpSpPr>
            <p:cNvPr id="29" name="Group 856"/>
            <p:cNvGrpSpPr>
              <a:grpSpLocks/>
            </p:cNvGrpSpPr>
            <p:nvPr/>
          </p:nvGrpSpPr>
          <p:grpSpPr bwMode="auto">
            <a:xfrm>
              <a:off x="9441090" y="2235200"/>
              <a:ext cx="945149" cy="719667"/>
              <a:chOff x="5715000" y="2209800"/>
              <a:chExt cx="1300970" cy="990600"/>
            </a:xfrm>
          </p:grpSpPr>
          <p:grpSp>
            <p:nvGrpSpPr>
              <p:cNvPr id="30" name="Group 481"/>
              <p:cNvGrpSpPr>
                <a:grpSpLocks/>
              </p:cNvGrpSpPr>
              <p:nvPr/>
            </p:nvGrpSpPr>
            <p:grpSpPr bwMode="auto">
              <a:xfrm>
                <a:off x="6477000" y="2209799"/>
                <a:ext cx="538970" cy="914399"/>
                <a:chOff x="4506" y="755"/>
                <a:chExt cx="758" cy="1286"/>
              </a:xfrm>
            </p:grpSpPr>
            <p:pic>
              <p:nvPicPr>
                <p:cNvPr id="17551"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31" name="Group 483"/>
                <p:cNvGrpSpPr>
                  <a:grpSpLocks/>
                </p:cNvGrpSpPr>
                <p:nvPr/>
              </p:nvGrpSpPr>
              <p:grpSpPr bwMode="auto">
                <a:xfrm>
                  <a:off x="4656" y="755"/>
                  <a:ext cx="477" cy="1200"/>
                  <a:chOff x="4694" y="755"/>
                  <a:chExt cx="477" cy="1200"/>
                </a:xfrm>
              </p:grpSpPr>
              <p:grpSp>
                <p:nvGrpSpPr>
                  <p:cNvPr id="17665" name="Group 484"/>
                  <p:cNvGrpSpPr>
                    <a:grpSpLocks/>
                  </p:cNvGrpSpPr>
                  <p:nvPr/>
                </p:nvGrpSpPr>
                <p:grpSpPr bwMode="auto">
                  <a:xfrm>
                    <a:off x="4694" y="755"/>
                    <a:ext cx="477" cy="1200"/>
                    <a:chOff x="4694" y="755"/>
                    <a:chExt cx="477" cy="1200"/>
                  </a:xfrm>
                </p:grpSpPr>
                <p:sp>
                  <p:nvSpPr>
                    <p:cNvPr id="17573" name="Freeform 485"/>
                    <p:cNvSpPr>
                      <a:spLocks/>
                    </p:cNvSpPr>
                    <p:nvPr/>
                  </p:nvSpPr>
                  <p:spPr bwMode="gray">
                    <a:xfrm>
                      <a:off x="4695" y="754"/>
                      <a:ext cx="476" cy="1201"/>
                    </a:xfrm>
                    <a:custGeom>
                      <a:avLst/>
                      <a:gdLst>
                        <a:gd name="T0" fmla="*/ 143 w 236"/>
                        <a:gd name="T1" fmla="*/ 0 h 438"/>
                        <a:gd name="T2" fmla="*/ 40 w 236"/>
                        <a:gd name="T3" fmla="*/ 0 h 438"/>
                        <a:gd name="T4" fmla="*/ 0 w 236"/>
                        <a:gd name="T5" fmla="*/ 69 h 438"/>
                        <a:gd name="T6" fmla="*/ 0 w 236"/>
                        <a:gd name="T7" fmla="*/ 3216 h 438"/>
                        <a:gd name="T8" fmla="*/ 40 w 236"/>
                        <a:gd name="T9" fmla="*/ 3290 h 438"/>
                        <a:gd name="T10" fmla="*/ 922 w 236"/>
                        <a:gd name="T11" fmla="*/ 3290 h 438"/>
                        <a:gd name="T12" fmla="*/ 962 w 236"/>
                        <a:gd name="T13" fmla="*/ 3216 h 438"/>
                        <a:gd name="T14" fmla="*/ 962 w 236"/>
                        <a:gd name="T15" fmla="*/ 2989 h 438"/>
                        <a:gd name="T16" fmla="*/ 143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a:latin typeface="Calibri" pitchFamily="34" charset="0"/>
                        <a:cs typeface="Arial" pitchFamily="34" charset="0"/>
                      </a:endParaRPr>
                    </a:p>
                  </p:txBody>
                </p:sp>
                <p:sp>
                  <p:nvSpPr>
                    <p:cNvPr id="17574" name="Freeform 486"/>
                    <p:cNvSpPr>
                      <a:spLocks/>
                    </p:cNvSpPr>
                    <p:nvPr/>
                  </p:nvSpPr>
                  <p:spPr bwMode="gray">
                    <a:xfrm>
                      <a:off x="4766" y="754"/>
                      <a:ext cx="406" cy="1093"/>
                    </a:xfrm>
                    <a:custGeom>
                      <a:avLst/>
                      <a:gdLst>
                        <a:gd name="T0" fmla="*/ 820 w 201"/>
                        <a:gd name="T1" fmla="*/ 69 h 398"/>
                        <a:gd name="T2" fmla="*/ 780 w 201"/>
                        <a:gd name="T3" fmla="*/ 0 h 398"/>
                        <a:gd name="T4" fmla="*/ 0 w 201"/>
                        <a:gd name="T5" fmla="*/ 0 h 398"/>
                        <a:gd name="T6" fmla="*/ 820 w 201"/>
                        <a:gd name="T7" fmla="*/ 2999 h 398"/>
                        <a:gd name="T8" fmla="*/ 820 w 201"/>
                        <a:gd name="T9" fmla="*/ 69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a:latin typeface="Calibri" pitchFamily="34" charset="0"/>
                        <a:cs typeface="Arial" pitchFamily="34" charset="0"/>
                      </a:endParaRPr>
                    </a:p>
                  </p:txBody>
                </p:sp>
              </p:grpSp>
              <p:sp>
                <p:nvSpPr>
                  <p:cNvPr id="17554" name="Freeform 487"/>
                  <p:cNvSpPr>
                    <a:spLocks/>
                  </p:cNvSpPr>
                  <p:nvPr/>
                </p:nvSpPr>
                <p:spPr bwMode="gray">
                  <a:xfrm>
                    <a:off x="4803" y="781"/>
                    <a:ext cx="335" cy="697"/>
                  </a:xfrm>
                  <a:custGeom>
                    <a:avLst/>
                    <a:gdLst>
                      <a:gd name="T0" fmla="*/ 648 w 166"/>
                      <a:gd name="T1" fmla="*/ 2061 h 234"/>
                      <a:gd name="T2" fmla="*/ 676 w 166"/>
                      <a:gd name="T3" fmla="*/ 1999 h 234"/>
                      <a:gd name="T4" fmla="*/ 676 w 166"/>
                      <a:gd name="T5" fmla="*/ 54 h 234"/>
                      <a:gd name="T6" fmla="*/ 648 w 166"/>
                      <a:gd name="T7" fmla="*/ 0 h 234"/>
                      <a:gd name="T8" fmla="*/ 0 w 166"/>
                      <a:gd name="T9" fmla="*/ 0 h 234"/>
                      <a:gd name="T10" fmla="*/ 488 w 166"/>
                      <a:gd name="T11" fmla="*/ 2061 h 234"/>
                      <a:gd name="T12" fmla="*/ 648 w 166"/>
                      <a:gd name="T13" fmla="*/ 2061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555" name="Freeform 488"/>
                  <p:cNvSpPr>
                    <a:spLocks/>
                  </p:cNvSpPr>
                  <p:nvPr/>
                </p:nvSpPr>
                <p:spPr bwMode="gray">
                  <a:xfrm>
                    <a:off x="4729" y="781"/>
                    <a:ext cx="317" cy="697"/>
                  </a:xfrm>
                  <a:custGeom>
                    <a:avLst/>
                    <a:gdLst>
                      <a:gd name="T0" fmla="*/ 148 w 156"/>
                      <a:gd name="T1" fmla="*/ 0 h 234"/>
                      <a:gd name="T2" fmla="*/ 28 w 156"/>
                      <a:gd name="T3" fmla="*/ 0 h 234"/>
                      <a:gd name="T4" fmla="*/ 0 w 156"/>
                      <a:gd name="T5" fmla="*/ 54 h 234"/>
                      <a:gd name="T6" fmla="*/ 0 w 156"/>
                      <a:gd name="T7" fmla="*/ 1999 h 234"/>
                      <a:gd name="T8" fmla="*/ 28 w 156"/>
                      <a:gd name="T9" fmla="*/ 2061 h 234"/>
                      <a:gd name="T10" fmla="*/ 640 w 156"/>
                      <a:gd name="T11" fmla="*/ 2061 h 234"/>
                      <a:gd name="T12" fmla="*/ 148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556" name="Rectangle 489"/>
                  <p:cNvSpPr>
                    <a:spLocks noChangeArrowheads="1"/>
                  </p:cNvSpPr>
                  <p:nvPr/>
                </p:nvSpPr>
                <p:spPr bwMode="gray">
                  <a:xfrm>
                    <a:off x="4747" y="815"/>
                    <a:ext cx="372" cy="117"/>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557" name="Rectangle 490"/>
                  <p:cNvSpPr>
                    <a:spLocks noChangeArrowheads="1"/>
                  </p:cNvSpPr>
                  <p:nvPr/>
                </p:nvSpPr>
                <p:spPr bwMode="gray">
                  <a:xfrm>
                    <a:off x="4747" y="938"/>
                    <a:ext cx="372" cy="117"/>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558" name="Rectangle 491"/>
                  <p:cNvSpPr>
                    <a:spLocks noChangeArrowheads="1"/>
                  </p:cNvSpPr>
                  <p:nvPr/>
                </p:nvSpPr>
                <p:spPr bwMode="gray">
                  <a:xfrm>
                    <a:off x="5039" y="1018"/>
                    <a:ext cx="61" cy="18"/>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559" name="Rectangle 492"/>
                  <p:cNvSpPr>
                    <a:spLocks noChangeArrowheads="1"/>
                  </p:cNvSpPr>
                  <p:nvPr/>
                </p:nvSpPr>
                <p:spPr bwMode="gray">
                  <a:xfrm>
                    <a:off x="4763" y="953"/>
                    <a:ext cx="338" cy="49"/>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sp>
                <p:nvSpPr>
                  <p:cNvPr id="17560" name="Rectangle 493"/>
                  <p:cNvSpPr>
                    <a:spLocks noChangeArrowheads="1"/>
                  </p:cNvSpPr>
                  <p:nvPr/>
                </p:nvSpPr>
                <p:spPr bwMode="gray">
                  <a:xfrm>
                    <a:off x="5039" y="898"/>
                    <a:ext cx="61" cy="12"/>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561" name="Rectangle 494"/>
                  <p:cNvSpPr>
                    <a:spLocks noChangeArrowheads="1"/>
                  </p:cNvSpPr>
                  <p:nvPr/>
                </p:nvSpPr>
                <p:spPr bwMode="gray">
                  <a:xfrm>
                    <a:off x="4763" y="834"/>
                    <a:ext cx="338" cy="49"/>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sp>
                <p:nvSpPr>
                  <p:cNvPr id="17562" name="Freeform 495"/>
                  <p:cNvSpPr>
                    <a:spLocks/>
                  </p:cNvSpPr>
                  <p:nvPr/>
                </p:nvSpPr>
                <p:spPr bwMode="gray">
                  <a:xfrm>
                    <a:off x="4729" y="1866"/>
                    <a:ext cx="409" cy="31"/>
                  </a:xfrm>
                  <a:custGeom>
                    <a:avLst/>
                    <a:gdLst>
                      <a:gd name="T0" fmla="*/ 0 w 202"/>
                      <a:gd name="T1" fmla="*/ 0 h 15"/>
                      <a:gd name="T2" fmla="*/ 0 w 202"/>
                      <a:gd name="T3" fmla="*/ 27 h 15"/>
                      <a:gd name="T4" fmla="*/ 45 w 202"/>
                      <a:gd name="T5" fmla="*/ 66 h 15"/>
                      <a:gd name="T6" fmla="*/ 782 w 202"/>
                      <a:gd name="T7" fmla="*/ 66 h 15"/>
                      <a:gd name="T8" fmla="*/ 826 w 202"/>
                      <a:gd name="T9" fmla="*/ 27 h 15"/>
                      <a:gd name="T10" fmla="*/ 826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a:latin typeface="Calibri" pitchFamily="34" charset="0"/>
                      <a:cs typeface="Arial" pitchFamily="34" charset="0"/>
                    </a:endParaRPr>
                  </a:p>
                </p:txBody>
              </p:sp>
              <p:sp>
                <p:nvSpPr>
                  <p:cNvPr id="17563" name="Freeform 496"/>
                  <p:cNvSpPr>
                    <a:spLocks/>
                  </p:cNvSpPr>
                  <p:nvPr/>
                </p:nvSpPr>
                <p:spPr bwMode="gray">
                  <a:xfrm>
                    <a:off x="4729" y="1832"/>
                    <a:ext cx="409" cy="34"/>
                  </a:xfrm>
                  <a:custGeom>
                    <a:avLst/>
                    <a:gdLst>
                      <a:gd name="T0" fmla="*/ 826 w 202"/>
                      <a:gd name="T1" fmla="*/ 51 h 14"/>
                      <a:gd name="T2" fmla="*/ 782 w 202"/>
                      <a:gd name="T3" fmla="*/ 0 h 14"/>
                      <a:gd name="T4" fmla="*/ 45 w 202"/>
                      <a:gd name="T5" fmla="*/ 0 h 14"/>
                      <a:gd name="T6" fmla="*/ 0 w 202"/>
                      <a:gd name="T7" fmla="*/ 51 h 14"/>
                      <a:gd name="T8" fmla="*/ 0 w 202"/>
                      <a:gd name="T9" fmla="*/ 80 h 14"/>
                      <a:gd name="T10" fmla="*/ 826 w 202"/>
                      <a:gd name="T11" fmla="*/ 80 h 14"/>
                      <a:gd name="T12" fmla="*/ 826 w 202"/>
                      <a:gd name="T13" fmla="*/ 5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a:latin typeface="Calibri" pitchFamily="34" charset="0"/>
                      <a:cs typeface="Arial" pitchFamily="34" charset="0"/>
                    </a:endParaRPr>
                  </a:p>
                </p:txBody>
              </p:sp>
              <p:sp>
                <p:nvSpPr>
                  <p:cNvPr id="17564" name="Rectangle 497"/>
                  <p:cNvSpPr>
                    <a:spLocks noChangeArrowheads="1"/>
                  </p:cNvSpPr>
                  <p:nvPr/>
                </p:nvSpPr>
                <p:spPr bwMode="gray">
                  <a:xfrm>
                    <a:off x="4747" y="1064"/>
                    <a:ext cx="372" cy="117"/>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565" name="Rectangle 498"/>
                  <p:cNvSpPr>
                    <a:spLocks noChangeArrowheads="1"/>
                  </p:cNvSpPr>
                  <p:nvPr/>
                </p:nvSpPr>
                <p:spPr bwMode="gray">
                  <a:xfrm>
                    <a:off x="5039" y="1144"/>
                    <a:ext cx="61" cy="18"/>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566" name="Rectangle 499"/>
                  <p:cNvSpPr>
                    <a:spLocks noChangeArrowheads="1"/>
                  </p:cNvSpPr>
                  <p:nvPr/>
                </p:nvSpPr>
                <p:spPr bwMode="gray">
                  <a:xfrm>
                    <a:off x="4763" y="1082"/>
                    <a:ext cx="338" cy="49"/>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sp>
                <p:nvSpPr>
                  <p:cNvPr id="17567" name="Rectangle 500"/>
                  <p:cNvSpPr>
                    <a:spLocks noChangeArrowheads="1"/>
                  </p:cNvSpPr>
                  <p:nvPr/>
                </p:nvSpPr>
                <p:spPr bwMode="gray">
                  <a:xfrm>
                    <a:off x="4747" y="1184"/>
                    <a:ext cx="372" cy="120"/>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568" name="Rectangle 501"/>
                  <p:cNvSpPr>
                    <a:spLocks noChangeArrowheads="1"/>
                  </p:cNvSpPr>
                  <p:nvPr/>
                </p:nvSpPr>
                <p:spPr bwMode="gray">
                  <a:xfrm>
                    <a:off x="5039" y="1267"/>
                    <a:ext cx="61" cy="15"/>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569" name="Rectangle 502"/>
                  <p:cNvSpPr>
                    <a:spLocks noChangeArrowheads="1"/>
                  </p:cNvSpPr>
                  <p:nvPr/>
                </p:nvSpPr>
                <p:spPr bwMode="gray">
                  <a:xfrm>
                    <a:off x="4763" y="1205"/>
                    <a:ext cx="338" cy="46"/>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sp>
                <p:nvSpPr>
                  <p:cNvPr id="17570" name="Rectangle 503"/>
                  <p:cNvSpPr>
                    <a:spLocks noChangeArrowheads="1"/>
                  </p:cNvSpPr>
                  <p:nvPr/>
                </p:nvSpPr>
                <p:spPr bwMode="gray">
                  <a:xfrm>
                    <a:off x="4747" y="1310"/>
                    <a:ext cx="372" cy="117"/>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571" name="Rectangle 504"/>
                  <p:cNvSpPr>
                    <a:spLocks noChangeArrowheads="1"/>
                  </p:cNvSpPr>
                  <p:nvPr/>
                </p:nvSpPr>
                <p:spPr bwMode="gray">
                  <a:xfrm>
                    <a:off x="5039" y="1390"/>
                    <a:ext cx="61" cy="18"/>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572" name="Rectangle 505"/>
                  <p:cNvSpPr>
                    <a:spLocks noChangeArrowheads="1"/>
                  </p:cNvSpPr>
                  <p:nvPr/>
                </p:nvSpPr>
                <p:spPr bwMode="gray">
                  <a:xfrm>
                    <a:off x="4763" y="1328"/>
                    <a:ext cx="338" cy="49"/>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grpSp>
          </p:grpSp>
          <p:grpSp>
            <p:nvGrpSpPr>
              <p:cNvPr id="17666" name="Group 481"/>
              <p:cNvGrpSpPr>
                <a:grpSpLocks/>
              </p:cNvGrpSpPr>
              <p:nvPr/>
            </p:nvGrpSpPr>
            <p:grpSpPr bwMode="auto">
              <a:xfrm>
                <a:off x="6096000" y="2285999"/>
                <a:ext cx="538970" cy="914399"/>
                <a:chOff x="4506" y="755"/>
                <a:chExt cx="758" cy="1286"/>
              </a:xfrm>
            </p:grpSpPr>
            <p:pic>
              <p:nvPicPr>
                <p:cNvPr id="17527"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17672" name="Group 483"/>
                <p:cNvGrpSpPr>
                  <a:grpSpLocks/>
                </p:cNvGrpSpPr>
                <p:nvPr/>
              </p:nvGrpSpPr>
              <p:grpSpPr bwMode="auto">
                <a:xfrm>
                  <a:off x="4656" y="755"/>
                  <a:ext cx="477" cy="1200"/>
                  <a:chOff x="4694" y="755"/>
                  <a:chExt cx="477" cy="1200"/>
                </a:xfrm>
              </p:grpSpPr>
              <p:grpSp>
                <p:nvGrpSpPr>
                  <p:cNvPr id="17674" name="Group 484"/>
                  <p:cNvGrpSpPr>
                    <a:grpSpLocks/>
                  </p:cNvGrpSpPr>
                  <p:nvPr/>
                </p:nvGrpSpPr>
                <p:grpSpPr bwMode="auto">
                  <a:xfrm>
                    <a:off x="4694" y="755"/>
                    <a:ext cx="477" cy="1200"/>
                    <a:chOff x="4694" y="755"/>
                    <a:chExt cx="477" cy="1200"/>
                  </a:xfrm>
                </p:grpSpPr>
                <p:sp>
                  <p:nvSpPr>
                    <p:cNvPr id="17549" name="Freeform 485"/>
                    <p:cNvSpPr>
                      <a:spLocks/>
                    </p:cNvSpPr>
                    <p:nvPr/>
                  </p:nvSpPr>
                  <p:spPr bwMode="gray">
                    <a:xfrm>
                      <a:off x="4699" y="754"/>
                      <a:ext cx="467" cy="1201"/>
                    </a:xfrm>
                    <a:custGeom>
                      <a:avLst/>
                      <a:gdLst>
                        <a:gd name="T0" fmla="*/ 140 w 236"/>
                        <a:gd name="T1" fmla="*/ 0 h 438"/>
                        <a:gd name="T2" fmla="*/ 40 w 236"/>
                        <a:gd name="T3" fmla="*/ 0 h 438"/>
                        <a:gd name="T4" fmla="*/ 0 w 236"/>
                        <a:gd name="T5" fmla="*/ 69 h 438"/>
                        <a:gd name="T6" fmla="*/ 0 w 236"/>
                        <a:gd name="T7" fmla="*/ 3216 h 438"/>
                        <a:gd name="T8" fmla="*/ 40 w 236"/>
                        <a:gd name="T9" fmla="*/ 3290 h 438"/>
                        <a:gd name="T10" fmla="*/ 904 w 236"/>
                        <a:gd name="T11" fmla="*/ 3290 h 438"/>
                        <a:gd name="T12" fmla="*/ 944 w 236"/>
                        <a:gd name="T13" fmla="*/ 3216 h 438"/>
                        <a:gd name="T14" fmla="*/ 944 w 236"/>
                        <a:gd name="T15" fmla="*/ 2989 h 438"/>
                        <a:gd name="T16" fmla="*/ 140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a:latin typeface="Calibri" pitchFamily="34" charset="0"/>
                        <a:cs typeface="Arial" pitchFamily="34" charset="0"/>
                      </a:endParaRPr>
                    </a:p>
                  </p:txBody>
                </p:sp>
                <p:sp>
                  <p:nvSpPr>
                    <p:cNvPr id="17550" name="Freeform 486"/>
                    <p:cNvSpPr>
                      <a:spLocks/>
                    </p:cNvSpPr>
                    <p:nvPr/>
                  </p:nvSpPr>
                  <p:spPr bwMode="gray">
                    <a:xfrm>
                      <a:off x="4770" y="754"/>
                      <a:ext cx="400" cy="1093"/>
                    </a:xfrm>
                    <a:custGeom>
                      <a:avLst/>
                      <a:gdLst>
                        <a:gd name="T0" fmla="*/ 808 w 201"/>
                        <a:gd name="T1" fmla="*/ 69 h 398"/>
                        <a:gd name="T2" fmla="*/ 768 w 201"/>
                        <a:gd name="T3" fmla="*/ 0 h 398"/>
                        <a:gd name="T4" fmla="*/ 0 w 201"/>
                        <a:gd name="T5" fmla="*/ 0 h 398"/>
                        <a:gd name="T6" fmla="*/ 808 w 201"/>
                        <a:gd name="T7" fmla="*/ 2999 h 398"/>
                        <a:gd name="T8" fmla="*/ 808 w 201"/>
                        <a:gd name="T9" fmla="*/ 69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a:latin typeface="Calibri" pitchFamily="34" charset="0"/>
                        <a:cs typeface="Arial" pitchFamily="34" charset="0"/>
                      </a:endParaRPr>
                    </a:p>
                  </p:txBody>
                </p:sp>
              </p:grpSp>
              <p:sp>
                <p:nvSpPr>
                  <p:cNvPr id="17530" name="Freeform 487"/>
                  <p:cNvSpPr>
                    <a:spLocks/>
                  </p:cNvSpPr>
                  <p:nvPr/>
                </p:nvSpPr>
                <p:spPr bwMode="gray">
                  <a:xfrm>
                    <a:off x="4807" y="785"/>
                    <a:ext cx="329" cy="694"/>
                  </a:xfrm>
                  <a:custGeom>
                    <a:avLst/>
                    <a:gdLst>
                      <a:gd name="T0" fmla="*/ 636 w 166"/>
                      <a:gd name="T1" fmla="*/ 2052 h 234"/>
                      <a:gd name="T2" fmla="*/ 664 w 166"/>
                      <a:gd name="T3" fmla="*/ 1990 h 234"/>
                      <a:gd name="T4" fmla="*/ 664 w 166"/>
                      <a:gd name="T5" fmla="*/ 53 h 234"/>
                      <a:gd name="T6" fmla="*/ 636 w 166"/>
                      <a:gd name="T7" fmla="*/ 0 h 234"/>
                      <a:gd name="T8" fmla="*/ 0 w 166"/>
                      <a:gd name="T9" fmla="*/ 0 h 234"/>
                      <a:gd name="T10" fmla="*/ 480 w 166"/>
                      <a:gd name="T11" fmla="*/ 2052 h 234"/>
                      <a:gd name="T12" fmla="*/ 636 w 166"/>
                      <a:gd name="T13" fmla="*/ 2052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531" name="Freeform 488"/>
                  <p:cNvSpPr>
                    <a:spLocks/>
                  </p:cNvSpPr>
                  <p:nvPr/>
                </p:nvSpPr>
                <p:spPr bwMode="gray">
                  <a:xfrm>
                    <a:off x="4733" y="785"/>
                    <a:ext cx="310" cy="694"/>
                  </a:xfrm>
                  <a:custGeom>
                    <a:avLst/>
                    <a:gdLst>
                      <a:gd name="T0" fmla="*/ 145 w 156"/>
                      <a:gd name="T1" fmla="*/ 0 h 234"/>
                      <a:gd name="T2" fmla="*/ 28 w 156"/>
                      <a:gd name="T3" fmla="*/ 0 h 234"/>
                      <a:gd name="T4" fmla="*/ 0 w 156"/>
                      <a:gd name="T5" fmla="*/ 53 h 234"/>
                      <a:gd name="T6" fmla="*/ 0 w 156"/>
                      <a:gd name="T7" fmla="*/ 1990 h 234"/>
                      <a:gd name="T8" fmla="*/ 28 w 156"/>
                      <a:gd name="T9" fmla="*/ 2052 h 234"/>
                      <a:gd name="T10" fmla="*/ 626 w 156"/>
                      <a:gd name="T11" fmla="*/ 2052 h 234"/>
                      <a:gd name="T12" fmla="*/ 145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532" name="Rectangle 489"/>
                  <p:cNvSpPr>
                    <a:spLocks noChangeArrowheads="1"/>
                  </p:cNvSpPr>
                  <p:nvPr/>
                </p:nvSpPr>
                <p:spPr bwMode="gray">
                  <a:xfrm>
                    <a:off x="4745" y="816"/>
                    <a:ext cx="375" cy="117"/>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533" name="Rectangle 490"/>
                  <p:cNvSpPr>
                    <a:spLocks noChangeArrowheads="1"/>
                  </p:cNvSpPr>
                  <p:nvPr/>
                </p:nvSpPr>
                <p:spPr bwMode="gray">
                  <a:xfrm>
                    <a:off x="4745" y="938"/>
                    <a:ext cx="375" cy="117"/>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534" name="Rectangle 491"/>
                  <p:cNvSpPr>
                    <a:spLocks noChangeArrowheads="1"/>
                  </p:cNvSpPr>
                  <p:nvPr/>
                </p:nvSpPr>
                <p:spPr bwMode="gray">
                  <a:xfrm>
                    <a:off x="5040" y="1018"/>
                    <a:ext cx="55" cy="18"/>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535" name="Rectangle 492"/>
                  <p:cNvSpPr>
                    <a:spLocks noChangeArrowheads="1"/>
                  </p:cNvSpPr>
                  <p:nvPr/>
                </p:nvSpPr>
                <p:spPr bwMode="gray">
                  <a:xfrm>
                    <a:off x="4767" y="957"/>
                    <a:ext cx="332" cy="49"/>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sp>
                <p:nvSpPr>
                  <p:cNvPr id="17536" name="Rectangle 493"/>
                  <p:cNvSpPr>
                    <a:spLocks noChangeArrowheads="1"/>
                  </p:cNvSpPr>
                  <p:nvPr/>
                </p:nvSpPr>
                <p:spPr bwMode="gray">
                  <a:xfrm>
                    <a:off x="5040" y="898"/>
                    <a:ext cx="55" cy="12"/>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537" name="Rectangle 494"/>
                  <p:cNvSpPr>
                    <a:spLocks noChangeArrowheads="1"/>
                  </p:cNvSpPr>
                  <p:nvPr/>
                </p:nvSpPr>
                <p:spPr bwMode="gray">
                  <a:xfrm>
                    <a:off x="4767" y="834"/>
                    <a:ext cx="332" cy="49"/>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sp>
                <p:nvSpPr>
                  <p:cNvPr id="17538" name="Freeform 495"/>
                  <p:cNvSpPr>
                    <a:spLocks/>
                  </p:cNvSpPr>
                  <p:nvPr/>
                </p:nvSpPr>
                <p:spPr bwMode="gray">
                  <a:xfrm>
                    <a:off x="4733" y="1866"/>
                    <a:ext cx="403" cy="31"/>
                  </a:xfrm>
                  <a:custGeom>
                    <a:avLst/>
                    <a:gdLst>
                      <a:gd name="T0" fmla="*/ 0 w 202"/>
                      <a:gd name="T1" fmla="*/ 0 h 15"/>
                      <a:gd name="T2" fmla="*/ 0 w 202"/>
                      <a:gd name="T3" fmla="*/ 27 h 15"/>
                      <a:gd name="T4" fmla="*/ 44 w 202"/>
                      <a:gd name="T5" fmla="*/ 66 h 15"/>
                      <a:gd name="T6" fmla="*/ 770 w 202"/>
                      <a:gd name="T7" fmla="*/ 66 h 15"/>
                      <a:gd name="T8" fmla="*/ 814 w 202"/>
                      <a:gd name="T9" fmla="*/ 27 h 15"/>
                      <a:gd name="T10" fmla="*/ 814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a:latin typeface="Calibri" pitchFamily="34" charset="0"/>
                      <a:cs typeface="Arial" pitchFamily="34" charset="0"/>
                    </a:endParaRPr>
                  </a:p>
                </p:txBody>
              </p:sp>
              <p:sp>
                <p:nvSpPr>
                  <p:cNvPr id="17539" name="Freeform 496"/>
                  <p:cNvSpPr>
                    <a:spLocks/>
                  </p:cNvSpPr>
                  <p:nvPr/>
                </p:nvSpPr>
                <p:spPr bwMode="gray">
                  <a:xfrm>
                    <a:off x="4733" y="1832"/>
                    <a:ext cx="403" cy="34"/>
                  </a:xfrm>
                  <a:custGeom>
                    <a:avLst/>
                    <a:gdLst>
                      <a:gd name="T0" fmla="*/ 814 w 202"/>
                      <a:gd name="T1" fmla="*/ 51 h 14"/>
                      <a:gd name="T2" fmla="*/ 770 w 202"/>
                      <a:gd name="T3" fmla="*/ 0 h 14"/>
                      <a:gd name="T4" fmla="*/ 44 w 202"/>
                      <a:gd name="T5" fmla="*/ 0 h 14"/>
                      <a:gd name="T6" fmla="*/ 0 w 202"/>
                      <a:gd name="T7" fmla="*/ 51 h 14"/>
                      <a:gd name="T8" fmla="*/ 0 w 202"/>
                      <a:gd name="T9" fmla="*/ 80 h 14"/>
                      <a:gd name="T10" fmla="*/ 814 w 202"/>
                      <a:gd name="T11" fmla="*/ 80 h 14"/>
                      <a:gd name="T12" fmla="*/ 814 w 202"/>
                      <a:gd name="T13" fmla="*/ 5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a:latin typeface="Calibri" pitchFamily="34" charset="0"/>
                      <a:cs typeface="Arial" pitchFamily="34" charset="0"/>
                    </a:endParaRPr>
                  </a:p>
                </p:txBody>
              </p:sp>
              <p:sp>
                <p:nvSpPr>
                  <p:cNvPr id="17540" name="Rectangle 497"/>
                  <p:cNvSpPr>
                    <a:spLocks noChangeArrowheads="1"/>
                  </p:cNvSpPr>
                  <p:nvPr/>
                </p:nvSpPr>
                <p:spPr bwMode="gray">
                  <a:xfrm>
                    <a:off x="4745" y="1064"/>
                    <a:ext cx="375" cy="117"/>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541" name="Rectangle 498"/>
                  <p:cNvSpPr>
                    <a:spLocks noChangeArrowheads="1"/>
                  </p:cNvSpPr>
                  <p:nvPr/>
                </p:nvSpPr>
                <p:spPr bwMode="gray">
                  <a:xfrm>
                    <a:off x="5040" y="1144"/>
                    <a:ext cx="55" cy="18"/>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542" name="Rectangle 499"/>
                  <p:cNvSpPr>
                    <a:spLocks noChangeArrowheads="1"/>
                  </p:cNvSpPr>
                  <p:nvPr/>
                </p:nvSpPr>
                <p:spPr bwMode="gray">
                  <a:xfrm>
                    <a:off x="4767" y="1083"/>
                    <a:ext cx="332" cy="49"/>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sp>
                <p:nvSpPr>
                  <p:cNvPr id="17543" name="Rectangle 500"/>
                  <p:cNvSpPr>
                    <a:spLocks noChangeArrowheads="1"/>
                  </p:cNvSpPr>
                  <p:nvPr/>
                </p:nvSpPr>
                <p:spPr bwMode="gray">
                  <a:xfrm>
                    <a:off x="4745" y="1184"/>
                    <a:ext cx="375" cy="120"/>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544" name="Rectangle 501"/>
                  <p:cNvSpPr>
                    <a:spLocks noChangeArrowheads="1"/>
                  </p:cNvSpPr>
                  <p:nvPr/>
                </p:nvSpPr>
                <p:spPr bwMode="gray">
                  <a:xfrm>
                    <a:off x="5040" y="1267"/>
                    <a:ext cx="55" cy="15"/>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545" name="Rectangle 502"/>
                  <p:cNvSpPr>
                    <a:spLocks noChangeArrowheads="1"/>
                  </p:cNvSpPr>
                  <p:nvPr/>
                </p:nvSpPr>
                <p:spPr bwMode="gray">
                  <a:xfrm>
                    <a:off x="4767" y="1206"/>
                    <a:ext cx="332" cy="46"/>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sp>
                <p:nvSpPr>
                  <p:cNvPr id="17546" name="Rectangle 503"/>
                  <p:cNvSpPr>
                    <a:spLocks noChangeArrowheads="1"/>
                  </p:cNvSpPr>
                  <p:nvPr/>
                </p:nvSpPr>
                <p:spPr bwMode="gray">
                  <a:xfrm>
                    <a:off x="4745" y="1310"/>
                    <a:ext cx="375" cy="117"/>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547" name="Rectangle 504"/>
                  <p:cNvSpPr>
                    <a:spLocks noChangeArrowheads="1"/>
                  </p:cNvSpPr>
                  <p:nvPr/>
                </p:nvSpPr>
                <p:spPr bwMode="gray">
                  <a:xfrm>
                    <a:off x="5040" y="1390"/>
                    <a:ext cx="55" cy="18"/>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548" name="Rectangle 505"/>
                  <p:cNvSpPr>
                    <a:spLocks noChangeArrowheads="1"/>
                  </p:cNvSpPr>
                  <p:nvPr/>
                </p:nvSpPr>
                <p:spPr bwMode="gray">
                  <a:xfrm>
                    <a:off x="4767" y="1328"/>
                    <a:ext cx="332" cy="49"/>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grpSp>
          </p:grpSp>
          <p:grpSp>
            <p:nvGrpSpPr>
              <p:cNvPr id="17681" name="Group 481"/>
              <p:cNvGrpSpPr>
                <a:grpSpLocks/>
              </p:cNvGrpSpPr>
              <p:nvPr/>
            </p:nvGrpSpPr>
            <p:grpSpPr bwMode="auto">
              <a:xfrm>
                <a:off x="5715000" y="2209799"/>
                <a:ext cx="538970" cy="914399"/>
                <a:chOff x="4506" y="755"/>
                <a:chExt cx="758" cy="1286"/>
              </a:xfrm>
            </p:grpSpPr>
            <p:pic>
              <p:nvPicPr>
                <p:cNvPr id="17503" name="Picture 482"/>
                <p:cNvPicPr>
                  <a:picLocks noChangeAspect="1" noChangeArrowheads="1"/>
                </p:cNvPicPr>
                <p:nvPr/>
              </p:nvPicPr>
              <p:blipFill>
                <a:blip r:embed="rId11"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736" name="Group 483"/>
                <p:cNvGrpSpPr>
                  <a:grpSpLocks/>
                </p:cNvGrpSpPr>
                <p:nvPr/>
              </p:nvGrpSpPr>
              <p:grpSpPr bwMode="auto">
                <a:xfrm>
                  <a:off x="4656" y="755"/>
                  <a:ext cx="477" cy="1200"/>
                  <a:chOff x="4694" y="755"/>
                  <a:chExt cx="477" cy="1200"/>
                </a:xfrm>
              </p:grpSpPr>
              <p:grpSp>
                <p:nvGrpSpPr>
                  <p:cNvPr id="737" name="Group 484"/>
                  <p:cNvGrpSpPr>
                    <a:grpSpLocks/>
                  </p:cNvGrpSpPr>
                  <p:nvPr/>
                </p:nvGrpSpPr>
                <p:grpSpPr bwMode="auto">
                  <a:xfrm>
                    <a:off x="4694" y="755"/>
                    <a:ext cx="477" cy="1200"/>
                    <a:chOff x="4694" y="755"/>
                    <a:chExt cx="477" cy="1200"/>
                  </a:xfrm>
                </p:grpSpPr>
                <p:sp>
                  <p:nvSpPr>
                    <p:cNvPr id="17525" name="Freeform 485"/>
                    <p:cNvSpPr>
                      <a:spLocks/>
                    </p:cNvSpPr>
                    <p:nvPr/>
                  </p:nvSpPr>
                  <p:spPr bwMode="gray">
                    <a:xfrm>
                      <a:off x="4694" y="754"/>
                      <a:ext cx="476" cy="1201"/>
                    </a:xfrm>
                    <a:custGeom>
                      <a:avLst/>
                      <a:gdLst>
                        <a:gd name="T0" fmla="*/ 143 w 236"/>
                        <a:gd name="T1" fmla="*/ 0 h 438"/>
                        <a:gd name="T2" fmla="*/ 40 w 236"/>
                        <a:gd name="T3" fmla="*/ 0 h 438"/>
                        <a:gd name="T4" fmla="*/ 0 w 236"/>
                        <a:gd name="T5" fmla="*/ 69 h 438"/>
                        <a:gd name="T6" fmla="*/ 0 w 236"/>
                        <a:gd name="T7" fmla="*/ 3216 h 438"/>
                        <a:gd name="T8" fmla="*/ 40 w 236"/>
                        <a:gd name="T9" fmla="*/ 3290 h 438"/>
                        <a:gd name="T10" fmla="*/ 922 w 236"/>
                        <a:gd name="T11" fmla="*/ 3290 h 438"/>
                        <a:gd name="T12" fmla="*/ 962 w 236"/>
                        <a:gd name="T13" fmla="*/ 3216 h 438"/>
                        <a:gd name="T14" fmla="*/ 962 w 236"/>
                        <a:gd name="T15" fmla="*/ 2989 h 438"/>
                        <a:gd name="T16" fmla="*/ 143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a:latin typeface="Calibri" pitchFamily="34" charset="0"/>
                        <a:cs typeface="Arial" pitchFamily="34" charset="0"/>
                      </a:endParaRPr>
                    </a:p>
                  </p:txBody>
                </p:sp>
                <p:sp>
                  <p:nvSpPr>
                    <p:cNvPr id="17526" name="Freeform 486"/>
                    <p:cNvSpPr>
                      <a:spLocks/>
                    </p:cNvSpPr>
                    <p:nvPr/>
                  </p:nvSpPr>
                  <p:spPr bwMode="gray">
                    <a:xfrm>
                      <a:off x="4765" y="754"/>
                      <a:ext cx="406" cy="1093"/>
                    </a:xfrm>
                    <a:custGeom>
                      <a:avLst/>
                      <a:gdLst>
                        <a:gd name="T0" fmla="*/ 820 w 201"/>
                        <a:gd name="T1" fmla="*/ 69 h 398"/>
                        <a:gd name="T2" fmla="*/ 780 w 201"/>
                        <a:gd name="T3" fmla="*/ 0 h 398"/>
                        <a:gd name="T4" fmla="*/ 0 w 201"/>
                        <a:gd name="T5" fmla="*/ 0 h 398"/>
                        <a:gd name="T6" fmla="*/ 820 w 201"/>
                        <a:gd name="T7" fmla="*/ 2999 h 398"/>
                        <a:gd name="T8" fmla="*/ 820 w 201"/>
                        <a:gd name="T9" fmla="*/ 69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a:latin typeface="Calibri" pitchFamily="34" charset="0"/>
                        <a:cs typeface="Arial" pitchFamily="34" charset="0"/>
                      </a:endParaRPr>
                    </a:p>
                  </p:txBody>
                </p:sp>
              </p:grpSp>
              <p:sp>
                <p:nvSpPr>
                  <p:cNvPr id="17506" name="Freeform 487"/>
                  <p:cNvSpPr>
                    <a:spLocks/>
                  </p:cNvSpPr>
                  <p:nvPr/>
                </p:nvSpPr>
                <p:spPr bwMode="gray">
                  <a:xfrm>
                    <a:off x="4802" y="781"/>
                    <a:ext cx="335" cy="697"/>
                  </a:xfrm>
                  <a:custGeom>
                    <a:avLst/>
                    <a:gdLst>
                      <a:gd name="T0" fmla="*/ 648 w 166"/>
                      <a:gd name="T1" fmla="*/ 2061 h 234"/>
                      <a:gd name="T2" fmla="*/ 676 w 166"/>
                      <a:gd name="T3" fmla="*/ 1999 h 234"/>
                      <a:gd name="T4" fmla="*/ 676 w 166"/>
                      <a:gd name="T5" fmla="*/ 54 h 234"/>
                      <a:gd name="T6" fmla="*/ 648 w 166"/>
                      <a:gd name="T7" fmla="*/ 0 h 234"/>
                      <a:gd name="T8" fmla="*/ 0 w 166"/>
                      <a:gd name="T9" fmla="*/ 0 h 234"/>
                      <a:gd name="T10" fmla="*/ 488 w 166"/>
                      <a:gd name="T11" fmla="*/ 2061 h 234"/>
                      <a:gd name="T12" fmla="*/ 648 w 166"/>
                      <a:gd name="T13" fmla="*/ 2061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507" name="Freeform 488"/>
                  <p:cNvSpPr>
                    <a:spLocks/>
                  </p:cNvSpPr>
                  <p:nvPr/>
                </p:nvSpPr>
                <p:spPr bwMode="gray">
                  <a:xfrm>
                    <a:off x="4728" y="781"/>
                    <a:ext cx="317" cy="697"/>
                  </a:xfrm>
                  <a:custGeom>
                    <a:avLst/>
                    <a:gdLst>
                      <a:gd name="T0" fmla="*/ 148 w 156"/>
                      <a:gd name="T1" fmla="*/ 0 h 234"/>
                      <a:gd name="T2" fmla="*/ 28 w 156"/>
                      <a:gd name="T3" fmla="*/ 0 h 234"/>
                      <a:gd name="T4" fmla="*/ 0 w 156"/>
                      <a:gd name="T5" fmla="*/ 54 h 234"/>
                      <a:gd name="T6" fmla="*/ 0 w 156"/>
                      <a:gd name="T7" fmla="*/ 1999 h 234"/>
                      <a:gd name="T8" fmla="*/ 28 w 156"/>
                      <a:gd name="T9" fmla="*/ 2061 h 234"/>
                      <a:gd name="T10" fmla="*/ 640 w 156"/>
                      <a:gd name="T11" fmla="*/ 2061 h 234"/>
                      <a:gd name="T12" fmla="*/ 148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508" name="Rectangle 489"/>
                  <p:cNvSpPr>
                    <a:spLocks noChangeArrowheads="1"/>
                  </p:cNvSpPr>
                  <p:nvPr/>
                </p:nvSpPr>
                <p:spPr bwMode="gray">
                  <a:xfrm>
                    <a:off x="4746" y="815"/>
                    <a:ext cx="372" cy="117"/>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509" name="Rectangle 490"/>
                  <p:cNvSpPr>
                    <a:spLocks noChangeArrowheads="1"/>
                  </p:cNvSpPr>
                  <p:nvPr/>
                </p:nvSpPr>
                <p:spPr bwMode="gray">
                  <a:xfrm>
                    <a:off x="4746" y="938"/>
                    <a:ext cx="372" cy="117"/>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510" name="Rectangle 491"/>
                  <p:cNvSpPr>
                    <a:spLocks noChangeArrowheads="1"/>
                  </p:cNvSpPr>
                  <p:nvPr/>
                </p:nvSpPr>
                <p:spPr bwMode="gray">
                  <a:xfrm>
                    <a:off x="5038" y="1018"/>
                    <a:ext cx="61" cy="18"/>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511" name="Rectangle 492"/>
                  <p:cNvSpPr>
                    <a:spLocks noChangeArrowheads="1"/>
                  </p:cNvSpPr>
                  <p:nvPr/>
                </p:nvSpPr>
                <p:spPr bwMode="gray">
                  <a:xfrm>
                    <a:off x="4762" y="953"/>
                    <a:ext cx="338" cy="49"/>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sp>
                <p:nvSpPr>
                  <p:cNvPr id="17512" name="Rectangle 493"/>
                  <p:cNvSpPr>
                    <a:spLocks noChangeArrowheads="1"/>
                  </p:cNvSpPr>
                  <p:nvPr/>
                </p:nvSpPr>
                <p:spPr bwMode="gray">
                  <a:xfrm>
                    <a:off x="5038" y="898"/>
                    <a:ext cx="61" cy="12"/>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513" name="Rectangle 494"/>
                  <p:cNvSpPr>
                    <a:spLocks noChangeArrowheads="1"/>
                  </p:cNvSpPr>
                  <p:nvPr/>
                </p:nvSpPr>
                <p:spPr bwMode="gray">
                  <a:xfrm>
                    <a:off x="4762" y="834"/>
                    <a:ext cx="338" cy="49"/>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sp>
                <p:nvSpPr>
                  <p:cNvPr id="17514" name="Freeform 495"/>
                  <p:cNvSpPr>
                    <a:spLocks/>
                  </p:cNvSpPr>
                  <p:nvPr/>
                </p:nvSpPr>
                <p:spPr bwMode="gray">
                  <a:xfrm>
                    <a:off x="4728" y="1866"/>
                    <a:ext cx="409" cy="31"/>
                  </a:xfrm>
                  <a:custGeom>
                    <a:avLst/>
                    <a:gdLst>
                      <a:gd name="T0" fmla="*/ 0 w 202"/>
                      <a:gd name="T1" fmla="*/ 0 h 15"/>
                      <a:gd name="T2" fmla="*/ 0 w 202"/>
                      <a:gd name="T3" fmla="*/ 27 h 15"/>
                      <a:gd name="T4" fmla="*/ 45 w 202"/>
                      <a:gd name="T5" fmla="*/ 66 h 15"/>
                      <a:gd name="T6" fmla="*/ 782 w 202"/>
                      <a:gd name="T7" fmla="*/ 66 h 15"/>
                      <a:gd name="T8" fmla="*/ 826 w 202"/>
                      <a:gd name="T9" fmla="*/ 27 h 15"/>
                      <a:gd name="T10" fmla="*/ 826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a:latin typeface="Calibri" pitchFamily="34" charset="0"/>
                      <a:cs typeface="Arial" pitchFamily="34" charset="0"/>
                    </a:endParaRPr>
                  </a:p>
                </p:txBody>
              </p:sp>
              <p:sp>
                <p:nvSpPr>
                  <p:cNvPr id="17515" name="Freeform 496"/>
                  <p:cNvSpPr>
                    <a:spLocks/>
                  </p:cNvSpPr>
                  <p:nvPr/>
                </p:nvSpPr>
                <p:spPr bwMode="gray">
                  <a:xfrm>
                    <a:off x="4728" y="1832"/>
                    <a:ext cx="409" cy="34"/>
                  </a:xfrm>
                  <a:custGeom>
                    <a:avLst/>
                    <a:gdLst>
                      <a:gd name="T0" fmla="*/ 826 w 202"/>
                      <a:gd name="T1" fmla="*/ 51 h 14"/>
                      <a:gd name="T2" fmla="*/ 782 w 202"/>
                      <a:gd name="T3" fmla="*/ 0 h 14"/>
                      <a:gd name="T4" fmla="*/ 45 w 202"/>
                      <a:gd name="T5" fmla="*/ 0 h 14"/>
                      <a:gd name="T6" fmla="*/ 0 w 202"/>
                      <a:gd name="T7" fmla="*/ 51 h 14"/>
                      <a:gd name="T8" fmla="*/ 0 w 202"/>
                      <a:gd name="T9" fmla="*/ 80 h 14"/>
                      <a:gd name="T10" fmla="*/ 826 w 202"/>
                      <a:gd name="T11" fmla="*/ 80 h 14"/>
                      <a:gd name="T12" fmla="*/ 826 w 202"/>
                      <a:gd name="T13" fmla="*/ 51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a:latin typeface="Calibri" pitchFamily="34" charset="0"/>
                      <a:cs typeface="Arial" pitchFamily="34" charset="0"/>
                    </a:endParaRPr>
                  </a:p>
                </p:txBody>
              </p:sp>
              <p:sp>
                <p:nvSpPr>
                  <p:cNvPr id="17516" name="Rectangle 497"/>
                  <p:cNvSpPr>
                    <a:spLocks noChangeArrowheads="1"/>
                  </p:cNvSpPr>
                  <p:nvPr/>
                </p:nvSpPr>
                <p:spPr bwMode="gray">
                  <a:xfrm>
                    <a:off x="4746" y="1064"/>
                    <a:ext cx="372" cy="117"/>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517" name="Rectangle 498"/>
                  <p:cNvSpPr>
                    <a:spLocks noChangeArrowheads="1"/>
                  </p:cNvSpPr>
                  <p:nvPr/>
                </p:nvSpPr>
                <p:spPr bwMode="gray">
                  <a:xfrm>
                    <a:off x="5038" y="1144"/>
                    <a:ext cx="61" cy="18"/>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518" name="Rectangle 499"/>
                  <p:cNvSpPr>
                    <a:spLocks noChangeArrowheads="1"/>
                  </p:cNvSpPr>
                  <p:nvPr/>
                </p:nvSpPr>
                <p:spPr bwMode="gray">
                  <a:xfrm>
                    <a:off x="4762" y="1082"/>
                    <a:ext cx="338" cy="49"/>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sp>
                <p:nvSpPr>
                  <p:cNvPr id="17519" name="Rectangle 500"/>
                  <p:cNvSpPr>
                    <a:spLocks noChangeArrowheads="1"/>
                  </p:cNvSpPr>
                  <p:nvPr/>
                </p:nvSpPr>
                <p:spPr bwMode="gray">
                  <a:xfrm>
                    <a:off x="4746" y="1184"/>
                    <a:ext cx="372" cy="120"/>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520" name="Rectangle 501"/>
                  <p:cNvSpPr>
                    <a:spLocks noChangeArrowheads="1"/>
                  </p:cNvSpPr>
                  <p:nvPr/>
                </p:nvSpPr>
                <p:spPr bwMode="gray">
                  <a:xfrm>
                    <a:off x="5038" y="1267"/>
                    <a:ext cx="61" cy="15"/>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521" name="Rectangle 502"/>
                  <p:cNvSpPr>
                    <a:spLocks noChangeArrowheads="1"/>
                  </p:cNvSpPr>
                  <p:nvPr/>
                </p:nvSpPr>
                <p:spPr bwMode="gray">
                  <a:xfrm>
                    <a:off x="4762" y="1205"/>
                    <a:ext cx="338" cy="46"/>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sp>
                <p:nvSpPr>
                  <p:cNvPr id="17522" name="Rectangle 503"/>
                  <p:cNvSpPr>
                    <a:spLocks noChangeArrowheads="1"/>
                  </p:cNvSpPr>
                  <p:nvPr/>
                </p:nvSpPr>
                <p:spPr bwMode="gray">
                  <a:xfrm>
                    <a:off x="4746" y="1310"/>
                    <a:ext cx="372" cy="117"/>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523" name="Rectangle 504"/>
                  <p:cNvSpPr>
                    <a:spLocks noChangeArrowheads="1"/>
                  </p:cNvSpPr>
                  <p:nvPr/>
                </p:nvSpPr>
                <p:spPr bwMode="gray">
                  <a:xfrm>
                    <a:off x="5038" y="1390"/>
                    <a:ext cx="61" cy="18"/>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524" name="Rectangle 505"/>
                  <p:cNvSpPr>
                    <a:spLocks noChangeArrowheads="1"/>
                  </p:cNvSpPr>
                  <p:nvPr/>
                </p:nvSpPr>
                <p:spPr bwMode="gray">
                  <a:xfrm>
                    <a:off x="4762" y="1328"/>
                    <a:ext cx="338" cy="49"/>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grpSp>
          </p:grpSp>
        </p:grpSp>
        <p:pic>
          <p:nvPicPr>
            <p:cNvPr id="17498" name="Picture 34" descr="FotoIcon_Rechteck_Rand"/>
            <p:cNvPicPr>
              <a:picLocks noChangeAspect="1" noChangeArrowheads="1"/>
            </p:cNvPicPr>
            <p:nvPr/>
          </p:nvPicPr>
          <p:blipFill>
            <a:blip r:embed="rId7" cstate="print"/>
            <a:srcRect/>
            <a:stretch>
              <a:fillRect/>
            </a:stretch>
          </p:blipFill>
          <p:spPr bwMode="auto">
            <a:xfrm>
              <a:off x="9404593" y="2053293"/>
              <a:ext cx="1000230" cy="998174"/>
            </a:xfrm>
            <a:prstGeom prst="rect">
              <a:avLst/>
            </a:prstGeom>
            <a:noFill/>
            <a:ln w="9525">
              <a:noFill/>
              <a:miter lim="800000"/>
              <a:headEnd/>
              <a:tailEnd/>
            </a:ln>
          </p:spPr>
        </p:pic>
        <p:pic>
          <p:nvPicPr>
            <p:cNvPr id="17499" name="Picture 9"/>
            <p:cNvPicPr>
              <a:picLocks noChangeAspect="1" noChangeArrowheads="1"/>
            </p:cNvPicPr>
            <p:nvPr/>
          </p:nvPicPr>
          <p:blipFill>
            <a:blip r:embed="rId8" cstate="print"/>
            <a:srcRect/>
            <a:stretch>
              <a:fillRect/>
            </a:stretch>
          </p:blipFill>
          <p:spPr bwMode="auto">
            <a:xfrm>
              <a:off x="9271000" y="2911709"/>
              <a:ext cx="1346200" cy="284312"/>
            </a:xfrm>
            <a:prstGeom prst="rect">
              <a:avLst/>
            </a:prstGeom>
            <a:noFill/>
            <a:ln w="9525">
              <a:noFill/>
              <a:miter lim="800000"/>
              <a:headEnd/>
              <a:tailEnd/>
            </a:ln>
          </p:spPr>
        </p:pic>
      </p:grpSp>
      <p:grpSp>
        <p:nvGrpSpPr>
          <p:cNvPr id="738" name="Group 1144"/>
          <p:cNvGrpSpPr>
            <a:grpSpLocks/>
          </p:cNvGrpSpPr>
          <p:nvPr/>
        </p:nvGrpSpPr>
        <p:grpSpPr bwMode="auto">
          <a:xfrm>
            <a:off x="4303713" y="5043488"/>
            <a:ext cx="1346200" cy="1149350"/>
            <a:chOff x="9271000" y="3722157"/>
            <a:chExt cx="1346200" cy="1150264"/>
          </a:xfrm>
        </p:grpSpPr>
        <p:sp>
          <p:nvSpPr>
            <p:cNvPr id="17492" name="AutoShape 26"/>
            <p:cNvSpPr>
              <a:spLocks noChangeArrowheads="1"/>
            </p:cNvSpPr>
            <p:nvPr/>
          </p:nvSpPr>
          <p:spPr bwMode="auto">
            <a:xfrm>
              <a:off x="9402762" y="3722157"/>
              <a:ext cx="1009650" cy="1008864"/>
            </a:xfrm>
            <a:prstGeom prst="roundRect">
              <a:avLst>
                <a:gd name="adj" fmla="val 16667"/>
              </a:avLst>
            </a:prstGeom>
            <a:blipFill dpi="0" rotWithShape="1">
              <a:blip r:embed="rId12" cstate="print"/>
              <a:srcRect/>
              <a:stretch>
                <a:fillRect/>
              </a:stretch>
            </a:blipFill>
            <a:ln w="9525">
              <a:solidFill>
                <a:schemeClr val="tx1"/>
              </a:solidFill>
              <a:round/>
              <a:headEnd/>
              <a:tailEnd/>
            </a:ln>
          </p:spPr>
          <p:txBody>
            <a:bodyPr wrap="none" anchor="ctr"/>
            <a:lstStyle/>
            <a:p>
              <a:endParaRPr lang="en-US">
                <a:latin typeface="Calibri" pitchFamily="34" charset="0"/>
                <a:cs typeface="Arial" pitchFamily="34" charset="0"/>
              </a:endParaRPr>
            </a:p>
          </p:txBody>
        </p:sp>
        <p:pic>
          <p:nvPicPr>
            <p:cNvPr id="17493" name="Picture 1025" descr="building.wmf"/>
            <p:cNvPicPr>
              <a:picLocks noChangeAspect="1"/>
            </p:cNvPicPr>
            <p:nvPr/>
          </p:nvPicPr>
          <p:blipFill>
            <a:blip r:embed="rId13" cstate="print"/>
            <a:srcRect/>
            <a:stretch>
              <a:fillRect/>
            </a:stretch>
          </p:blipFill>
          <p:spPr bwMode="auto">
            <a:xfrm>
              <a:off x="9508066" y="3869266"/>
              <a:ext cx="794115" cy="719667"/>
            </a:xfrm>
            <a:prstGeom prst="rect">
              <a:avLst/>
            </a:prstGeom>
            <a:noFill/>
            <a:ln w="9525">
              <a:noFill/>
              <a:miter lim="800000"/>
              <a:headEnd/>
              <a:tailEnd/>
            </a:ln>
          </p:spPr>
        </p:pic>
        <p:pic>
          <p:nvPicPr>
            <p:cNvPr id="17494" name="Picture 34" descr="FotoIcon_Rechteck_Rand"/>
            <p:cNvPicPr>
              <a:picLocks noChangeAspect="1" noChangeArrowheads="1"/>
            </p:cNvPicPr>
            <p:nvPr/>
          </p:nvPicPr>
          <p:blipFill>
            <a:blip r:embed="rId14" cstate="print"/>
            <a:srcRect/>
            <a:stretch>
              <a:fillRect/>
            </a:stretch>
          </p:blipFill>
          <p:spPr bwMode="auto">
            <a:xfrm>
              <a:off x="9404593" y="3729693"/>
              <a:ext cx="1000230" cy="998174"/>
            </a:xfrm>
            <a:prstGeom prst="rect">
              <a:avLst/>
            </a:prstGeom>
            <a:noFill/>
            <a:ln w="9525">
              <a:noFill/>
              <a:miter lim="800000"/>
              <a:headEnd/>
              <a:tailEnd/>
            </a:ln>
          </p:spPr>
        </p:pic>
        <p:pic>
          <p:nvPicPr>
            <p:cNvPr id="17495" name="Picture 9"/>
            <p:cNvPicPr>
              <a:picLocks noChangeAspect="1" noChangeArrowheads="1"/>
            </p:cNvPicPr>
            <p:nvPr/>
          </p:nvPicPr>
          <p:blipFill>
            <a:blip r:embed="rId8" cstate="print"/>
            <a:srcRect/>
            <a:stretch>
              <a:fillRect/>
            </a:stretch>
          </p:blipFill>
          <p:spPr bwMode="auto">
            <a:xfrm>
              <a:off x="9271000" y="4588109"/>
              <a:ext cx="1346200" cy="284312"/>
            </a:xfrm>
            <a:prstGeom prst="rect">
              <a:avLst/>
            </a:prstGeom>
            <a:noFill/>
            <a:ln w="9525">
              <a:noFill/>
              <a:miter lim="800000"/>
              <a:headEnd/>
              <a:tailEnd/>
            </a:ln>
          </p:spPr>
        </p:pic>
      </p:grpSp>
      <p:grpSp>
        <p:nvGrpSpPr>
          <p:cNvPr id="739" name="Group 1141"/>
          <p:cNvGrpSpPr>
            <a:grpSpLocks/>
          </p:cNvGrpSpPr>
          <p:nvPr/>
        </p:nvGrpSpPr>
        <p:grpSpPr bwMode="auto">
          <a:xfrm>
            <a:off x="5932488" y="5043488"/>
            <a:ext cx="1346200" cy="1149350"/>
            <a:chOff x="-1498600" y="3722157"/>
            <a:chExt cx="1346200" cy="1150264"/>
          </a:xfrm>
        </p:grpSpPr>
        <p:sp>
          <p:nvSpPr>
            <p:cNvPr id="17483" name="AutoShape 26"/>
            <p:cNvSpPr>
              <a:spLocks noChangeArrowheads="1"/>
            </p:cNvSpPr>
            <p:nvPr/>
          </p:nvSpPr>
          <p:spPr bwMode="auto">
            <a:xfrm>
              <a:off x="-1366838" y="3722157"/>
              <a:ext cx="1009650" cy="1008864"/>
            </a:xfrm>
            <a:prstGeom prst="roundRect">
              <a:avLst>
                <a:gd name="adj" fmla="val 16667"/>
              </a:avLst>
            </a:prstGeom>
            <a:blipFill dpi="0" rotWithShape="1">
              <a:blip r:embed="rId12" cstate="print"/>
              <a:srcRect/>
              <a:stretch>
                <a:fillRect/>
              </a:stretch>
            </a:blipFill>
            <a:ln w="9525">
              <a:solidFill>
                <a:schemeClr val="tx1"/>
              </a:solidFill>
              <a:round/>
              <a:headEnd/>
              <a:tailEnd/>
            </a:ln>
          </p:spPr>
          <p:txBody>
            <a:bodyPr wrap="none" anchor="ctr"/>
            <a:lstStyle/>
            <a:p>
              <a:endParaRPr lang="en-US">
                <a:latin typeface="Calibri" pitchFamily="34" charset="0"/>
                <a:cs typeface="Arial" pitchFamily="34" charset="0"/>
              </a:endParaRPr>
            </a:p>
          </p:txBody>
        </p:sp>
        <p:grpSp>
          <p:nvGrpSpPr>
            <p:cNvPr id="740" name="Group 111"/>
            <p:cNvGrpSpPr>
              <a:grpSpLocks/>
            </p:cNvGrpSpPr>
            <p:nvPr/>
          </p:nvGrpSpPr>
          <p:grpSpPr bwMode="auto">
            <a:xfrm>
              <a:off x="-1223434" y="3903135"/>
              <a:ext cx="723901" cy="673154"/>
              <a:chOff x="2953" y="2621"/>
              <a:chExt cx="970" cy="902"/>
            </a:xfrm>
          </p:grpSpPr>
          <p:pic>
            <p:nvPicPr>
              <p:cNvPr id="17487" name="Picture 112"/>
              <p:cNvPicPr>
                <a:picLocks noChangeAspect="1" noChangeArrowheads="1"/>
              </p:cNvPicPr>
              <p:nvPr/>
            </p:nvPicPr>
            <p:blipFill>
              <a:blip r:embed="rId15" cstate="print">
                <a:lum bright="18000"/>
              </a:blip>
              <a:srcRect/>
              <a:stretch>
                <a:fillRect/>
              </a:stretch>
            </p:blipFill>
            <p:spPr bwMode="gray">
              <a:xfrm>
                <a:off x="2953" y="3353"/>
                <a:ext cx="970" cy="170"/>
              </a:xfrm>
              <a:prstGeom prst="rect">
                <a:avLst/>
              </a:prstGeom>
              <a:noFill/>
              <a:ln w="9525">
                <a:noFill/>
                <a:miter lim="800000"/>
                <a:headEnd/>
                <a:tailEnd/>
              </a:ln>
            </p:spPr>
          </p:pic>
          <p:grpSp>
            <p:nvGrpSpPr>
              <p:cNvPr id="741" name="Group 114"/>
              <p:cNvGrpSpPr>
                <a:grpSpLocks/>
              </p:cNvGrpSpPr>
              <p:nvPr/>
            </p:nvGrpSpPr>
            <p:grpSpPr bwMode="auto">
              <a:xfrm>
                <a:off x="3043" y="2642"/>
                <a:ext cx="757" cy="748"/>
                <a:chOff x="376" y="2642"/>
                <a:chExt cx="757" cy="748"/>
              </a:xfrm>
            </p:grpSpPr>
            <p:sp>
              <p:nvSpPr>
                <p:cNvPr id="1035" name="Oval 115"/>
                <p:cNvSpPr>
                  <a:spLocks noChangeArrowheads="1"/>
                </p:cNvSpPr>
                <p:nvPr/>
              </p:nvSpPr>
              <p:spPr bwMode="gray">
                <a:xfrm>
                  <a:off x="375" y="2642"/>
                  <a:ext cx="749" cy="747"/>
                </a:xfrm>
                <a:prstGeom prst="ellipse">
                  <a:avLst/>
                </a:prstGeom>
                <a:gradFill rotWithShape="1">
                  <a:gsLst>
                    <a:gs pos="0">
                      <a:srgbClr val="EAEAEA"/>
                    </a:gs>
                    <a:gs pos="100000">
                      <a:srgbClr val="C0C0C0"/>
                    </a:gs>
                  </a:gsLst>
                  <a:path path="shape">
                    <a:fillToRect l="50000" t="50000" r="50000" b="50000"/>
                  </a:path>
                </a:gradFill>
                <a:ln w="19050">
                  <a:noFill/>
                  <a:miter lim="800000"/>
                  <a:headEnd/>
                  <a:tailEnd/>
                </a:ln>
                <a:effectLst>
                  <a:outerShdw blurRad="63500" dist="38099" dir="2700000" algn="ctr" rotWithShape="0">
                    <a:srgbClr val="000000">
                      <a:alpha val="50000"/>
                    </a:srgbClr>
                  </a:outerShdw>
                </a:effectLst>
              </p:spPr>
              <p:txBody>
                <a:bodyPr/>
                <a:lstStyle/>
                <a:p>
                  <a:endParaRPr lang="en-US">
                    <a:latin typeface="Calibri" pitchFamily="34" charset="0"/>
                    <a:cs typeface="Arial" pitchFamily="34" charset="0"/>
                  </a:endParaRPr>
                </a:p>
              </p:txBody>
            </p:sp>
            <p:sp>
              <p:nvSpPr>
                <p:cNvPr id="17491" name="Freeform 116"/>
                <p:cNvSpPr>
                  <a:spLocks noEditPoints="1"/>
                </p:cNvSpPr>
                <p:nvPr/>
              </p:nvSpPr>
              <p:spPr bwMode="gray">
                <a:xfrm>
                  <a:off x="375" y="2645"/>
                  <a:ext cx="757" cy="707"/>
                </a:xfrm>
                <a:custGeom>
                  <a:avLst/>
                  <a:gdLst>
                    <a:gd name="T0" fmla="*/ 23 w 2916"/>
                    <a:gd name="T1" fmla="*/ 133 h 2793"/>
                    <a:gd name="T2" fmla="*/ 3 w 2916"/>
                    <a:gd name="T3" fmla="*/ 111 h 2793"/>
                    <a:gd name="T4" fmla="*/ 66 w 2916"/>
                    <a:gd name="T5" fmla="*/ 19 h 2793"/>
                    <a:gd name="T6" fmla="*/ 89 w 2916"/>
                    <a:gd name="T7" fmla="*/ 10 h 2793"/>
                    <a:gd name="T8" fmla="*/ 89 w 2916"/>
                    <a:gd name="T9" fmla="*/ 1 h 2793"/>
                    <a:gd name="T10" fmla="*/ 53 w 2916"/>
                    <a:gd name="T11" fmla="*/ 15 h 2793"/>
                    <a:gd name="T12" fmla="*/ 56 w 2916"/>
                    <a:gd name="T13" fmla="*/ 22 h 2793"/>
                    <a:gd name="T14" fmla="*/ 40 w 2916"/>
                    <a:gd name="T15" fmla="*/ 18 h 2793"/>
                    <a:gd name="T16" fmla="*/ 10 w 2916"/>
                    <a:gd name="T17" fmla="*/ 54 h 2793"/>
                    <a:gd name="T18" fmla="*/ 19 w 2916"/>
                    <a:gd name="T19" fmla="*/ 45 h 2793"/>
                    <a:gd name="T20" fmla="*/ 10 w 2916"/>
                    <a:gd name="T21" fmla="*/ 54 h 2793"/>
                    <a:gd name="T22" fmla="*/ 23 w 2916"/>
                    <a:gd name="T23" fmla="*/ 46 h 2793"/>
                    <a:gd name="T24" fmla="*/ 84 w 2916"/>
                    <a:gd name="T25" fmla="*/ 21 h 2793"/>
                    <a:gd name="T26" fmla="*/ 171 w 2916"/>
                    <a:gd name="T27" fmla="*/ 151 h 2793"/>
                    <a:gd name="T28" fmla="*/ 162 w 2916"/>
                    <a:gd name="T29" fmla="*/ 163 h 2793"/>
                    <a:gd name="T30" fmla="*/ 100 w 2916"/>
                    <a:gd name="T31" fmla="*/ 36 h 2793"/>
                    <a:gd name="T32" fmla="*/ 107 w 2916"/>
                    <a:gd name="T33" fmla="*/ 47 h 2793"/>
                    <a:gd name="T34" fmla="*/ 93 w 2916"/>
                    <a:gd name="T35" fmla="*/ 43 h 2793"/>
                    <a:gd name="T36" fmla="*/ 133 w 2916"/>
                    <a:gd name="T37" fmla="*/ 76 h 2793"/>
                    <a:gd name="T38" fmla="*/ 121 w 2916"/>
                    <a:gd name="T39" fmla="*/ 73 h 2793"/>
                    <a:gd name="T40" fmla="*/ 108 w 2916"/>
                    <a:gd name="T41" fmla="*/ 71 h 2793"/>
                    <a:gd name="T42" fmla="*/ 112 w 2916"/>
                    <a:gd name="T43" fmla="*/ 70 h 2793"/>
                    <a:gd name="T44" fmla="*/ 144 w 2916"/>
                    <a:gd name="T45" fmla="*/ 11 h 2793"/>
                    <a:gd name="T46" fmla="*/ 197 w 2916"/>
                    <a:gd name="T47" fmla="*/ 90 h 2793"/>
                    <a:gd name="T48" fmla="*/ 151 w 2916"/>
                    <a:gd name="T49" fmla="*/ 23 h 2793"/>
                    <a:gd name="T50" fmla="*/ 143 w 2916"/>
                    <a:gd name="T51" fmla="*/ 24 h 2793"/>
                    <a:gd name="T52" fmla="*/ 124 w 2916"/>
                    <a:gd name="T53" fmla="*/ 20 h 2793"/>
                    <a:gd name="T54" fmla="*/ 114 w 2916"/>
                    <a:gd name="T55" fmla="*/ 34 h 2793"/>
                    <a:gd name="T56" fmla="*/ 132 w 2916"/>
                    <a:gd name="T57" fmla="*/ 36 h 2793"/>
                    <a:gd name="T58" fmla="*/ 134 w 2916"/>
                    <a:gd name="T59" fmla="*/ 30 h 2793"/>
                    <a:gd name="T60" fmla="*/ 136 w 2916"/>
                    <a:gd name="T61" fmla="*/ 44 h 2793"/>
                    <a:gd name="T62" fmla="*/ 111 w 2916"/>
                    <a:gd name="T63" fmla="*/ 48 h 2793"/>
                    <a:gd name="T64" fmla="*/ 101 w 2916"/>
                    <a:gd name="T65" fmla="*/ 60 h 2793"/>
                    <a:gd name="T66" fmla="*/ 88 w 2916"/>
                    <a:gd name="T67" fmla="*/ 74 h 2793"/>
                    <a:gd name="T68" fmla="*/ 111 w 2916"/>
                    <a:gd name="T69" fmla="*/ 66 h 2793"/>
                    <a:gd name="T70" fmla="*/ 136 w 2916"/>
                    <a:gd name="T71" fmla="*/ 70 h 2793"/>
                    <a:gd name="T72" fmla="*/ 129 w 2916"/>
                    <a:gd name="T73" fmla="*/ 63 h 2793"/>
                    <a:gd name="T74" fmla="*/ 141 w 2916"/>
                    <a:gd name="T75" fmla="*/ 68 h 2793"/>
                    <a:gd name="T76" fmla="*/ 154 w 2916"/>
                    <a:gd name="T77" fmla="*/ 70 h 2793"/>
                    <a:gd name="T78" fmla="*/ 165 w 2916"/>
                    <a:gd name="T79" fmla="*/ 80 h 2793"/>
                    <a:gd name="T80" fmla="*/ 149 w 2916"/>
                    <a:gd name="T81" fmla="*/ 85 h 2793"/>
                    <a:gd name="T82" fmla="*/ 127 w 2916"/>
                    <a:gd name="T83" fmla="*/ 77 h 2793"/>
                    <a:gd name="T84" fmla="*/ 98 w 2916"/>
                    <a:gd name="T85" fmla="*/ 77 h 2793"/>
                    <a:gd name="T86" fmla="*/ 65 w 2916"/>
                    <a:gd name="T87" fmla="*/ 99 h 2793"/>
                    <a:gd name="T88" fmla="*/ 61 w 2916"/>
                    <a:gd name="T89" fmla="*/ 116 h 2793"/>
                    <a:gd name="T90" fmla="*/ 98 w 2916"/>
                    <a:gd name="T91" fmla="*/ 130 h 2793"/>
                    <a:gd name="T92" fmla="*/ 118 w 2916"/>
                    <a:gd name="T93" fmla="*/ 141 h 2793"/>
                    <a:gd name="T94" fmla="*/ 124 w 2916"/>
                    <a:gd name="T95" fmla="*/ 156 h 2793"/>
                    <a:gd name="T96" fmla="*/ 123 w 2916"/>
                    <a:gd name="T97" fmla="*/ 178 h 2793"/>
                    <a:gd name="T98" fmla="*/ 160 w 2916"/>
                    <a:gd name="T99" fmla="*/ 157 h 2793"/>
                    <a:gd name="T100" fmla="*/ 185 w 2916"/>
                    <a:gd name="T101" fmla="*/ 120 h 2793"/>
                    <a:gd name="T102" fmla="*/ 171 w 2916"/>
                    <a:gd name="T103" fmla="*/ 101 h 2793"/>
                    <a:gd name="T104" fmla="*/ 175 w 2916"/>
                    <a:gd name="T105" fmla="*/ 102 h 2793"/>
                    <a:gd name="T106" fmla="*/ 192 w 2916"/>
                    <a:gd name="T107" fmla="*/ 93 h 2793"/>
                    <a:gd name="T108" fmla="*/ 181 w 2916"/>
                    <a:gd name="T109" fmla="*/ 68 h 27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916"/>
                    <a:gd name="T166" fmla="*/ 0 h 2793"/>
                    <a:gd name="T167" fmla="*/ 2916 w 2916"/>
                    <a:gd name="T168" fmla="*/ 2793 h 27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916" h="2793">
                      <a:moveTo>
                        <a:pt x="520" y="2480"/>
                      </a:moveTo>
                      <a:cubicBezTo>
                        <a:pt x="505" y="2436"/>
                        <a:pt x="479" y="2397"/>
                        <a:pt x="477" y="2350"/>
                      </a:cubicBezTo>
                      <a:cubicBezTo>
                        <a:pt x="476" y="2343"/>
                        <a:pt x="465" y="2349"/>
                        <a:pt x="464" y="2336"/>
                      </a:cubicBezTo>
                      <a:cubicBezTo>
                        <a:pt x="463" y="2325"/>
                        <a:pt x="459" y="2310"/>
                        <a:pt x="461" y="2298"/>
                      </a:cubicBezTo>
                      <a:cubicBezTo>
                        <a:pt x="467" y="2270"/>
                        <a:pt x="473" y="2242"/>
                        <a:pt x="479" y="2214"/>
                      </a:cubicBezTo>
                      <a:cubicBezTo>
                        <a:pt x="493" y="2153"/>
                        <a:pt x="430" y="2151"/>
                        <a:pt x="397" y="2118"/>
                      </a:cubicBezTo>
                      <a:cubicBezTo>
                        <a:pt x="377" y="2098"/>
                        <a:pt x="368" y="2077"/>
                        <a:pt x="339" y="2080"/>
                      </a:cubicBezTo>
                      <a:cubicBezTo>
                        <a:pt x="311" y="2083"/>
                        <a:pt x="299" y="2063"/>
                        <a:pt x="278" y="2045"/>
                      </a:cubicBezTo>
                      <a:cubicBezTo>
                        <a:pt x="263" y="2032"/>
                        <a:pt x="252" y="2016"/>
                        <a:pt x="236" y="2005"/>
                      </a:cubicBezTo>
                      <a:cubicBezTo>
                        <a:pt x="215" y="1992"/>
                        <a:pt x="178" y="1981"/>
                        <a:pt x="181" y="1954"/>
                      </a:cubicBezTo>
                      <a:cubicBezTo>
                        <a:pt x="183" y="1932"/>
                        <a:pt x="168" y="1904"/>
                        <a:pt x="162" y="1883"/>
                      </a:cubicBezTo>
                      <a:cubicBezTo>
                        <a:pt x="154" y="1856"/>
                        <a:pt x="132" y="1863"/>
                        <a:pt x="137" y="1832"/>
                      </a:cubicBezTo>
                      <a:cubicBezTo>
                        <a:pt x="137" y="1831"/>
                        <a:pt x="102" y="1801"/>
                        <a:pt x="96" y="1792"/>
                      </a:cubicBezTo>
                      <a:cubicBezTo>
                        <a:pt x="82" y="1771"/>
                        <a:pt x="62" y="1750"/>
                        <a:pt x="52" y="1727"/>
                      </a:cubicBezTo>
                      <a:cubicBezTo>
                        <a:pt x="43" y="1705"/>
                        <a:pt x="44" y="1678"/>
                        <a:pt x="34" y="1655"/>
                      </a:cubicBezTo>
                      <a:cubicBezTo>
                        <a:pt x="26" y="1635"/>
                        <a:pt x="11" y="1615"/>
                        <a:pt x="0" y="1596"/>
                      </a:cubicBezTo>
                      <a:cubicBezTo>
                        <a:pt x="34" y="1978"/>
                        <a:pt x="222" y="2336"/>
                        <a:pt x="515" y="2582"/>
                      </a:cubicBezTo>
                      <a:cubicBezTo>
                        <a:pt x="513" y="2558"/>
                        <a:pt x="479" y="2531"/>
                        <a:pt x="464" y="2513"/>
                      </a:cubicBezTo>
                      <a:cubicBezTo>
                        <a:pt x="462" y="2511"/>
                        <a:pt x="473" y="2482"/>
                        <a:pt x="477" y="2480"/>
                      </a:cubicBezTo>
                      <a:cubicBezTo>
                        <a:pt x="484" y="2475"/>
                        <a:pt x="511" y="2480"/>
                        <a:pt x="520" y="2480"/>
                      </a:cubicBezTo>
                      <a:moveTo>
                        <a:pt x="983" y="294"/>
                      </a:moveTo>
                      <a:cubicBezTo>
                        <a:pt x="1044" y="279"/>
                        <a:pt x="1110" y="269"/>
                        <a:pt x="1169" y="250"/>
                      </a:cubicBezTo>
                      <a:cubicBezTo>
                        <a:pt x="1149" y="246"/>
                        <a:pt x="1111" y="255"/>
                        <a:pt x="1098" y="236"/>
                      </a:cubicBezTo>
                      <a:cubicBezTo>
                        <a:pt x="1132" y="201"/>
                        <a:pt x="1171" y="250"/>
                        <a:pt x="1205" y="247"/>
                      </a:cubicBezTo>
                      <a:cubicBezTo>
                        <a:pt x="1204" y="226"/>
                        <a:pt x="1181" y="216"/>
                        <a:pt x="1195" y="195"/>
                      </a:cubicBezTo>
                      <a:cubicBezTo>
                        <a:pt x="1211" y="202"/>
                        <a:pt x="1216" y="209"/>
                        <a:pt x="1231" y="198"/>
                      </a:cubicBezTo>
                      <a:cubicBezTo>
                        <a:pt x="1245" y="187"/>
                        <a:pt x="1256" y="187"/>
                        <a:pt x="1266" y="171"/>
                      </a:cubicBezTo>
                      <a:cubicBezTo>
                        <a:pt x="1274" y="158"/>
                        <a:pt x="1299" y="156"/>
                        <a:pt x="1313" y="151"/>
                      </a:cubicBezTo>
                      <a:cubicBezTo>
                        <a:pt x="1316" y="150"/>
                        <a:pt x="1318" y="123"/>
                        <a:pt x="1322" y="117"/>
                      </a:cubicBezTo>
                      <a:cubicBezTo>
                        <a:pt x="1332" y="98"/>
                        <a:pt x="1358" y="71"/>
                        <a:pt x="1383" y="69"/>
                      </a:cubicBezTo>
                      <a:cubicBezTo>
                        <a:pt x="1389" y="69"/>
                        <a:pt x="1437" y="72"/>
                        <a:pt x="1426" y="56"/>
                      </a:cubicBezTo>
                      <a:cubicBezTo>
                        <a:pt x="1421" y="50"/>
                        <a:pt x="1383" y="51"/>
                        <a:pt x="1375" y="50"/>
                      </a:cubicBezTo>
                      <a:cubicBezTo>
                        <a:pt x="1392" y="28"/>
                        <a:pt x="1400" y="30"/>
                        <a:pt x="1428" y="27"/>
                      </a:cubicBezTo>
                      <a:cubicBezTo>
                        <a:pt x="1460" y="24"/>
                        <a:pt x="1472" y="23"/>
                        <a:pt x="1499" y="4"/>
                      </a:cubicBezTo>
                      <a:cubicBezTo>
                        <a:pt x="1438" y="3"/>
                        <a:pt x="1374" y="0"/>
                        <a:pt x="1315" y="11"/>
                      </a:cubicBezTo>
                      <a:cubicBezTo>
                        <a:pt x="1289" y="16"/>
                        <a:pt x="1264" y="25"/>
                        <a:pt x="1238" y="30"/>
                      </a:cubicBezTo>
                      <a:cubicBezTo>
                        <a:pt x="1213" y="36"/>
                        <a:pt x="1169" y="51"/>
                        <a:pt x="1145" y="37"/>
                      </a:cubicBezTo>
                      <a:cubicBezTo>
                        <a:pt x="1073" y="52"/>
                        <a:pt x="1001" y="74"/>
                        <a:pt x="931" y="100"/>
                      </a:cubicBezTo>
                      <a:cubicBezTo>
                        <a:pt x="909" y="109"/>
                        <a:pt x="893" y="106"/>
                        <a:pt x="904" y="129"/>
                      </a:cubicBezTo>
                      <a:cubicBezTo>
                        <a:pt x="912" y="146"/>
                        <a:pt x="916" y="145"/>
                        <a:pt x="901" y="157"/>
                      </a:cubicBezTo>
                      <a:cubicBezTo>
                        <a:pt x="879" y="173"/>
                        <a:pt x="861" y="190"/>
                        <a:pt x="842" y="211"/>
                      </a:cubicBezTo>
                      <a:cubicBezTo>
                        <a:pt x="825" y="229"/>
                        <a:pt x="799" y="210"/>
                        <a:pt x="784" y="235"/>
                      </a:cubicBezTo>
                      <a:cubicBezTo>
                        <a:pt x="782" y="238"/>
                        <a:pt x="793" y="254"/>
                        <a:pt x="793" y="262"/>
                      </a:cubicBezTo>
                      <a:cubicBezTo>
                        <a:pt x="792" y="271"/>
                        <a:pt x="766" y="265"/>
                        <a:pt x="758" y="265"/>
                      </a:cubicBezTo>
                      <a:cubicBezTo>
                        <a:pt x="741" y="265"/>
                        <a:pt x="665" y="362"/>
                        <a:pt x="657" y="377"/>
                      </a:cubicBezTo>
                      <a:cubicBezTo>
                        <a:pt x="640" y="409"/>
                        <a:pt x="625" y="418"/>
                        <a:pt x="646" y="448"/>
                      </a:cubicBezTo>
                      <a:cubicBezTo>
                        <a:pt x="652" y="456"/>
                        <a:pt x="657" y="473"/>
                        <a:pt x="667" y="466"/>
                      </a:cubicBezTo>
                      <a:cubicBezTo>
                        <a:pt x="682" y="457"/>
                        <a:pt x="697" y="447"/>
                        <a:pt x="713" y="438"/>
                      </a:cubicBezTo>
                      <a:cubicBezTo>
                        <a:pt x="756" y="411"/>
                        <a:pt x="792" y="373"/>
                        <a:pt x="837" y="348"/>
                      </a:cubicBezTo>
                      <a:cubicBezTo>
                        <a:pt x="862" y="334"/>
                        <a:pt x="882" y="317"/>
                        <a:pt x="912" y="319"/>
                      </a:cubicBezTo>
                      <a:cubicBezTo>
                        <a:pt x="940" y="322"/>
                        <a:pt x="958" y="307"/>
                        <a:pt x="983" y="294"/>
                      </a:cubicBezTo>
                      <a:moveTo>
                        <a:pt x="663" y="301"/>
                      </a:moveTo>
                      <a:cubicBezTo>
                        <a:pt x="677" y="258"/>
                        <a:pt x="723" y="232"/>
                        <a:pt x="761" y="209"/>
                      </a:cubicBezTo>
                      <a:cubicBezTo>
                        <a:pt x="785" y="195"/>
                        <a:pt x="802" y="175"/>
                        <a:pt x="828" y="163"/>
                      </a:cubicBezTo>
                      <a:cubicBezTo>
                        <a:pt x="844" y="155"/>
                        <a:pt x="859" y="154"/>
                        <a:pt x="856" y="132"/>
                      </a:cubicBezTo>
                      <a:cubicBezTo>
                        <a:pt x="766" y="172"/>
                        <a:pt x="680" y="222"/>
                        <a:pt x="600" y="280"/>
                      </a:cubicBezTo>
                      <a:cubicBezTo>
                        <a:pt x="574" y="299"/>
                        <a:pt x="517" y="330"/>
                        <a:pt x="504" y="359"/>
                      </a:cubicBezTo>
                      <a:cubicBezTo>
                        <a:pt x="498" y="373"/>
                        <a:pt x="502" y="398"/>
                        <a:pt x="501" y="413"/>
                      </a:cubicBezTo>
                      <a:cubicBezTo>
                        <a:pt x="514" y="412"/>
                        <a:pt x="513" y="406"/>
                        <a:pt x="516" y="396"/>
                      </a:cubicBezTo>
                      <a:cubicBezTo>
                        <a:pt x="518" y="388"/>
                        <a:pt x="538" y="388"/>
                        <a:pt x="546" y="381"/>
                      </a:cubicBezTo>
                      <a:cubicBezTo>
                        <a:pt x="565" y="363"/>
                        <a:pt x="578" y="348"/>
                        <a:pt x="588" y="324"/>
                      </a:cubicBezTo>
                      <a:cubicBezTo>
                        <a:pt x="597" y="346"/>
                        <a:pt x="657" y="319"/>
                        <a:pt x="663" y="301"/>
                      </a:cubicBezTo>
                      <a:moveTo>
                        <a:pt x="155" y="846"/>
                      </a:moveTo>
                      <a:cubicBezTo>
                        <a:pt x="178" y="848"/>
                        <a:pt x="200" y="843"/>
                        <a:pt x="216" y="822"/>
                      </a:cubicBezTo>
                      <a:cubicBezTo>
                        <a:pt x="225" y="809"/>
                        <a:pt x="224" y="769"/>
                        <a:pt x="249" y="793"/>
                      </a:cubicBezTo>
                      <a:cubicBezTo>
                        <a:pt x="255" y="773"/>
                        <a:pt x="229" y="758"/>
                        <a:pt x="216" y="775"/>
                      </a:cubicBezTo>
                      <a:cubicBezTo>
                        <a:pt x="222" y="750"/>
                        <a:pt x="226" y="745"/>
                        <a:pt x="245" y="729"/>
                      </a:cubicBezTo>
                      <a:cubicBezTo>
                        <a:pt x="254" y="721"/>
                        <a:pt x="253" y="717"/>
                        <a:pt x="254" y="704"/>
                      </a:cubicBezTo>
                      <a:cubicBezTo>
                        <a:pt x="254" y="697"/>
                        <a:pt x="271" y="693"/>
                        <a:pt x="277" y="690"/>
                      </a:cubicBezTo>
                      <a:cubicBezTo>
                        <a:pt x="276" y="695"/>
                        <a:pt x="279" y="701"/>
                        <a:pt x="279" y="706"/>
                      </a:cubicBezTo>
                      <a:cubicBezTo>
                        <a:pt x="309" y="695"/>
                        <a:pt x="335" y="682"/>
                        <a:pt x="363" y="666"/>
                      </a:cubicBezTo>
                      <a:cubicBezTo>
                        <a:pt x="382" y="656"/>
                        <a:pt x="405" y="621"/>
                        <a:pt x="396" y="601"/>
                      </a:cubicBezTo>
                      <a:cubicBezTo>
                        <a:pt x="375" y="552"/>
                        <a:pt x="450" y="478"/>
                        <a:pt x="474" y="447"/>
                      </a:cubicBezTo>
                      <a:cubicBezTo>
                        <a:pt x="455" y="444"/>
                        <a:pt x="437" y="467"/>
                        <a:pt x="422" y="478"/>
                      </a:cubicBezTo>
                      <a:cubicBezTo>
                        <a:pt x="446" y="443"/>
                        <a:pt x="470" y="412"/>
                        <a:pt x="484" y="373"/>
                      </a:cubicBezTo>
                      <a:cubicBezTo>
                        <a:pt x="319" y="520"/>
                        <a:pt x="188" y="705"/>
                        <a:pt x="103" y="910"/>
                      </a:cubicBezTo>
                      <a:cubicBezTo>
                        <a:pt x="136" y="902"/>
                        <a:pt x="140" y="876"/>
                        <a:pt x="155" y="846"/>
                      </a:cubicBezTo>
                      <a:moveTo>
                        <a:pt x="370" y="683"/>
                      </a:moveTo>
                      <a:cubicBezTo>
                        <a:pt x="372" y="679"/>
                        <a:pt x="374" y="676"/>
                        <a:pt x="376" y="672"/>
                      </a:cubicBezTo>
                      <a:cubicBezTo>
                        <a:pt x="344" y="686"/>
                        <a:pt x="308" y="700"/>
                        <a:pt x="289" y="731"/>
                      </a:cubicBezTo>
                      <a:cubicBezTo>
                        <a:pt x="277" y="753"/>
                        <a:pt x="270" y="756"/>
                        <a:pt x="289" y="770"/>
                      </a:cubicBezTo>
                      <a:cubicBezTo>
                        <a:pt x="302" y="780"/>
                        <a:pt x="321" y="775"/>
                        <a:pt x="314" y="799"/>
                      </a:cubicBezTo>
                      <a:cubicBezTo>
                        <a:pt x="354" y="782"/>
                        <a:pt x="339" y="753"/>
                        <a:pt x="360" y="721"/>
                      </a:cubicBezTo>
                      <a:cubicBezTo>
                        <a:pt x="355" y="722"/>
                        <a:pt x="350" y="720"/>
                        <a:pt x="346" y="721"/>
                      </a:cubicBezTo>
                      <a:cubicBezTo>
                        <a:pt x="352" y="704"/>
                        <a:pt x="355" y="693"/>
                        <a:pt x="370" y="683"/>
                      </a:cubicBezTo>
                      <a:moveTo>
                        <a:pt x="1113" y="403"/>
                      </a:moveTo>
                      <a:cubicBezTo>
                        <a:pt x="1125" y="406"/>
                        <a:pt x="1137" y="408"/>
                        <a:pt x="1149" y="410"/>
                      </a:cubicBezTo>
                      <a:cubicBezTo>
                        <a:pt x="1166" y="412"/>
                        <a:pt x="1166" y="403"/>
                        <a:pt x="1180" y="403"/>
                      </a:cubicBezTo>
                      <a:cubicBezTo>
                        <a:pt x="1192" y="403"/>
                        <a:pt x="1216" y="409"/>
                        <a:pt x="1225" y="400"/>
                      </a:cubicBezTo>
                      <a:cubicBezTo>
                        <a:pt x="1231" y="395"/>
                        <a:pt x="1235" y="385"/>
                        <a:pt x="1244" y="387"/>
                      </a:cubicBezTo>
                      <a:cubicBezTo>
                        <a:pt x="1279" y="394"/>
                        <a:pt x="1300" y="333"/>
                        <a:pt x="1248" y="327"/>
                      </a:cubicBezTo>
                      <a:cubicBezTo>
                        <a:pt x="1227" y="325"/>
                        <a:pt x="1205" y="333"/>
                        <a:pt x="1186" y="338"/>
                      </a:cubicBezTo>
                      <a:cubicBezTo>
                        <a:pt x="1177" y="341"/>
                        <a:pt x="1165" y="341"/>
                        <a:pt x="1155" y="342"/>
                      </a:cubicBezTo>
                      <a:cubicBezTo>
                        <a:pt x="1136" y="343"/>
                        <a:pt x="1150" y="326"/>
                        <a:pt x="1137" y="324"/>
                      </a:cubicBezTo>
                      <a:cubicBezTo>
                        <a:pt x="1128" y="323"/>
                        <a:pt x="1106" y="316"/>
                        <a:pt x="1102" y="326"/>
                      </a:cubicBezTo>
                      <a:cubicBezTo>
                        <a:pt x="1100" y="331"/>
                        <a:pt x="1084" y="355"/>
                        <a:pt x="1090" y="357"/>
                      </a:cubicBezTo>
                      <a:cubicBezTo>
                        <a:pt x="1111" y="363"/>
                        <a:pt x="1093" y="400"/>
                        <a:pt x="1113" y="403"/>
                      </a:cubicBezTo>
                      <a:moveTo>
                        <a:pt x="2537" y="2360"/>
                      </a:moveTo>
                      <a:cubicBezTo>
                        <a:pt x="2520" y="2377"/>
                        <a:pt x="2502" y="2405"/>
                        <a:pt x="2482" y="2417"/>
                      </a:cubicBezTo>
                      <a:cubicBezTo>
                        <a:pt x="2468" y="2426"/>
                        <a:pt x="2465" y="2415"/>
                        <a:pt x="2451" y="2430"/>
                      </a:cubicBezTo>
                      <a:cubicBezTo>
                        <a:pt x="2444" y="2438"/>
                        <a:pt x="2435" y="2450"/>
                        <a:pt x="2425" y="2453"/>
                      </a:cubicBezTo>
                      <a:cubicBezTo>
                        <a:pt x="2408" y="2459"/>
                        <a:pt x="2392" y="2504"/>
                        <a:pt x="2379" y="2519"/>
                      </a:cubicBezTo>
                      <a:cubicBezTo>
                        <a:pt x="2359" y="2541"/>
                        <a:pt x="2334" y="2550"/>
                        <a:pt x="2319" y="2575"/>
                      </a:cubicBezTo>
                      <a:cubicBezTo>
                        <a:pt x="2297" y="2615"/>
                        <a:pt x="2355" y="2604"/>
                        <a:pt x="2362" y="2583"/>
                      </a:cubicBezTo>
                      <a:cubicBezTo>
                        <a:pt x="2366" y="2570"/>
                        <a:pt x="2390" y="2555"/>
                        <a:pt x="2401" y="2548"/>
                      </a:cubicBezTo>
                      <a:cubicBezTo>
                        <a:pt x="2422" y="2535"/>
                        <a:pt x="2427" y="2510"/>
                        <a:pt x="2446" y="2494"/>
                      </a:cubicBezTo>
                      <a:cubicBezTo>
                        <a:pt x="2478" y="2468"/>
                        <a:pt x="2497" y="2452"/>
                        <a:pt x="2517" y="2416"/>
                      </a:cubicBezTo>
                      <a:cubicBezTo>
                        <a:pt x="2530" y="2394"/>
                        <a:pt x="2543" y="2371"/>
                        <a:pt x="2550" y="2346"/>
                      </a:cubicBezTo>
                      <a:cubicBezTo>
                        <a:pt x="2545" y="2351"/>
                        <a:pt x="2540" y="2356"/>
                        <a:pt x="2535" y="2361"/>
                      </a:cubicBezTo>
                      <a:cubicBezTo>
                        <a:pt x="2537" y="2360"/>
                        <a:pt x="2537" y="2360"/>
                        <a:pt x="2537" y="2360"/>
                      </a:cubicBezTo>
                      <a:moveTo>
                        <a:pt x="1508" y="575"/>
                      </a:moveTo>
                      <a:cubicBezTo>
                        <a:pt x="1500" y="572"/>
                        <a:pt x="1487" y="571"/>
                        <a:pt x="1480" y="566"/>
                      </a:cubicBezTo>
                      <a:cubicBezTo>
                        <a:pt x="1473" y="561"/>
                        <a:pt x="1471" y="545"/>
                        <a:pt x="1461" y="545"/>
                      </a:cubicBezTo>
                      <a:cubicBezTo>
                        <a:pt x="1431" y="544"/>
                        <a:pt x="1424" y="553"/>
                        <a:pt x="1404" y="574"/>
                      </a:cubicBezTo>
                      <a:cubicBezTo>
                        <a:pt x="1382" y="598"/>
                        <a:pt x="1440" y="652"/>
                        <a:pt x="1457" y="677"/>
                      </a:cubicBezTo>
                      <a:cubicBezTo>
                        <a:pt x="1425" y="685"/>
                        <a:pt x="1432" y="704"/>
                        <a:pt x="1415" y="723"/>
                      </a:cubicBezTo>
                      <a:cubicBezTo>
                        <a:pt x="1411" y="727"/>
                        <a:pt x="1366" y="781"/>
                        <a:pt x="1375" y="780"/>
                      </a:cubicBezTo>
                      <a:cubicBezTo>
                        <a:pt x="1431" y="775"/>
                        <a:pt x="1487" y="771"/>
                        <a:pt x="1543" y="768"/>
                      </a:cubicBezTo>
                      <a:cubicBezTo>
                        <a:pt x="1581" y="767"/>
                        <a:pt x="1583" y="773"/>
                        <a:pt x="1593" y="735"/>
                      </a:cubicBezTo>
                      <a:cubicBezTo>
                        <a:pt x="1596" y="725"/>
                        <a:pt x="1603" y="716"/>
                        <a:pt x="1593" y="710"/>
                      </a:cubicBezTo>
                      <a:cubicBezTo>
                        <a:pt x="1578" y="701"/>
                        <a:pt x="1563" y="692"/>
                        <a:pt x="1547" y="683"/>
                      </a:cubicBezTo>
                      <a:cubicBezTo>
                        <a:pt x="1540" y="679"/>
                        <a:pt x="1513" y="645"/>
                        <a:pt x="1512" y="638"/>
                      </a:cubicBezTo>
                      <a:cubicBezTo>
                        <a:pt x="1508" y="625"/>
                        <a:pt x="1504" y="616"/>
                        <a:pt x="1497" y="604"/>
                      </a:cubicBezTo>
                      <a:cubicBezTo>
                        <a:pt x="1494" y="598"/>
                        <a:pt x="1509" y="585"/>
                        <a:pt x="1508" y="575"/>
                      </a:cubicBezTo>
                      <a:moveTo>
                        <a:pt x="1363" y="730"/>
                      </a:moveTo>
                      <a:cubicBezTo>
                        <a:pt x="1371" y="710"/>
                        <a:pt x="1374" y="689"/>
                        <a:pt x="1383" y="669"/>
                      </a:cubicBezTo>
                      <a:cubicBezTo>
                        <a:pt x="1391" y="653"/>
                        <a:pt x="1394" y="654"/>
                        <a:pt x="1378" y="646"/>
                      </a:cubicBezTo>
                      <a:cubicBezTo>
                        <a:pt x="1366" y="640"/>
                        <a:pt x="1355" y="633"/>
                        <a:pt x="1344" y="626"/>
                      </a:cubicBezTo>
                      <a:cubicBezTo>
                        <a:pt x="1333" y="619"/>
                        <a:pt x="1292" y="656"/>
                        <a:pt x="1285" y="663"/>
                      </a:cubicBezTo>
                      <a:cubicBezTo>
                        <a:pt x="1279" y="669"/>
                        <a:pt x="1281" y="683"/>
                        <a:pt x="1275" y="692"/>
                      </a:cubicBezTo>
                      <a:cubicBezTo>
                        <a:pt x="1268" y="703"/>
                        <a:pt x="1265" y="712"/>
                        <a:pt x="1265" y="725"/>
                      </a:cubicBezTo>
                      <a:cubicBezTo>
                        <a:pt x="1298" y="729"/>
                        <a:pt x="1330" y="730"/>
                        <a:pt x="1363" y="730"/>
                      </a:cubicBezTo>
                      <a:moveTo>
                        <a:pt x="1980" y="1188"/>
                      </a:moveTo>
                      <a:cubicBezTo>
                        <a:pt x="1992" y="1190"/>
                        <a:pt x="2003" y="1193"/>
                        <a:pt x="2015" y="1195"/>
                      </a:cubicBezTo>
                      <a:cubicBezTo>
                        <a:pt x="2015" y="1143"/>
                        <a:pt x="1977" y="1151"/>
                        <a:pt x="1934" y="1151"/>
                      </a:cubicBezTo>
                      <a:cubicBezTo>
                        <a:pt x="1934" y="1160"/>
                        <a:pt x="1934" y="1169"/>
                        <a:pt x="1935" y="1179"/>
                      </a:cubicBezTo>
                      <a:cubicBezTo>
                        <a:pt x="1951" y="1176"/>
                        <a:pt x="1965" y="1182"/>
                        <a:pt x="1980" y="1188"/>
                      </a:cubicBezTo>
                      <a:moveTo>
                        <a:pt x="1828" y="1132"/>
                      </a:moveTo>
                      <a:cubicBezTo>
                        <a:pt x="1856" y="1104"/>
                        <a:pt x="1845" y="1100"/>
                        <a:pt x="1819" y="1074"/>
                      </a:cubicBezTo>
                      <a:cubicBezTo>
                        <a:pt x="1795" y="1049"/>
                        <a:pt x="1804" y="1120"/>
                        <a:pt x="1801" y="1134"/>
                      </a:cubicBezTo>
                      <a:cubicBezTo>
                        <a:pt x="1810" y="1133"/>
                        <a:pt x="1819" y="1133"/>
                        <a:pt x="1828" y="1132"/>
                      </a:cubicBezTo>
                      <a:moveTo>
                        <a:pt x="2291" y="1261"/>
                      </a:moveTo>
                      <a:cubicBezTo>
                        <a:pt x="2301" y="1259"/>
                        <a:pt x="2311" y="1258"/>
                        <a:pt x="2320" y="1257"/>
                      </a:cubicBezTo>
                      <a:cubicBezTo>
                        <a:pt x="2308" y="1228"/>
                        <a:pt x="2265" y="1233"/>
                        <a:pt x="2240" y="1233"/>
                      </a:cubicBezTo>
                      <a:cubicBezTo>
                        <a:pt x="2243" y="1263"/>
                        <a:pt x="2267" y="1264"/>
                        <a:pt x="2291" y="1261"/>
                      </a:cubicBezTo>
                      <a:moveTo>
                        <a:pt x="1636" y="1107"/>
                      </a:moveTo>
                      <a:cubicBezTo>
                        <a:pt x="1627" y="1088"/>
                        <a:pt x="1613" y="1087"/>
                        <a:pt x="1604" y="1108"/>
                      </a:cubicBezTo>
                      <a:cubicBezTo>
                        <a:pt x="1616" y="1109"/>
                        <a:pt x="1630" y="1114"/>
                        <a:pt x="1636" y="1107"/>
                      </a:cubicBezTo>
                      <a:moveTo>
                        <a:pt x="1807" y="1015"/>
                      </a:moveTo>
                      <a:cubicBezTo>
                        <a:pt x="1808" y="1017"/>
                        <a:pt x="1815" y="1045"/>
                        <a:pt x="1808" y="1045"/>
                      </a:cubicBezTo>
                      <a:cubicBezTo>
                        <a:pt x="1818" y="1045"/>
                        <a:pt x="1835" y="1047"/>
                        <a:pt x="1832" y="1033"/>
                      </a:cubicBezTo>
                      <a:cubicBezTo>
                        <a:pt x="1830" y="1016"/>
                        <a:pt x="1824" y="1019"/>
                        <a:pt x="1807" y="1015"/>
                      </a:cubicBezTo>
                      <a:moveTo>
                        <a:pt x="1686" y="1096"/>
                      </a:moveTo>
                      <a:cubicBezTo>
                        <a:pt x="1681" y="1092"/>
                        <a:pt x="1652" y="1089"/>
                        <a:pt x="1661" y="1100"/>
                      </a:cubicBezTo>
                      <a:cubicBezTo>
                        <a:pt x="1668" y="1109"/>
                        <a:pt x="1685" y="1100"/>
                        <a:pt x="1686" y="1096"/>
                      </a:cubicBezTo>
                      <a:moveTo>
                        <a:pt x="2157" y="244"/>
                      </a:moveTo>
                      <a:cubicBezTo>
                        <a:pt x="2173" y="244"/>
                        <a:pt x="2212" y="276"/>
                        <a:pt x="2221" y="289"/>
                      </a:cubicBezTo>
                      <a:cubicBezTo>
                        <a:pt x="2228" y="300"/>
                        <a:pt x="2243" y="359"/>
                        <a:pt x="2259" y="323"/>
                      </a:cubicBezTo>
                      <a:cubicBezTo>
                        <a:pt x="2279" y="280"/>
                        <a:pt x="2234" y="287"/>
                        <a:pt x="2212" y="256"/>
                      </a:cubicBezTo>
                      <a:cubicBezTo>
                        <a:pt x="2204" y="245"/>
                        <a:pt x="2192" y="241"/>
                        <a:pt x="2186" y="229"/>
                      </a:cubicBezTo>
                      <a:cubicBezTo>
                        <a:pt x="2171" y="202"/>
                        <a:pt x="2168" y="189"/>
                        <a:pt x="2140" y="174"/>
                      </a:cubicBezTo>
                      <a:cubicBezTo>
                        <a:pt x="2136" y="186"/>
                        <a:pt x="2133" y="198"/>
                        <a:pt x="2131" y="211"/>
                      </a:cubicBezTo>
                      <a:cubicBezTo>
                        <a:pt x="2131" y="216"/>
                        <a:pt x="2153" y="244"/>
                        <a:pt x="2157" y="244"/>
                      </a:cubicBezTo>
                      <a:moveTo>
                        <a:pt x="2815" y="1451"/>
                      </a:moveTo>
                      <a:cubicBezTo>
                        <a:pt x="2825" y="1446"/>
                        <a:pt x="2835" y="1438"/>
                        <a:pt x="2845" y="1438"/>
                      </a:cubicBezTo>
                      <a:cubicBezTo>
                        <a:pt x="2861" y="1438"/>
                        <a:pt x="2846" y="1470"/>
                        <a:pt x="2855" y="1476"/>
                      </a:cubicBezTo>
                      <a:cubicBezTo>
                        <a:pt x="2864" y="1482"/>
                        <a:pt x="2881" y="1469"/>
                        <a:pt x="2888" y="1465"/>
                      </a:cubicBezTo>
                      <a:cubicBezTo>
                        <a:pt x="2916" y="1449"/>
                        <a:pt x="2916" y="1450"/>
                        <a:pt x="2915" y="1414"/>
                      </a:cubicBezTo>
                      <a:cubicBezTo>
                        <a:pt x="2910" y="1281"/>
                        <a:pt x="2887" y="1149"/>
                        <a:pt x="2847" y="1022"/>
                      </a:cubicBezTo>
                      <a:cubicBezTo>
                        <a:pt x="2759" y="745"/>
                        <a:pt x="2588" y="498"/>
                        <a:pt x="2360" y="318"/>
                      </a:cubicBezTo>
                      <a:cubicBezTo>
                        <a:pt x="2344" y="348"/>
                        <a:pt x="2331" y="327"/>
                        <a:pt x="2309" y="313"/>
                      </a:cubicBezTo>
                      <a:cubicBezTo>
                        <a:pt x="2304" y="329"/>
                        <a:pt x="2326" y="341"/>
                        <a:pt x="2337" y="351"/>
                      </a:cubicBezTo>
                      <a:cubicBezTo>
                        <a:pt x="2327" y="350"/>
                        <a:pt x="2304" y="344"/>
                        <a:pt x="2296" y="351"/>
                      </a:cubicBezTo>
                      <a:cubicBezTo>
                        <a:pt x="2287" y="359"/>
                        <a:pt x="2288" y="386"/>
                        <a:pt x="2282" y="386"/>
                      </a:cubicBezTo>
                      <a:cubicBezTo>
                        <a:pt x="2264" y="386"/>
                        <a:pt x="2259" y="375"/>
                        <a:pt x="2246" y="363"/>
                      </a:cubicBezTo>
                      <a:cubicBezTo>
                        <a:pt x="2236" y="351"/>
                        <a:pt x="2219" y="347"/>
                        <a:pt x="2205" y="341"/>
                      </a:cubicBezTo>
                      <a:cubicBezTo>
                        <a:pt x="2223" y="361"/>
                        <a:pt x="2236" y="379"/>
                        <a:pt x="2249" y="402"/>
                      </a:cubicBezTo>
                      <a:cubicBezTo>
                        <a:pt x="2236" y="400"/>
                        <a:pt x="2233" y="405"/>
                        <a:pt x="2228" y="415"/>
                      </a:cubicBezTo>
                      <a:cubicBezTo>
                        <a:pt x="2225" y="423"/>
                        <a:pt x="2209" y="421"/>
                        <a:pt x="2201" y="422"/>
                      </a:cubicBezTo>
                      <a:cubicBezTo>
                        <a:pt x="2213" y="435"/>
                        <a:pt x="2226" y="447"/>
                        <a:pt x="2239" y="459"/>
                      </a:cubicBezTo>
                      <a:cubicBezTo>
                        <a:pt x="2221" y="453"/>
                        <a:pt x="2206" y="448"/>
                        <a:pt x="2193" y="437"/>
                      </a:cubicBezTo>
                      <a:cubicBezTo>
                        <a:pt x="2177" y="424"/>
                        <a:pt x="2123" y="396"/>
                        <a:pt x="2127" y="374"/>
                      </a:cubicBezTo>
                      <a:cubicBezTo>
                        <a:pt x="2149" y="381"/>
                        <a:pt x="2171" y="388"/>
                        <a:pt x="2193" y="395"/>
                      </a:cubicBezTo>
                      <a:cubicBezTo>
                        <a:pt x="2197" y="373"/>
                        <a:pt x="2204" y="363"/>
                        <a:pt x="2181" y="356"/>
                      </a:cubicBezTo>
                      <a:cubicBezTo>
                        <a:pt x="2162" y="349"/>
                        <a:pt x="2144" y="343"/>
                        <a:pt x="2126" y="335"/>
                      </a:cubicBezTo>
                      <a:cubicBezTo>
                        <a:pt x="2100" y="324"/>
                        <a:pt x="2076" y="312"/>
                        <a:pt x="2050" y="301"/>
                      </a:cubicBezTo>
                      <a:cubicBezTo>
                        <a:pt x="2036" y="294"/>
                        <a:pt x="2036" y="311"/>
                        <a:pt x="2016" y="306"/>
                      </a:cubicBezTo>
                      <a:cubicBezTo>
                        <a:pt x="2032" y="268"/>
                        <a:pt x="1912" y="259"/>
                        <a:pt x="1898" y="289"/>
                      </a:cubicBezTo>
                      <a:cubicBezTo>
                        <a:pt x="1897" y="291"/>
                        <a:pt x="1846" y="298"/>
                        <a:pt x="1835" y="308"/>
                      </a:cubicBezTo>
                      <a:cubicBezTo>
                        <a:pt x="1820" y="321"/>
                        <a:pt x="1823" y="322"/>
                        <a:pt x="1821" y="342"/>
                      </a:cubicBezTo>
                      <a:cubicBezTo>
                        <a:pt x="1820" y="356"/>
                        <a:pt x="1801" y="371"/>
                        <a:pt x="1793" y="380"/>
                      </a:cubicBezTo>
                      <a:cubicBezTo>
                        <a:pt x="1785" y="390"/>
                        <a:pt x="1778" y="401"/>
                        <a:pt x="1768" y="407"/>
                      </a:cubicBezTo>
                      <a:cubicBezTo>
                        <a:pt x="1757" y="414"/>
                        <a:pt x="1736" y="418"/>
                        <a:pt x="1729" y="424"/>
                      </a:cubicBezTo>
                      <a:cubicBezTo>
                        <a:pt x="1719" y="432"/>
                        <a:pt x="1725" y="443"/>
                        <a:pt x="1712" y="449"/>
                      </a:cubicBezTo>
                      <a:cubicBezTo>
                        <a:pt x="1695" y="455"/>
                        <a:pt x="1681" y="459"/>
                        <a:pt x="1671" y="473"/>
                      </a:cubicBezTo>
                      <a:cubicBezTo>
                        <a:pt x="1657" y="490"/>
                        <a:pt x="1680" y="517"/>
                        <a:pt x="1688" y="537"/>
                      </a:cubicBezTo>
                      <a:cubicBezTo>
                        <a:pt x="1702" y="571"/>
                        <a:pt x="1705" y="579"/>
                        <a:pt x="1742" y="568"/>
                      </a:cubicBezTo>
                      <a:cubicBezTo>
                        <a:pt x="1767" y="560"/>
                        <a:pt x="1794" y="546"/>
                        <a:pt x="1819" y="565"/>
                      </a:cubicBezTo>
                      <a:cubicBezTo>
                        <a:pt x="1839" y="579"/>
                        <a:pt x="1854" y="609"/>
                        <a:pt x="1848" y="631"/>
                      </a:cubicBezTo>
                      <a:cubicBezTo>
                        <a:pt x="1844" y="647"/>
                        <a:pt x="1835" y="636"/>
                        <a:pt x="1841" y="657"/>
                      </a:cubicBezTo>
                      <a:cubicBezTo>
                        <a:pt x="1844" y="672"/>
                        <a:pt x="1852" y="667"/>
                        <a:pt x="1866" y="667"/>
                      </a:cubicBezTo>
                      <a:cubicBezTo>
                        <a:pt x="1906" y="666"/>
                        <a:pt x="1915" y="661"/>
                        <a:pt x="1947" y="638"/>
                      </a:cubicBezTo>
                      <a:cubicBezTo>
                        <a:pt x="1960" y="629"/>
                        <a:pt x="1943" y="586"/>
                        <a:pt x="1954" y="570"/>
                      </a:cubicBezTo>
                      <a:cubicBezTo>
                        <a:pt x="1958" y="563"/>
                        <a:pt x="1978" y="542"/>
                        <a:pt x="1978" y="534"/>
                      </a:cubicBezTo>
                      <a:cubicBezTo>
                        <a:pt x="1977" y="526"/>
                        <a:pt x="1949" y="506"/>
                        <a:pt x="1943" y="500"/>
                      </a:cubicBezTo>
                      <a:cubicBezTo>
                        <a:pt x="1923" y="480"/>
                        <a:pt x="1936" y="458"/>
                        <a:pt x="1950" y="441"/>
                      </a:cubicBezTo>
                      <a:cubicBezTo>
                        <a:pt x="1960" y="428"/>
                        <a:pt x="1970" y="414"/>
                        <a:pt x="1981" y="401"/>
                      </a:cubicBezTo>
                      <a:cubicBezTo>
                        <a:pt x="1990" y="389"/>
                        <a:pt x="2014" y="390"/>
                        <a:pt x="2011" y="408"/>
                      </a:cubicBezTo>
                      <a:cubicBezTo>
                        <a:pt x="2010" y="416"/>
                        <a:pt x="1994" y="425"/>
                        <a:pt x="1992" y="436"/>
                      </a:cubicBezTo>
                      <a:cubicBezTo>
                        <a:pt x="1988" y="449"/>
                        <a:pt x="1992" y="457"/>
                        <a:pt x="1995" y="470"/>
                      </a:cubicBezTo>
                      <a:cubicBezTo>
                        <a:pt x="1998" y="485"/>
                        <a:pt x="2004" y="519"/>
                        <a:pt x="2017" y="532"/>
                      </a:cubicBezTo>
                      <a:cubicBezTo>
                        <a:pt x="2039" y="553"/>
                        <a:pt x="2152" y="525"/>
                        <a:pt x="2156" y="551"/>
                      </a:cubicBezTo>
                      <a:cubicBezTo>
                        <a:pt x="2129" y="555"/>
                        <a:pt x="2101" y="560"/>
                        <a:pt x="2073" y="565"/>
                      </a:cubicBezTo>
                      <a:cubicBezTo>
                        <a:pt x="2085" y="584"/>
                        <a:pt x="2097" y="602"/>
                        <a:pt x="2109" y="620"/>
                      </a:cubicBezTo>
                      <a:cubicBezTo>
                        <a:pt x="2087" y="616"/>
                        <a:pt x="2066" y="611"/>
                        <a:pt x="2045" y="606"/>
                      </a:cubicBezTo>
                      <a:cubicBezTo>
                        <a:pt x="2045" y="625"/>
                        <a:pt x="2045" y="644"/>
                        <a:pt x="2045" y="663"/>
                      </a:cubicBezTo>
                      <a:cubicBezTo>
                        <a:pt x="2045" y="688"/>
                        <a:pt x="2042" y="683"/>
                        <a:pt x="2017" y="683"/>
                      </a:cubicBezTo>
                      <a:cubicBezTo>
                        <a:pt x="1973" y="686"/>
                        <a:pt x="1917" y="679"/>
                        <a:pt x="1868" y="679"/>
                      </a:cubicBezTo>
                      <a:cubicBezTo>
                        <a:pt x="1857" y="680"/>
                        <a:pt x="1819" y="672"/>
                        <a:pt x="1818" y="659"/>
                      </a:cubicBezTo>
                      <a:cubicBezTo>
                        <a:pt x="1816" y="635"/>
                        <a:pt x="1815" y="611"/>
                        <a:pt x="1813" y="587"/>
                      </a:cubicBezTo>
                      <a:cubicBezTo>
                        <a:pt x="1805" y="591"/>
                        <a:pt x="1753" y="610"/>
                        <a:pt x="1754" y="615"/>
                      </a:cubicBezTo>
                      <a:cubicBezTo>
                        <a:pt x="1759" y="640"/>
                        <a:pt x="1763" y="665"/>
                        <a:pt x="1767" y="689"/>
                      </a:cubicBezTo>
                      <a:cubicBezTo>
                        <a:pt x="1735" y="694"/>
                        <a:pt x="1702" y="696"/>
                        <a:pt x="1674" y="715"/>
                      </a:cubicBezTo>
                      <a:cubicBezTo>
                        <a:pt x="1658" y="726"/>
                        <a:pt x="1652" y="738"/>
                        <a:pt x="1647" y="756"/>
                      </a:cubicBezTo>
                      <a:cubicBezTo>
                        <a:pt x="1646" y="761"/>
                        <a:pt x="1611" y="766"/>
                        <a:pt x="1601" y="778"/>
                      </a:cubicBezTo>
                      <a:cubicBezTo>
                        <a:pt x="1578" y="805"/>
                        <a:pt x="1527" y="796"/>
                        <a:pt x="1492" y="799"/>
                      </a:cubicBezTo>
                      <a:cubicBezTo>
                        <a:pt x="1481" y="800"/>
                        <a:pt x="1474" y="822"/>
                        <a:pt x="1463" y="823"/>
                      </a:cubicBezTo>
                      <a:cubicBezTo>
                        <a:pt x="1442" y="825"/>
                        <a:pt x="1422" y="826"/>
                        <a:pt x="1401" y="828"/>
                      </a:cubicBezTo>
                      <a:cubicBezTo>
                        <a:pt x="1411" y="849"/>
                        <a:pt x="1431" y="837"/>
                        <a:pt x="1443" y="852"/>
                      </a:cubicBezTo>
                      <a:cubicBezTo>
                        <a:pt x="1452" y="861"/>
                        <a:pt x="1486" y="880"/>
                        <a:pt x="1487" y="890"/>
                      </a:cubicBezTo>
                      <a:cubicBezTo>
                        <a:pt x="1490" y="908"/>
                        <a:pt x="1501" y="916"/>
                        <a:pt x="1497" y="933"/>
                      </a:cubicBezTo>
                      <a:cubicBezTo>
                        <a:pt x="1491" y="958"/>
                        <a:pt x="1496" y="976"/>
                        <a:pt x="1472" y="981"/>
                      </a:cubicBezTo>
                      <a:cubicBezTo>
                        <a:pt x="1439" y="989"/>
                        <a:pt x="1401" y="958"/>
                        <a:pt x="1368" y="958"/>
                      </a:cubicBezTo>
                      <a:cubicBezTo>
                        <a:pt x="1318" y="959"/>
                        <a:pt x="1278" y="953"/>
                        <a:pt x="1237" y="984"/>
                      </a:cubicBezTo>
                      <a:cubicBezTo>
                        <a:pt x="1255" y="1006"/>
                        <a:pt x="1254" y="1013"/>
                        <a:pt x="1254" y="1042"/>
                      </a:cubicBezTo>
                      <a:cubicBezTo>
                        <a:pt x="1253" y="1056"/>
                        <a:pt x="1203" y="1071"/>
                        <a:pt x="1208" y="1084"/>
                      </a:cubicBezTo>
                      <a:cubicBezTo>
                        <a:pt x="1216" y="1109"/>
                        <a:pt x="1225" y="1130"/>
                        <a:pt x="1238" y="1153"/>
                      </a:cubicBezTo>
                      <a:cubicBezTo>
                        <a:pt x="1251" y="1176"/>
                        <a:pt x="1276" y="1166"/>
                        <a:pt x="1301" y="1165"/>
                      </a:cubicBezTo>
                      <a:cubicBezTo>
                        <a:pt x="1313" y="1164"/>
                        <a:pt x="1329" y="1174"/>
                        <a:pt x="1345" y="1174"/>
                      </a:cubicBezTo>
                      <a:cubicBezTo>
                        <a:pt x="1376" y="1175"/>
                        <a:pt x="1407" y="1176"/>
                        <a:pt x="1438" y="1177"/>
                      </a:cubicBezTo>
                      <a:cubicBezTo>
                        <a:pt x="1455" y="1177"/>
                        <a:pt x="1479" y="1157"/>
                        <a:pt x="1493" y="1149"/>
                      </a:cubicBezTo>
                      <a:cubicBezTo>
                        <a:pt x="1510" y="1140"/>
                        <a:pt x="1541" y="1131"/>
                        <a:pt x="1550" y="1112"/>
                      </a:cubicBezTo>
                      <a:cubicBezTo>
                        <a:pt x="1532" y="1112"/>
                        <a:pt x="1540" y="1096"/>
                        <a:pt x="1541" y="1082"/>
                      </a:cubicBezTo>
                      <a:cubicBezTo>
                        <a:pt x="1542" y="1063"/>
                        <a:pt x="1541" y="1064"/>
                        <a:pt x="1558" y="1057"/>
                      </a:cubicBezTo>
                      <a:cubicBezTo>
                        <a:pt x="1588" y="1046"/>
                        <a:pt x="1618" y="1032"/>
                        <a:pt x="1648" y="1025"/>
                      </a:cubicBezTo>
                      <a:cubicBezTo>
                        <a:pt x="1662" y="1021"/>
                        <a:pt x="1651" y="999"/>
                        <a:pt x="1660" y="991"/>
                      </a:cubicBezTo>
                      <a:cubicBezTo>
                        <a:pt x="1665" y="987"/>
                        <a:pt x="1689" y="989"/>
                        <a:pt x="1696" y="988"/>
                      </a:cubicBezTo>
                      <a:cubicBezTo>
                        <a:pt x="1730" y="985"/>
                        <a:pt x="1764" y="981"/>
                        <a:pt x="1798" y="978"/>
                      </a:cubicBezTo>
                      <a:cubicBezTo>
                        <a:pt x="1815" y="976"/>
                        <a:pt x="1848" y="1011"/>
                        <a:pt x="1863" y="1022"/>
                      </a:cubicBezTo>
                      <a:cubicBezTo>
                        <a:pt x="1872" y="1027"/>
                        <a:pt x="1884" y="1028"/>
                        <a:pt x="1892" y="1035"/>
                      </a:cubicBezTo>
                      <a:cubicBezTo>
                        <a:pt x="1902" y="1043"/>
                        <a:pt x="1900" y="1054"/>
                        <a:pt x="1913" y="1059"/>
                      </a:cubicBezTo>
                      <a:cubicBezTo>
                        <a:pt x="1946" y="1072"/>
                        <a:pt x="1979" y="1084"/>
                        <a:pt x="2013" y="1097"/>
                      </a:cubicBezTo>
                      <a:cubicBezTo>
                        <a:pt x="2024" y="1101"/>
                        <a:pt x="2020" y="1155"/>
                        <a:pt x="2021" y="1168"/>
                      </a:cubicBezTo>
                      <a:cubicBezTo>
                        <a:pt x="2029" y="1164"/>
                        <a:pt x="2054" y="1155"/>
                        <a:pt x="2055" y="1146"/>
                      </a:cubicBezTo>
                      <a:cubicBezTo>
                        <a:pt x="2058" y="1128"/>
                        <a:pt x="2053" y="1111"/>
                        <a:pt x="2073" y="1108"/>
                      </a:cubicBezTo>
                      <a:cubicBezTo>
                        <a:pt x="2083" y="1107"/>
                        <a:pt x="2097" y="1091"/>
                        <a:pt x="2083" y="1085"/>
                      </a:cubicBezTo>
                      <a:cubicBezTo>
                        <a:pt x="2063" y="1076"/>
                        <a:pt x="2043" y="1067"/>
                        <a:pt x="2023" y="1059"/>
                      </a:cubicBezTo>
                      <a:cubicBezTo>
                        <a:pt x="1997" y="1047"/>
                        <a:pt x="1986" y="1024"/>
                        <a:pt x="1962" y="1011"/>
                      </a:cubicBezTo>
                      <a:cubicBezTo>
                        <a:pt x="1952" y="1005"/>
                        <a:pt x="1925" y="996"/>
                        <a:pt x="1919" y="986"/>
                      </a:cubicBezTo>
                      <a:cubicBezTo>
                        <a:pt x="1913" y="977"/>
                        <a:pt x="1917" y="955"/>
                        <a:pt x="1914" y="944"/>
                      </a:cubicBezTo>
                      <a:cubicBezTo>
                        <a:pt x="1924" y="949"/>
                        <a:pt x="1976" y="967"/>
                        <a:pt x="1978" y="972"/>
                      </a:cubicBezTo>
                      <a:cubicBezTo>
                        <a:pt x="1983" y="987"/>
                        <a:pt x="1980" y="997"/>
                        <a:pt x="1997" y="995"/>
                      </a:cubicBezTo>
                      <a:cubicBezTo>
                        <a:pt x="2018" y="992"/>
                        <a:pt x="2010" y="1010"/>
                        <a:pt x="2026" y="1019"/>
                      </a:cubicBezTo>
                      <a:cubicBezTo>
                        <a:pt x="2031" y="1022"/>
                        <a:pt x="2041" y="1015"/>
                        <a:pt x="2046" y="1017"/>
                      </a:cubicBezTo>
                      <a:cubicBezTo>
                        <a:pt x="2052" y="1020"/>
                        <a:pt x="2056" y="1027"/>
                        <a:pt x="2062" y="1029"/>
                      </a:cubicBezTo>
                      <a:cubicBezTo>
                        <a:pt x="2084" y="1038"/>
                        <a:pt x="2086" y="1032"/>
                        <a:pt x="2093" y="1055"/>
                      </a:cubicBezTo>
                      <a:cubicBezTo>
                        <a:pt x="2097" y="1070"/>
                        <a:pt x="2100" y="1086"/>
                        <a:pt x="2103" y="1101"/>
                      </a:cubicBezTo>
                      <a:cubicBezTo>
                        <a:pt x="2106" y="1117"/>
                        <a:pt x="2122" y="1114"/>
                        <a:pt x="2133" y="1125"/>
                      </a:cubicBezTo>
                      <a:cubicBezTo>
                        <a:pt x="2150" y="1142"/>
                        <a:pt x="2163" y="1174"/>
                        <a:pt x="2177" y="1194"/>
                      </a:cubicBezTo>
                      <a:cubicBezTo>
                        <a:pt x="2182" y="1202"/>
                        <a:pt x="2205" y="1204"/>
                        <a:pt x="2213" y="1206"/>
                      </a:cubicBezTo>
                      <a:cubicBezTo>
                        <a:pt x="2229" y="1211"/>
                        <a:pt x="2232" y="1192"/>
                        <a:pt x="2239" y="1179"/>
                      </a:cubicBezTo>
                      <a:cubicBezTo>
                        <a:pt x="2255" y="1149"/>
                        <a:pt x="2206" y="1139"/>
                        <a:pt x="2234" y="1115"/>
                      </a:cubicBezTo>
                      <a:cubicBezTo>
                        <a:pt x="2249" y="1103"/>
                        <a:pt x="2259" y="1092"/>
                        <a:pt x="2279" y="1090"/>
                      </a:cubicBezTo>
                      <a:cubicBezTo>
                        <a:pt x="2292" y="1088"/>
                        <a:pt x="2312" y="1090"/>
                        <a:pt x="2322" y="1079"/>
                      </a:cubicBezTo>
                      <a:cubicBezTo>
                        <a:pt x="2313" y="1110"/>
                        <a:pt x="2283" y="1094"/>
                        <a:pt x="2289" y="1132"/>
                      </a:cubicBezTo>
                      <a:cubicBezTo>
                        <a:pt x="2293" y="1154"/>
                        <a:pt x="2296" y="1195"/>
                        <a:pt x="2325" y="1198"/>
                      </a:cubicBezTo>
                      <a:cubicBezTo>
                        <a:pt x="2337" y="1200"/>
                        <a:pt x="2346" y="1216"/>
                        <a:pt x="2353" y="1225"/>
                      </a:cubicBezTo>
                      <a:cubicBezTo>
                        <a:pt x="2358" y="1231"/>
                        <a:pt x="2375" y="1212"/>
                        <a:pt x="2383" y="1212"/>
                      </a:cubicBezTo>
                      <a:cubicBezTo>
                        <a:pt x="2407" y="1214"/>
                        <a:pt x="2441" y="1225"/>
                        <a:pt x="2463" y="1220"/>
                      </a:cubicBezTo>
                      <a:cubicBezTo>
                        <a:pt x="2459" y="1232"/>
                        <a:pt x="2454" y="1244"/>
                        <a:pt x="2450" y="1256"/>
                      </a:cubicBezTo>
                      <a:cubicBezTo>
                        <a:pt x="2477" y="1259"/>
                        <a:pt x="2487" y="1252"/>
                        <a:pt x="2498" y="1226"/>
                      </a:cubicBezTo>
                      <a:cubicBezTo>
                        <a:pt x="2495" y="1268"/>
                        <a:pt x="2493" y="1310"/>
                        <a:pt x="2494" y="1353"/>
                      </a:cubicBezTo>
                      <a:cubicBezTo>
                        <a:pt x="2423" y="1353"/>
                        <a:pt x="2352" y="1361"/>
                        <a:pt x="2282" y="1348"/>
                      </a:cubicBezTo>
                      <a:cubicBezTo>
                        <a:pt x="2283" y="1357"/>
                        <a:pt x="2284" y="1367"/>
                        <a:pt x="2285" y="1376"/>
                      </a:cubicBezTo>
                      <a:cubicBezTo>
                        <a:pt x="2260" y="1371"/>
                        <a:pt x="2256" y="1376"/>
                        <a:pt x="2260" y="1350"/>
                      </a:cubicBezTo>
                      <a:cubicBezTo>
                        <a:pt x="2264" y="1327"/>
                        <a:pt x="2237" y="1337"/>
                        <a:pt x="2219" y="1331"/>
                      </a:cubicBezTo>
                      <a:cubicBezTo>
                        <a:pt x="2217" y="1330"/>
                        <a:pt x="2220" y="1323"/>
                        <a:pt x="2212" y="1321"/>
                      </a:cubicBezTo>
                      <a:cubicBezTo>
                        <a:pt x="2201" y="1317"/>
                        <a:pt x="2190" y="1314"/>
                        <a:pt x="2179" y="1310"/>
                      </a:cubicBezTo>
                      <a:cubicBezTo>
                        <a:pt x="2156" y="1303"/>
                        <a:pt x="2154" y="1321"/>
                        <a:pt x="2141" y="1340"/>
                      </a:cubicBezTo>
                      <a:cubicBezTo>
                        <a:pt x="2133" y="1352"/>
                        <a:pt x="2130" y="1370"/>
                        <a:pt x="2116" y="1361"/>
                      </a:cubicBezTo>
                      <a:cubicBezTo>
                        <a:pt x="2093" y="1347"/>
                        <a:pt x="2071" y="1333"/>
                        <a:pt x="2048" y="1319"/>
                      </a:cubicBezTo>
                      <a:cubicBezTo>
                        <a:pt x="2020" y="1302"/>
                        <a:pt x="1981" y="1312"/>
                        <a:pt x="1949" y="1313"/>
                      </a:cubicBezTo>
                      <a:cubicBezTo>
                        <a:pt x="1964" y="1280"/>
                        <a:pt x="1932" y="1279"/>
                        <a:pt x="1904" y="1266"/>
                      </a:cubicBezTo>
                      <a:cubicBezTo>
                        <a:pt x="1867" y="1250"/>
                        <a:pt x="1887" y="1241"/>
                        <a:pt x="1893" y="1206"/>
                      </a:cubicBezTo>
                      <a:cubicBezTo>
                        <a:pt x="1895" y="1190"/>
                        <a:pt x="1901" y="1186"/>
                        <a:pt x="1885" y="1183"/>
                      </a:cubicBezTo>
                      <a:cubicBezTo>
                        <a:pt x="1868" y="1179"/>
                        <a:pt x="1851" y="1176"/>
                        <a:pt x="1835" y="1172"/>
                      </a:cubicBezTo>
                      <a:cubicBezTo>
                        <a:pt x="1816" y="1169"/>
                        <a:pt x="1797" y="1171"/>
                        <a:pt x="1779" y="1171"/>
                      </a:cubicBezTo>
                      <a:cubicBezTo>
                        <a:pt x="1715" y="1172"/>
                        <a:pt x="1652" y="1174"/>
                        <a:pt x="1588" y="1175"/>
                      </a:cubicBezTo>
                      <a:cubicBezTo>
                        <a:pt x="1577" y="1175"/>
                        <a:pt x="1566" y="1178"/>
                        <a:pt x="1555" y="1179"/>
                      </a:cubicBezTo>
                      <a:cubicBezTo>
                        <a:pt x="1547" y="1180"/>
                        <a:pt x="1545" y="1193"/>
                        <a:pt x="1542" y="1193"/>
                      </a:cubicBezTo>
                      <a:cubicBezTo>
                        <a:pt x="1510" y="1194"/>
                        <a:pt x="1479" y="1195"/>
                        <a:pt x="1448" y="1197"/>
                      </a:cubicBezTo>
                      <a:cubicBezTo>
                        <a:pt x="1387" y="1199"/>
                        <a:pt x="1356" y="1204"/>
                        <a:pt x="1300" y="1228"/>
                      </a:cubicBezTo>
                      <a:cubicBezTo>
                        <a:pt x="1268" y="1242"/>
                        <a:pt x="1237" y="1256"/>
                        <a:pt x="1205" y="1270"/>
                      </a:cubicBezTo>
                      <a:cubicBezTo>
                        <a:pt x="1183" y="1279"/>
                        <a:pt x="1183" y="1298"/>
                        <a:pt x="1174" y="1320"/>
                      </a:cubicBezTo>
                      <a:cubicBezTo>
                        <a:pt x="1168" y="1338"/>
                        <a:pt x="1162" y="1381"/>
                        <a:pt x="1142" y="1385"/>
                      </a:cubicBezTo>
                      <a:cubicBezTo>
                        <a:pt x="1110" y="1392"/>
                        <a:pt x="1105" y="1394"/>
                        <a:pt x="1084" y="1418"/>
                      </a:cubicBezTo>
                      <a:cubicBezTo>
                        <a:pt x="1059" y="1446"/>
                        <a:pt x="1035" y="1473"/>
                        <a:pt x="1010" y="1501"/>
                      </a:cubicBezTo>
                      <a:cubicBezTo>
                        <a:pt x="1000" y="1512"/>
                        <a:pt x="978" y="1549"/>
                        <a:pt x="963" y="1551"/>
                      </a:cubicBezTo>
                      <a:cubicBezTo>
                        <a:pt x="938" y="1555"/>
                        <a:pt x="931" y="1551"/>
                        <a:pt x="927" y="1576"/>
                      </a:cubicBezTo>
                      <a:cubicBezTo>
                        <a:pt x="926" y="1581"/>
                        <a:pt x="921" y="1592"/>
                        <a:pt x="926" y="1597"/>
                      </a:cubicBezTo>
                      <a:cubicBezTo>
                        <a:pt x="929" y="1600"/>
                        <a:pt x="939" y="1606"/>
                        <a:pt x="937" y="1611"/>
                      </a:cubicBezTo>
                      <a:cubicBezTo>
                        <a:pt x="932" y="1628"/>
                        <a:pt x="918" y="1646"/>
                        <a:pt x="935" y="1654"/>
                      </a:cubicBezTo>
                      <a:cubicBezTo>
                        <a:pt x="951" y="1662"/>
                        <a:pt x="949" y="1676"/>
                        <a:pt x="952" y="1693"/>
                      </a:cubicBezTo>
                      <a:cubicBezTo>
                        <a:pt x="914" y="1688"/>
                        <a:pt x="921" y="1696"/>
                        <a:pt x="910" y="1732"/>
                      </a:cubicBezTo>
                      <a:cubicBezTo>
                        <a:pt x="900" y="1766"/>
                        <a:pt x="899" y="1782"/>
                        <a:pt x="903" y="1817"/>
                      </a:cubicBezTo>
                      <a:cubicBezTo>
                        <a:pt x="906" y="1840"/>
                        <a:pt x="924" y="1851"/>
                        <a:pt x="940" y="1867"/>
                      </a:cubicBezTo>
                      <a:cubicBezTo>
                        <a:pt x="965" y="1892"/>
                        <a:pt x="989" y="1916"/>
                        <a:pt x="1013" y="1940"/>
                      </a:cubicBezTo>
                      <a:cubicBezTo>
                        <a:pt x="1046" y="1973"/>
                        <a:pt x="1094" y="1997"/>
                        <a:pt x="1134" y="2020"/>
                      </a:cubicBezTo>
                      <a:cubicBezTo>
                        <a:pt x="1153" y="2031"/>
                        <a:pt x="1189" y="2063"/>
                        <a:pt x="1211" y="2065"/>
                      </a:cubicBezTo>
                      <a:cubicBezTo>
                        <a:pt x="1237" y="2068"/>
                        <a:pt x="1265" y="2041"/>
                        <a:pt x="1291" y="2040"/>
                      </a:cubicBezTo>
                      <a:cubicBezTo>
                        <a:pt x="1317" y="2040"/>
                        <a:pt x="1352" y="2056"/>
                        <a:pt x="1377" y="2063"/>
                      </a:cubicBezTo>
                      <a:cubicBezTo>
                        <a:pt x="1413" y="2072"/>
                        <a:pt x="1417" y="2063"/>
                        <a:pt x="1448" y="2039"/>
                      </a:cubicBezTo>
                      <a:cubicBezTo>
                        <a:pt x="1460" y="2030"/>
                        <a:pt x="1500" y="2036"/>
                        <a:pt x="1514" y="2035"/>
                      </a:cubicBezTo>
                      <a:cubicBezTo>
                        <a:pt x="1548" y="2034"/>
                        <a:pt x="1581" y="2032"/>
                        <a:pt x="1615" y="2031"/>
                      </a:cubicBezTo>
                      <a:cubicBezTo>
                        <a:pt x="1631" y="2030"/>
                        <a:pt x="1664" y="2065"/>
                        <a:pt x="1678" y="2075"/>
                      </a:cubicBezTo>
                      <a:cubicBezTo>
                        <a:pt x="1701" y="2092"/>
                        <a:pt x="1728" y="2089"/>
                        <a:pt x="1757" y="2091"/>
                      </a:cubicBezTo>
                      <a:cubicBezTo>
                        <a:pt x="1794" y="2094"/>
                        <a:pt x="1783" y="2106"/>
                        <a:pt x="1781" y="2143"/>
                      </a:cubicBezTo>
                      <a:cubicBezTo>
                        <a:pt x="1781" y="2155"/>
                        <a:pt x="1781" y="2166"/>
                        <a:pt x="1780" y="2178"/>
                      </a:cubicBezTo>
                      <a:cubicBezTo>
                        <a:pt x="1779" y="2186"/>
                        <a:pt x="1760" y="2182"/>
                        <a:pt x="1758" y="2201"/>
                      </a:cubicBezTo>
                      <a:cubicBezTo>
                        <a:pt x="1756" y="2211"/>
                        <a:pt x="1768" y="2250"/>
                        <a:pt x="1778" y="2261"/>
                      </a:cubicBezTo>
                      <a:cubicBezTo>
                        <a:pt x="1782" y="2266"/>
                        <a:pt x="1787" y="2274"/>
                        <a:pt x="1792" y="2278"/>
                      </a:cubicBezTo>
                      <a:cubicBezTo>
                        <a:pt x="1796" y="2280"/>
                        <a:pt x="1806" y="2276"/>
                        <a:pt x="1809" y="2279"/>
                      </a:cubicBezTo>
                      <a:cubicBezTo>
                        <a:pt x="1818" y="2288"/>
                        <a:pt x="1823" y="2312"/>
                        <a:pt x="1828" y="2325"/>
                      </a:cubicBezTo>
                      <a:cubicBezTo>
                        <a:pt x="1833" y="2338"/>
                        <a:pt x="1860" y="2370"/>
                        <a:pt x="1858" y="2375"/>
                      </a:cubicBezTo>
                      <a:cubicBezTo>
                        <a:pt x="1853" y="2388"/>
                        <a:pt x="1837" y="2379"/>
                        <a:pt x="1838" y="2397"/>
                      </a:cubicBezTo>
                      <a:cubicBezTo>
                        <a:pt x="1839" y="2405"/>
                        <a:pt x="1848" y="2431"/>
                        <a:pt x="1847" y="2432"/>
                      </a:cubicBezTo>
                      <a:cubicBezTo>
                        <a:pt x="1837" y="2455"/>
                        <a:pt x="1810" y="2475"/>
                        <a:pt x="1793" y="2493"/>
                      </a:cubicBezTo>
                      <a:cubicBezTo>
                        <a:pt x="1766" y="2523"/>
                        <a:pt x="1760" y="2522"/>
                        <a:pt x="1768" y="2562"/>
                      </a:cubicBezTo>
                      <a:cubicBezTo>
                        <a:pt x="1774" y="2589"/>
                        <a:pt x="1793" y="2601"/>
                        <a:pt x="1787" y="2630"/>
                      </a:cubicBezTo>
                      <a:cubicBezTo>
                        <a:pt x="1785" y="2642"/>
                        <a:pt x="1780" y="2654"/>
                        <a:pt x="1775" y="2665"/>
                      </a:cubicBezTo>
                      <a:cubicBezTo>
                        <a:pt x="1766" y="2686"/>
                        <a:pt x="1781" y="2682"/>
                        <a:pt x="1784" y="2695"/>
                      </a:cubicBezTo>
                      <a:cubicBezTo>
                        <a:pt x="1790" y="2718"/>
                        <a:pt x="1784" y="2753"/>
                        <a:pt x="1775" y="2772"/>
                      </a:cubicBezTo>
                      <a:cubicBezTo>
                        <a:pt x="1764" y="2793"/>
                        <a:pt x="1807" y="2793"/>
                        <a:pt x="1821" y="2790"/>
                      </a:cubicBezTo>
                      <a:cubicBezTo>
                        <a:pt x="1866" y="2782"/>
                        <a:pt x="1939" y="2779"/>
                        <a:pt x="1977" y="2752"/>
                      </a:cubicBezTo>
                      <a:cubicBezTo>
                        <a:pt x="1990" y="2743"/>
                        <a:pt x="2003" y="2734"/>
                        <a:pt x="2016" y="2725"/>
                      </a:cubicBezTo>
                      <a:cubicBezTo>
                        <a:pt x="2023" y="2720"/>
                        <a:pt x="2037" y="2726"/>
                        <a:pt x="2043" y="2721"/>
                      </a:cubicBezTo>
                      <a:cubicBezTo>
                        <a:pt x="2068" y="2699"/>
                        <a:pt x="2094" y="2677"/>
                        <a:pt x="2119" y="2655"/>
                      </a:cubicBezTo>
                      <a:cubicBezTo>
                        <a:pt x="2139" y="2638"/>
                        <a:pt x="2151" y="2621"/>
                        <a:pt x="2177" y="2619"/>
                      </a:cubicBezTo>
                      <a:cubicBezTo>
                        <a:pt x="2200" y="2617"/>
                        <a:pt x="2219" y="2569"/>
                        <a:pt x="2231" y="2551"/>
                      </a:cubicBezTo>
                      <a:cubicBezTo>
                        <a:pt x="2260" y="2507"/>
                        <a:pt x="2330" y="2480"/>
                        <a:pt x="2374" y="2453"/>
                      </a:cubicBezTo>
                      <a:cubicBezTo>
                        <a:pt x="2391" y="2442"/>
                        <a:pt x="2400" y="2412"/>
                        <a:pt x="2409" y="2396"/>
                      </a:cubicBezTo>
                      <a:cubicBezTo>
                        <a:pt x="2424" y="2369"/>
                        <a:pt x="2438" y="2343"/>
                        <a:pt x="2453" y="2316"/>
                      </a:cubicBezTo>
                      <a:cubicBezTo>
                        <a:pt x="2449" y="2316"/>
                        <a:pt x="2444" y="2316"/>
                        <a:pt x="2440" y="2316"/>
                      </a:cubicBezTo>
                      <a:cubicBezTo>
                        <a:pt x="2464" y="2273"/>
                        <a:pt x="2483" y="2220"/>
                        <a:pt x="2513" y="2181"/>
                      </a:cubicBezTo>
                      <a:cubicBezTo>
                        <a:pt x="2541" y="2144"/>
                        <a:pt x="2583" y="2111"/>
                        <a:pt x="2617" y="2080"/>
                      </a:cubicBezTo>
                      <a:cubicBezTo>
                        <a:pt x="2652" y="2046"/>
                        <a:pt x="2686" y="2021"/>
                        <a:pt x="2706" y="1977"/>
                      </a:cubicBezTo>
                      <a:cubicBezTo>
                        <a:pt x="2720" y="1946"/>
                        <a:pt x="2734" y="1914"/>
                        <a:pt x="2748" y="1883"/>
                      </a:cubicBezTo>
                      <a:cubicBezTo>
                        <a:pt x="2760" y="1856"/>
                        <a:pt x="2771" y="1849"/>
                        <a:pt x="2753" y="1825"/>
                      </a:cubicBezTo>
                      <a:cubicBezTo>
                        <a:pt x="2748" y="1818"/>
                        <a:pt x="2704" y="1853"/>
                        <a:pt x="2695" y="1859"/>
                      </a:cubicBezTo>
                      <a:cubicBezTo>
                        <a:pt x="2690" y="1862"/>
                        <a:pt x="2648" y="1812"/>
                        <a:pt x="2643" y="1807"/>
                      </a:cubicBezTo>
                      <a:cubicBezTo>
                        <a:pt x="2631" y="1794"/>
                        <a:pt x="2608" y="1778"/>
                        <a:pt x="2605" y="1761"/>
                      </a:cubicBezTo>
                      <a:cubicBezTo>
                        <a:pt x="2600" y="1732"/>
                        <a:pt x="2604" y="1699"/>
                        <a:pt x="2577" y="1687"/>
                      </a:cubicBezTo>
                      <a:cubicBezTo>
                        <a:pt x="2550" y="1674"/>
                        <a:pt x="2566" y="1651"/>
                        <a:pt x="2571" y="1624"/>
                      </a:cubicBezTo>
                      <a:cubicBezTo>
                        <a:pt x="2575" y="1599"/>
                        <a:pt x="2544" y="1609"/>
                        <a:pt x="2542" y="1583"/>
                      </a:cubicBezTo>
                      <a:cubicBezTo>
                        <a:pt x="2540" y="1559"/>
                        <a:pt x="2542" y="1540"/>
                        <a:pt x="2529" y="1520"/>
                      </a:cubicBezTo>
                      <a:cubicBezTo>
                        <a:pt x="2513" y="1494"/>
                        <a:pt x="2498" y="1469"/>
                        <a:pt x="2482" y="1444"/>
                      </a:cubicBezTo>
                      <a:cubicBezTo>
                        <a:pt x="2492" y="1443"/>
                        <a:pt x="2523" y="1434"/>
                        <a:pt x="2527" y="1444"/>
                      </a:cubicBezTo>
                      <a:cubicBezTo>
                        <a:pt x="2536" y="1470"/>
                        <a:pt x="2545" y="1496"/>
                        <a:pt x="2554" y="1521"/>
                      </a:cubicBezTo>
                      <a:cubicBezTo>
                        <a:pt x="2557" y="1529"/>
                        <a:pt x="2561" y="1537"/>
                        <a:pt x="2564" y="1544"/>
                      </a:cubicBezTo>
                      <a:cubicBezTo>
                        <a:pt x="2570" y="1555"/>
                        <a:pt x="2578" y="1553"/>
                        <a:pt x="2584" y="1561"/>
                      </a:cubicBezTo>
                      <a:cubicBezTo>
                        <a:pt x="2591" y="1572"/>
                        <a:pt x="2581" y="1576"/>
                        <a:pt x="2592" y="1587"/>
                      </a:cubicBezTo>
                      <a:cubicBezTo>
                        <a:pt x="2600" y="1593"/>
                        <a:pt x="2596" y="1604"/>
                        <a:pt x="2605" y="1611"/>
                      </a:cubicBezTo>
                      <a:cubicBezTo>
                        <a:pt x="2630" y="1629"/>
                        <a:pt x="2642" y="1693"/>
                        <a:pt x="2645" y="1721"/>
                      </a:cubicBezTo>
                      <a:cubicBezTo>
                        <a:pt x="2648" y="1740"/>
                        <a:pt x="2655" y="1754"/>
                        <a:pt x="2658" y="1767"/>
                      </a:cubicBezTo>
                      <a:cubicBezTo>
                        <a:pt x="2664" y="1786"/>
                        <a:pt x="2664" y="1808"/>
                        <a:pt x="2667" y="1828"/>
                      </a:cubicBezTo>
                      <a:cubicBezTo>
                        <a:pt x="2693" y="1811"/>
                        <a:pt x="2737" y="1794"/>
                        <a:pt x="2756" y="1770"/>
                      </a:cubicBezTo>
                      <a:cubicBezTo>
                        <a:pt x="2783" y="1736"/>
                        <a:pt x="2809" y="1701"/>
                        <a:pt x="2835" y="1667"/>
                      </a:cubicBezTo>
                      <a:cubicBezTo>
                        <a:pt x="2880" y="1608"/>
                        <a:pt x="2869" y="1522"/>
                        <a:pt x="2843" y="1459"/>
                      </a:cubicBezTo>
                      <a:cubicBezTo>
                        <a:pt x="2823" y="1486"/>
                        <a:pt x="2796" y="1517"/>
                        <a:pt x="2793" y="1463"/>
                      </a:cubicBezTo>
                      <a:cubicBezTo>
                        <a:pt x="2767" y="1488"/>
                        <a:pt x="2767" y="1420"/>
                        <a:pt x="2765" y="1409"/>
                      </a:cubicBezTo>
                      <a:cubicBezTo>
                        <a:pt x="2791" y="1401"/>
                        <a:pt x="2803" y="1435"/>
                        <a:pt x="2815" y="1451"/>
                      </a:cubicBezTo>
                      <a:moveTo>
                        <a:pt x="2754" y="1184"/>
                      </a:moveTo>
                      <a:cubicBezTo>
                        <a:pt x="2739" y="1173"/>
                        <a:pt x="2725" y="1162"/>
                        <a:pt x="2710" y="1151"/>
                      </a:cubicBezTo>
                      <a:cubicBezTo>
                        <a:pt x="2700" y="1143"/>
                        <a:pt x="2713" y="1112"/>
                        <a:pt x="2716" y="1102"/>
                      </a:cubicBezTo>
                      <a:cubicBezTo>
                        <a:pt x="2722" y="1083"/>
                        <a:pt x="2698" y="1070"/>
                        <a:pt x="2686" y="1061"/>
                      </a:cubicBezTo>
                      <a:cubicBezTo>
                        <a:pt x="2669" y="1047"/>
                        <a:pt x="2672" y="1030"/>
                        <a:pt x="2681" y="1011"/>
                      </a:cubicBezTo>
                      <a:cubicBezTo>
                        <a:pt x="2695" y="1019"/>
                        <a:pt x="2702" y="1033"/>
                        <a:pt x="2710" y="1047"/>
                      </a:cubicBezTo>
                      <a:cubicBezTo>
                        <a:pt x="2718" y="1061"/>
                        <a:pt x="2740" y="1075"/>
                        <a:pt x="2741" y="1086"/>
                      </a:cubicBezTo>
                      <a:cubicBezTo>
                        <a:pt x="2743" y="1109"/>
                        <a:pt x="2787" y="1172"/>
                        <a:pt x="2754" y="1184"/>
                      </a:cubicBezTo>
                    </a:path>
                  </a:pathLst>
                </a:custGeom>
                <a:gradFill rotWithShape="1">
                  <a:gsLst>
                    <a:gs pos="0">
                      <a:srgbClr val="494949"/>
                    </a:gs>
                    <a:gs pos="50000">
                      <a:srgbClr val="9D9D9D"/>
                    </a:gs>
                    <a:gs pos="100000">
                      <a:srgbClr val="494949"/>
                    </a:gs>
                  </a:gsLst>
                  <a:lin ang="5400000" scaled="1"/>
                </a:gradFill>
                <a:ln w="6350">
                  <a:noFill/>
                  <a:miter lim="800000"/>
                  <a:headEnd/>
                  <a:tailEnd/>
                </a:ln>
              </p:spPr>
              <p:txBody>
                <a:bodyPr/>
                <a:lstStyle/>
                <a:p>
                  <a:endParaRPr lang="en-US">
                    <a:latin typeface="Calibri" pitchFamily="34" charset="0"/>
                    <a:cs typeface="Arial" pitchFamily="34" charset="0"/>
                  </a:endParaRPr>
                </a:p>
              </p:txBody>
            </p:sp>
          </p:grpSp>
          <p:pic>
            <p:nvPicPr>
              <p:cNvPr id="17489" name="Picture 118"/>
              <p:cNvPicPr>
                <a:picLocks noChangeAspect="1" noChangeArrowheads="1"/>
              </p:cNvPicPr>
              <p:nvPr/>
            </p:nvPicPr>
            <p:blipFill>
              <a:blip r:embed="rId16" cstate="print"/>
              <a:srcRect/>
              <a:stretch>
                <a:fillRect/>
              </a:stretch>
            </p:blipFill>
            <p:spPr bwMode="gray">
              <a:xfrm rot="-2948177">
                <a:off x="3392" y="2544"/>
                <a:ext cx="281" cy="436"/>
              </a:xfrm>
              <a:prstGeom prst="rect">
                <a:avLst/>
              </a:prstGeom>
              <a:noFill/>
              <a:ln w="12700">
                <a:noFill/>
                <a:miter lim="800000"/>
                <a:headEnd/>
                <a:tailEnd/>
              </a:ln>
            </p:spPr>
          </p:pic>
        </p:grpSp>
        <p:pic>
          <p:nvPicPr>
            <p:cNvPr id="17485" name="Picture 34" descr="FotoIcon_Rechteck_Rand"/>
            <p:cNvPicPr>
              <a:picLocks noChangeAspect="1" noChangeArrowheads="1"/>
            </p:cNvPicPr>
            <p:nvPr/>
          </p:nvPicPr>
          <p:blipFill>
            <a:blip r:embed="rId14" cstate="print"/>
            <a:srcRect/>
            <a:stretch>
              <a:fillRect/>
            </a:stretch>
          </p:blipFill>
          <p:spPr bwMode="auto">
            <a:xfrm>
              <a:off x="-1365007" y="3729693"/>
              <a:ext cx="1000230" cy="998174"/>
            </a:xfrm>
            <a:prstGeom prst="rect">
              <a:avLst/>
            </a:prstGeom>
            <a:noFill/>
            <a:ln w="9525">
              <a:noFill/>
              <a:miter lim="800000"/>
              <a:headEnd/>
              <a:tailEnd/>
            </a:ln>
          </p:spPr>
        </p:pic>
        <p:pic>
          <p:nvPicPr>
            <p:cNvPr id="17486" name="Picture 9"/>
            <p:cNvPicPr>
              <a:picLocks noChangeAspect="1" noChangeArrowheads="1"/>
            </p:cNvPicPr>
            <p:nvPr/>
          </p:nvPicPr>
          <p:blipFill>
            <a:blip r:embed="rId8" cstate="print"/>
            <a:srcRect/>
            <a:stretch>
              <a:fillRect/>
            </a:stretch>
          </p:blipFill>
          <p:spPr bwMode="auto">
            <a:xfrm>
              <a:off x="-1498600" y="4588109"/>
              <a:ext cx="1346200" cy="284312"/>
            </a:xfrm>
            <a:prstGeom prst="rect">
              <a:avLst/>
            </a:prstGeom>
            <a:noFill/>
            <a:ln w="9525">
              <a:noFill/>
              <a:miter lim="800000"/>
              <a:headEnd/>
              <a:tailEnd/>
            </a:ln>
          </p:spPr>
        </p:pic>
      </p:grpSp>
      <p:grpSp>
        <p:nvGrpSpPr>
          <p:cNvPr id="742" name="Group 1142"/>
          <p:cNvGrpSpPr>
            <a:grpSpLocks/>
          </p:cNvGrpSpPr>
          <p:nvPr/>
        </p:nvGrpSpPr>
        <p:grpSpPr bwMode="auto">
          <a:xfrm>
            <a:off x="7561263" y="5051425"/>
            <a:ext cx="1346200" cy="1150938"/>
            <a:chOff x="-1634067" y="2045757"/>
            <a:chExt cx="1346200" cy="1150264"/>
          </a:xfrm>
        </p:grpSpPr>
        <p:sp>
          <p:nvSpPr>
            <p:cNvPr id="17455" name="AutoShape 26"/>
            <p:cNvSpPr>
              <a:spLocks noChangeArrowheads="1"/>
            </p:cNvSpPr>
            <p:nvPr/>
          </p:nvSpPr>
          <p:spPr bwMode="auto">
            <a:xfrm>
              <a:off x="-1502305" y="2045757"/>
              <a:ext cx="1009650" cy="1009059"/>
            </a:xfrm>
            <a:prstGeom prst="roundRect">
              <a:avLst>
                <a:gd name="adj" fmla="val 16667"/>
              </a:avLst>
            </a:prstGeom>
            <a:blipFill dpi="0" rotWithShape="1">
              <a:blip r:embed="rId5" cstate="print"/>
              <a:srcRect/>
              <a:stretch>
                <a:fillRect/>
              </a:stretch>
            </a:blipFill>
            <a:ln w="9525">
              <a:solidFill>
                <a:schemeClr val="tx1"/>
              </a:solidFill>
              <a:round/>
              <a:headEnd/>
              <a:tailEnd/>
            </a:ln>
          </p:spPr>
          <p:txBody>
            <a:bodyPr wrap="none" anchor="ctr"/>
            <a:lstStyle/>
            <a:p>
              <a:endParaRPr lang="en-US">
                <a:latin typeface="Calibri" pitchFamily="34" charset="0"/>
                <a:cs typeface="Arial" pitchFamily="34" charset="0"/>
              </a:endParaRPr>
            </a:p>
          </p:txBody>
        </p:sp>
        <p:grpSp>
          <p:nvGrpSpPr>
            <p:cNvPr id="743" name="Group 481"/>
            <p:cNvGrpSpPr>
              <a:grpSpLocks/>
            </p:cNvGrpSpPr>
            <p:nvPr/>
          </p:nvGrpSpPr>
          <p:grpSpPr bwMode="auto">
            <a:xfrm>
              <a:off x="-1176867" y="2243667"/>
              <a:ext cx="381000" cy="646393"/>
              <a:chOff x="4506" y="755"/>
              <a:chExt cx="758" cy="1286"/>
            </a:xfrm>
          </p:grpSpPr>
          <p:pic>
            <p:nvPicPr>
              <p:cNvPr id="17459" name="Picture 482"/>
              <p:cNvPicPr>
                <a:picLocks noChangeAspect="1" noChangeArrowheads="1"/>
              </p:cNvPicPr>
              <p:nvPr/>
            </p:nvPicPr>
            <p:blipFill>
              <a:blip r:embed="rId17"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744" name="Group 483"/>
              <p:cNvGrpSpPr>
                <a:grpSpLocks/>
              </p:cNvGrpSpPr>
              <p:nvPr/>
            </p:nvGrpSpPr>
            <p:grpSpPr bwMode="auto">
              <a:xfrm>
                <a:off x="4656" y="755"/>
                <a:ext cx="477" cy="1200"/>
                <a:chOff x="4694" y="755"/>
                <a:chExt cx="477" cy="1200"/>
              </a:xfrm>
            </p:grpSpPr>
            <p:grpSp>
              <p:nvGrpSpPr>
                <p:cNvPr id="745" name="Group 484"/>
                <p:cNvGrpSpPr>
                  <a:grpSpLocks/>
                </p:cNvGrpSpPr>
                <p:nvPr/>
              </p:nvGrpSpPr>
              <p:grpSpPr bwMode="auto">
                <a:xfrm>
                  <a:off x="4694" y="755"/>
                  <a:ext cx="477" cy="1200"/>
                  <a:chOff x="4694" y="755"/>
                  <a:chExt cx="477" cy="1200"/>
                </a:xfrm>
              </p:grpSpPr>
              <p:sp>
                <p:nvSpPr>
                  <p:cNvPr id="17481" name="Freeform 485"/>
                  <p:cNvSpPr>
                    <a:spLocks/>
                  </p:cNvSpPr>
                  <p:nvPr/>
                </p:nvSpPr>
                <p:spPr bwMode="gray">
                  <a:xfrm>
                    <a:off x="4689" y="756"/>
                    <a:ext cx="483" cy="1199"/>
                  </a:xfrm>
                  <a:custGeom>
                    <a:avLst/>
                    <a:gdLst>
                      <a:gd name="T0" fmla="*/ 145 w 236"/>
                      <a:gd name="T1" fmla="*/ 0 h 438"/>
                      <a:gd name="T2" fmla="*/ 41 w 236"/>
                      <a:gd name="T3" fmla="*/ 0 h 438"/>
                      <a:gd name="T4" fmla="*/ 0 w 236"/>
                      <a:gd name="T5" fmla="*/ 68 h 438"/>
                      <a:gd name="T6" fmla="*/ 0 w 236"/>
                      <a:gd name="T7" fmla="*/ 3211 h 438"/>
                      <a:gd name="T8" fmla="*/ 41 w 236"/>
                      <a:gd name="T9" fmla="*/ 3285 h 438"/>
                      <a:gd name="T10" fmla="*/ 935 w 236"/>
                      <a:gd name="T11" fmla="*/ 3285 h 438"/>
                      <a:gd name="T12" fmla="*/ 976 w 236"/>
                      <a:gd name="T13" fmla="*/ 3211 h 438"/>
                      <a:gd name="T14" fmla="*/ 976 w 236"/>
                      <a:gd name="T15" fmla="*/ 2984 h 438"/>
                      <a:gd name="T16" fmla="*/ 145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endParaRPr lang="en-US">
                      <a:latin typeface="Calibri" pitchFamily="34" charset="0"/>
                      <a:cs typeface="Arial" pitchFamily="34" charset="0"/>
                    </a:endParaRPr>
                  </a:p>
                </p:txBody>
              </p:sp>
              <p:sp>
                <p:nvSpPr>
                  <p:cNvPr id="17482" name="Freeform 486"/>
                  <p:cNvSpPr>
                    <a:spLocks/>
                  </p:cNvSpPr>
                  <p:nvPr/>
                </p:nvSpPr>
                <p:spPr bwMode="gray">
                  <a:xfrm>
                    <a:off x="4762" y="756"/>
                    <a:ext cx="414" cy="1092"/>
                  </a:xfrm>
                  <a:custGeom>
                    <a:avLst/>
                    <a:gdLst>
                      <a:gd name="T0" fmla="*/ 836 w 201"/>
                      <a:gd name="T1" fmla="*/ 69 h 398"/>
                      <a:gd name="T2" fmla="*/ 795 w 201"/>
                      <a:gd name="T3" fmla="*/ 0 h 398"/>
                      <a:gd name="T4" fmla="*/ 0 w 201"/>
                      <a:gd name="T5" fmla="*/ 0 h 398"/>
                      <a:gd name="T6" fmla="*/ 836 w 201"/>
                      <a:gd name="T7" fmla="*/ 2996 h 398"/>
                      <a:gd name="T8" fmla="*/ 836 w 201"/>
                      <a:gd name="T9" fmla="*/ 69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endParaRPr lang="en-US">
                      <a:latin typeface="Calibri" pitchFamily="34" charset="0"/>
                      <a:cs typeface="Arial" pitchFamily="34" charset="0"/>
                    </a:endParaRPr>
                  </a:p>
                </p:txBody>
              </p:sp>
            </p:grpSp>
            <p:sp>
              <p:nvSpPr>
                <p:cNvPr id="17462" name="Freeform 487"/>
                <p:cNvSpPr>
                  <a:spLocks/>
                </p:cNvSpPr>
                <p:nvPr/>
              </p:nvSpPr>
              <p:spPr bwMode="gray">
                <a:xfrm>
                  <a:off x="4800" y="787"/>
                  <a:ext cx="338" cy="691"/>
                </a:xfrm>
                <a:custGeom>
                  <a:avLst/>
                  <a:gdLst>
                    <a:gd name="T0" fmla="*/ 654 w 166"/>
                    <a:gd name="T1" fmla="*/ 2043 h 234"/>
                    <a:gd name="T2" fmla="*/ 682 w 166"/>
                    <a:gd name="T3" fmla="*/ 1981 h 234"/>
                    <a:gd name="T4" fmla="*/ 682 w 166"/>
                    <a:gd name="T5" fmla="*/ 53 h 234"/>
                    <a:gd name="T6" fmla="*/ 654 w 166"/>
                    <a:gd name="T7" fmla="*/ 0 h 234"/>
                    <a:gd name="T8" fmla="*/ 0 w 166"/>
                    <a:gd name="T9" fmla="*/ 0 h 234"/>
                    <a:gd name="T10" fmla="*/ 493 w 166"/>
                    <a:gd name="T11" fmla="*/ 2043 h 234"/>
                    <a:gd name="T12" fmla="*/ 654 w 166"/>
                    <a:gd name="T13" fmla="*/ 2043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463" name="Freeform 488"/>
                <p:cNvSpPr>
                  <a:spLocks/>
                </p:cNvSpPr>
                <p:nvPr/>
              </p:nvSpPr>
              <p:spPr bwMode="gray">
                <a:xfrm>
                  <a:off x="4727" y="787"/>
                  <a:ext cx="319" cy="691"/>
                </a:xfrm>
                <a:custGeom>
                  <a:avLst/>
                  <a:gdLst>
                    <a:gd name="T0" fmla="*/ 149 w 156"/>
                    <a:gd name="T1" fmla="*/ 0 h 234"/>
                    <a:gd name="T2" fmla="*/ 29 w 156"/>
                    <a:gd name="T3" fmla="*/ 0 h 234"/>
                    <a:gd name="T4" fmla="*/ 0 w 156"/>
                    <a:gd name="T5" fmla="*/ 53 h 234"/>
                    <a:gd name="T6" fmla="*/ 0 w 156"/>
                    <a:gd name="T7" fmla="*/ 1981 h 234"/>
                    <a:gd name="T8" fmla="*/ 29 w 156"/>
                    <a:gd name="T9" fmla="*/ 2043 h 234"/>
                    <a:gd name="T10" fmla="*/ 644 w 156"/>
                    <a:gd name="T11" fmla="*/ 2043 h 234"/>
                    <a:gd name="T12" fmla="*/ 149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endParaRPr lang="en-US">
                    <a:latin typeface="Calibri" pitchFamily="34" charset="0"/>
                    <a:cs typeface="Arial" pitchFamily="34" charset="0"/>
                  </a:endParaRPr>
                </a:p>
              </p:txBody>
            </p:sp>
            <p:sp>
              <p:nvSpPr>
                <p:cNvPr id="17464" name="Rectangle 489"/>
                <p:cNvSpPr>
                  <a:spLocks noChangeArrowheads="1"/>
                </p:cNvSpPr>
                <p:nvPr/>
              </p:nvSpPr>
              <p:spPr bwMode="gray">
                <a:xfrm>
                  <a:off x="4743" y="819"/>
                  <a:ext cx="379" cy="117"/>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465" name="Rectangle 490"/>
                <p:cNvSpPr>
                  <a:spLocks noChangeArrowheads="1"/>
                </p:cNvSpPr>
                <p:nvPr/>
              </p:nvSpPr>
              <p:spPr bwMode="gray">
                <a:xfrm>
                  <a:off x="4743" y="942"/>
                  <a:ext cx="379" cy="117"/>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466" name="Rectangle 491"/>
                <p:cNvSpPr>
                  <a:spLocks noChangeArrowheads="1"/>
                </p:cNvSpPr>
                <p:nvPr/>
              </p:nvSpPr>
              <p:spPr bwMode="gray">
                <a:xfrm>
                  <a:off x="5040" y="1021"/>
                  <a:ext cx="60" cy="19"/>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467" name="Rectangle 492"/>
                <p:cNvSpPr>
                  <a:spLocks noChangeArrowheads="1"/>
                </p:cNvSpPr>
                <p:nvPr/>
              </p:nvSpPr>
              <p:spPr bwMode="gray">
                <a:xfrm>
                  <a:off x="4762" y="961"/>
                  <a:ext cx="338" cy="47"/>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sp>
              <p:nvSpPr>
                <p:cNvPr id="17468" name="Rectangle 493"/>
                <p:cNvSpPr>
                  <a:spLocks noChangeArrowheads="1"/>
                </p:cNvSpPr>
                <p:nvPr/>
              </p:nvSpPr>
              <p:spPr bwMode="gray">
                <a:xfrm>
                  <a:off x="5040" y="898"/>
                  <a:ext cx="60" cy="19"/>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469" name="Rectangle 494"/>
                <p:cNvSpPr>
                  <a:spLocks noChangeArrowheads="1"/>
                </p:cNvSpPr>
                <p:nvPr/>
              </p:nvSpPr>
              <p:spPr bwMode="gray">
                <a:xfrm>
                  <a:off x="4762" y="835"/>
                  <a:ext cx="338" cy="51"/>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sp>
              <p:nvSpPr>
                <p:cNvPr id="17470" name="Freeform 495"/>
                <p:cNvSpPr>
                  <a:spLocks/>
                </p:cNvSpPr>
                <p:nvPr/>
              </p:nvSpPr>
              <p:spPr bwMode="gray">
                <a:xfrm>
                  <a:off x="4727" y="1867"/>
                  <a:ext cx="411" cy="32"/>
                </a:xfrm>
                <a:custGeom>
                  <a:avLst/>
                  <a:gdLst>
                    <a:gd name="T0" fmla="*/ 0 w 202"/>
                    <a:gd name="T1" fmla="*/ 0 h 15"/>
                    <a:gd name="T2" fmla="*/ 0 w 202"/>
                    <a:gd name="T3" fmla="*/ 28 h 15"/>
                    <a:gd name="T4" fmla="*/ 45 w 202"/>
                    <a:gd name="T5" fmla="*/ 68 h 15"/>
                    <a:gd name="T6" fmla="*/ 785 w 202"/>
                    <a:gd name="T7" fmla="*/ 68 h 15"/>
                    <a:gd name="T8" fmla="*/ 830 w 202"/>
                    <a:gd name="T9" fmla="*/ 28 h 15"/>
                    <a:gd name="T10" fmla="*/ 830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endParaRPr lang="en-US">
                    <a:latin typeface="Calibri" pitchFamily="34" charset="0"/>
                    <a:cs typeface="Arial" pitchFamily="34" charset="0"/>
                  </a:endParaRPr>
                </a:p>
              </p:txBody>
            </p:sp>
            <p:sp>
              <p:nvSpPr>
                <p:cNvPr id="17471" name="Freeform 496"/>
                <p:cNvSpPr>
                  <a:spLocks/>
                </p:cNvSpPr>
                <p:nvPr/>
              </p:nvSpPr>
              <p:spPr bwMode="gray">
                <a:xfrm>
                  <a:off x="4727" y="1832"/>
                  <a:ext cx="411" cy="35"/>
                </a:xfrm>
                <a:custGeom>
                  <a:avLst/>
                  <a:gdLst>
                    <a:gd name="T0" fmla="*/ 830 w 202"/>
                    <a:gd name="T1" fmla="*/ 53 h 14"/>
                    <a:gd name="T2" fmla="*/ 785 w 202"/>
                    <a:gd name="T3" fmla="*/ 0 h 14"/>
                    <a:gd name="T4" fmla="*/ 45 w 202"/>
                    <a:gd name="T5" fmla="*/ 0 h 14"/>
                    <a:gd name="T6" fmla="*/ 0 w 202"/>
                    <a:gd name="T7" fmla="*/ 53 h 14"/>
                    <a:gd name="T8" fmla="*/ 0 w 202"/>
                    <a:gd name="T9" fmla="*/ 83 h 14"/>
                    <a:gd name="T10" fmla="*/ 830 w 202"/>
                    <a:gd name="T11" fmla="*/ 83 h 14"/>
                    <a:gd name="T12" fmla="*/ 830 w 202"/>
                    <a:gd name="T13" fmla="*/ 53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endParaRPr lang="en-US">
                    <a:latin typeface="Calibri" pitchFamily="34" charset="0"/>
                    <a:cs typeface="Arial" pitchFamily="34" charset="0"/>
                  </a:endParaRPr>
                </a:p>
              </p:txBody>
            </p:sp>
            <p:sp>
              <p:nvSpPr>
                <p:cNvPr id="17472" name="Rectangle 497"/>
                <p:cNvSpPr>
                  <a:spLocks noChangeArrowheads="1"/>
                </p:cNvSpPr>
                <p:nvPr/>
              </p:nvSpPr>
              <p:spPr bwMode="gray">
                <a:xfrm>
                  <a:off x="4743" y="1065"/>
                  <a:ext cx="379" cy="117"/>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473" name="Rectangle 498"/>
                <p:cNvSpPr>
                  <a:spLocks noChangeArrowheads="1"/>
                </p:cNvSpPr>
                <p:nvPr/>
              </p:nvSpPr>
              <p:spPr bwMode="gray">
                <a:xfrm>
                  <a:off x="5040" y="1144"/>
                  <a:ext cx="60" cy="19"/>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474" name="Rectangle 499"/>
                <p:cNvSpPr>
                  <a:spLocks noChangeArrowheads="1"/>
                </p:cNvSpPr>
                <p:nvPr/>
              </p:nvSpPr>
              <p:spPr bwMode="gray">
                <a:xfrm>
                  <a:off x="4762" y="1084"/>
                  <a:ext cx="338" cy="47"/>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sp>
              <p:nvSpPr>
                <p:cNvPr id="17475" name="Rectangle 500"/>
                <p:cNvSpPr>
                  <a:spLocks noChangeArrowheads="1"/>
                </p:cNvSpPr>
                <p:nvPr/>
              </p:nvSpPr>
              <p:spPr bwMode="gray">
                <a:xfrm>
                  <a:off x="4743" y="1185"/>
                  <a:ext cx="379" cy="120"/>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476" name="Rectangle 501"/>
                <p:cNvSpPr>
                  <a:spLocks noChangeArrowheads="1"/>
                </p:cNvSpPr>
                <p:nvPr/>
              </p:nvSpPr>
              <p:spPr bwMode="gray">
                <a:xfrm>
                  <a:off x="5040" y="1267"/>
                  <a:ext cx="60" cy="19"/>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477" name="Rectangle 502"/>
                <p:cNvSpPr>
                  <a:spLocks noChangeArrowheads="1"/>
                </p:cNvSpPr>
                <p:nvPr/>
              </p:nvSpPr>
              <p:spPr bwMode="gray">
                <a:xfrm>
                  <a:off x="4762" y="1207"/>
                  <a:ext cx="338" cy="47"/>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sp>
              <p:nvSpPr>
                <p:cNvPr id="17478" name="Rectangle 503"/>
                <p:cNvSpPr>
                  <a:spLocks noChangeArrowheads="1"/>
                </p:cNvSpPr>
                <p:nvPr/>
              </p:nvSpPr>
              <p:spPr bwMode="gray">
                <a:xfrm>
                  <a:off x="4743" y="1311"/>
                  <a:ext cx="379" cy="117"/>
                </a:xfrm>
                <a:prstGeom prst="rect">
                  <a:avLst/>
                </a:prstGeom>
                <a:solidFill>
                  <a:srgbClr val="949494"/>
                </a:solidFill>
                <a:ln w="9525">
                  <a:noFill/>
                  <a:miter lim="800000"/>
                  <a:headEnd/>
                  <a:tailEnd/>
                </a:ln>
              </p:spPr>
              <p:txBody>
                <a:bodyPr/>
                <a:lstStyle/>
                <a:p>
                  <a:endParaRPr lang="en-US">
                    <a:latin typeface="Calibri" pitchFamily="34" charset="0"/>
                    <a:cs typeface="Arial" pitchFamily="34" charset="0"/>
                  </a:endParaRPr>
                </a:p>
              </p:txBody>
            </p:sp>
            <p:sp>
              <p:nvSpPr>
                <p:cNvPr id="17479" name="Rectangle 504"/>
                <p:cNvSpPr>
                  <a:spLocks noChangeArrowheads="1"/>
                </p:cNvSpPr>
                <p:nvPr/>
              </p:nvSpPr>
              <p:spPr bwMode="gray">
                <a:xfrm>
                  <a:off x="5040" y="1390"/>
                  <a:ext cx="60" cy="19"/>
                </a:xfrm>
                <a:prstGeom prst="rect">
                  <a:avLst/>
                </a:prstGeom>
                <a:solidFill>
                  <a:srgbClr val="737373"/>
                </a:solidFill>
                <a:ln w="9525">
                  <a:noFill/>
                  <a:miter lim="800000"/>
                  <a:headEnd/>
                  <a:tailEnd/>
                </a:ln>
              </p:spPr>
              <p:txBody>
                <a:bodyPr/>
                <a:lstStyle/>
                <a:p>
                  <a:endParaRPr lang="en-US">
                    <a:latin typeface="Calibri" pitchFamily="34" charset="0"/>
                    <a:cs typeface="Arial" pitchFamily="34" charset="0"/>
                  </a:endParaRPr>
                </a:p>
              </p:txBody>
            </p:sp>
            <p:sp>
              <p:nvSpPr>
                <p:cNvPr id="17480" name="Rectangle 505"/>
                <p:cNvSpPr>
                  <a:spLocks noChangeArrowheads="1"/>
                </p:cNvSpPr>
                <p:nvPr/>
              </p:nvSpPr>
              <p:spPr bwMode="gray">
                <a:xfrm>
                  <a:off x="4762" y="1330"/>
                  <a:ext cx="338" cy="47"/>
                </a:xfrm>
                <a:prstGeom prst="rect">
                  <a:avLst/>
                </a:prstGeom>
                <a:solidFill>
                  <a:srgbClr val="A9A9A9"/>
                </a:solidFill>
                <a:ln w="9525">
                  <a:solidFill>
                    <a:srgbClr val="808080"/>
                  </a:solidFill>
                  <a:miter lim="800000"/>
                  <a:headEnd/>
                  <a:tailEnd/>
                </a:ln>
              </p:spPr>
              <p:txBody>
                <a:bodyPr/>
                <a:lstStyle/>
                <a:p>
                  <a:endParaRPr lang="en-US">
                    <a:latin typeface="Calibri" pitchFamily="34" charset="0"/>
                    <a:cs typeface="Arial" pitchFamily="34" charset="0"/>
                  </a:endParaRPr>
                </a:p>
              </p:txBody>
            </p:sp>
          </p:grpSp>
        </p:grpSp>
        <p:pic>
          <p:nvPicPr>
            <p:cNvPr id="17457" name="Picture 34" descr="FotoIcon_Rechteck_Rand"/>
            <p:cNvPicPr>
              <a:picLocks noChangeAspect="1" noChangeArrowheads="1"/>
            </p:cNvPicPr>
            <p:nvPr/>
          </p:nvPicPr>
          <p:blipFill>
            <a:blip r:embed="rId7" cstate="print"/>
            <a:srcRect/>
            <a:stretch>
              <a:fillRect/>
            </a:stretch>
          </p:blipFill>
          <p:spPr bwMode="auto">
            <a:xfrm>
              <a:off x="-1500474" y="2053293"/>
              <a:ext cx="1000230" cy="998174"/>
            </a:xfrm>
            <a:prstGeom prst="rect">
              <a:avLst/>
            </a:prstGeom>
            <a:noFill/>
            <a:ln w="9525">
              <a:noFill/>
              <a:miter lim="800000"/>
              <a:headEnd/>
              <a:tailEnd/>
            </a:ln>
          </p:spPr>
        </p:pic>
        <p:pic>
          <p:nvPicPr>
            <p:cNvPr id="17458" name="Picture 9"/>
            <p:cNvPicPr>
              <a:picLocks noChangeAspect="1" noChangeArrowheads="1"/>
            </p:cNvPicPr>
            <p:nvPr/>
          </p:nvPicPr>
          <p:blipFill>
            <a:blip r:embed="rId8" cstate="print"/>
            <a:srcRect/>
            <a:stretch>
              <a:fillRect/>
            </a:stretch>
          </p:blipFill>
          <p:spPr bwMode="auto">
            <a:xfrm>
              <a:off x="-1634067" y="2911709"/>
              <a:ext cx="1346200" cy="284312"/>
            </a:xfrm>
            <a:prstGeom prst="rect">
              <a:avLst/>
            </a:prstGeom>
            <a:noFill/>
            <a:ln w="9525">
              <a:noFill/>
              <a:miter lim="800000"/>
              <a:headEnd/>
              <a:tailEnd/>
            </a:ln>
          </p:spPr>
        </p:pic>
      </p:grpSp>
      <p:sp>
        <p:nvSpPr>
          <p:cNvPr id="17454" name="Title 329"/>
          <p:cNvSpPr>
            <a:spLocks noGrp="1"/>
          </p:cNvSpPr>
          <p:nvPr>
            <p:ph type="title"/>
          </p:nvPr>
        </p:nvSpPr>
        <p:spPr/>
        <p:txBody>
          <a:bodyPr/>
          <a:lstStyle/>
          <a:p>
            <a:pPr eaLnBrk="1" hangingPunct="1"/>
            <a:r>
              <a:rPr lang="en-US" altLang="zh-CN" smtClean="0">
                <a:solidFill>
                  <a:schemeClr val="tx1"/>
                </a:solidFill>
                <a:latin typeface="宋体" pitchFamily="2" charset="-122"/>
                <a:ea typeface="宋体" pitchFamily="2" charset="-122"/>
                <a:cs typeface="Arial" pitchFamily="34" charset="0"/>
              </a:rPr>
              <a:t>IT</a:t>
            </a:r>
            <a:r>
              <a:rPr lang="zh-CN" altLang="en-US" smtClean="0">
                <a:solidFill>
                  <a:schemeClr val="tx1"/>
                </a:solidFill>
                <a:latin typeface="宋体" pitchFamily="2" charset="-122"/>
                <a:ea typeface="宋体" pitchFamily="2" charset="-122"/>
                <a:cs typeface="Arial" pitchFamily="34" charset="0"/>
              </a:rPr>
              <a:t>架构的困扰</a:t>
            </a:r>
            <a:endParaRPr lang="en-US"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2"/>
          <p:cNvSpPr>
            <a:spLocks noChangeArrowheads="1"/>
          </p:cNvSpPr>
          <p:nvPr/>
        </p:nvSpPr>
        <p:spPr bwMode="auto">
          <a:xfrm>
            <a:off x="887413" y="2987675"/>
            <a:ext cx="4973637" cy="86995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38" y="10800"/>
                </a:moveTo>
                <a:cubicBezTo>
                  <a:pt x="1438" y="15970"/>
                  <a:pt x="5630" y="20162"/>
                  <a:pt x="10800" y="20162"/>
                </a:cubicBezTo>
                <a:cubicBezTo>
                  <a:pt x="15970" y="20162"/>
                  <a:pt x="20162" y="15970"/>
                  <a:pt x="20162" y="10800"/>
                </a:cubicBezTo>
                <a:cubicBezTo>
                  <a:pt x="20162" y="5630"/>
                  <a:pt x="15970" y="1438"/>
                  <a:pt x="10800" y="1438"/>
                </a:cubicBezTo>
                <a:cubicBezTo>
                  <a:pt x="5630" y="1438"/>
                  <a:pt x="1438" y="5630"/>
                  <a:pt x="1438" y="10800"/>
                </a:cubicBezTo>
                <a:close/>
              </a:path>
            </a:pathLst>
          </a:custGeom>
          <a:gradFill rotWithShape="1">
            <a:gsLst>
              <a:gs pos="0">
                <a:srgbClr val="295594"/>
              </a:gs>
              <a:gs pos="100000">
                <a:srgbClr val="DDDDDD"/>
              </a:gs>
            </a:gsLst>
            <a:lin ang="2700000" scaled="1"/>
          </a:gradFill>
          <a:ln w="3175">
            <a:solidFill>
              <a:srgbClr val="F8F8F8"/>
            </a:solidFill>
            <a:miter lim="800000"/>
            <a:headEnd/>
            <a:tailEnd/>
          </a:ln>
        </p:spPr>
        <p:txBody>
          <a:bodyPr/>
          <a:lstStyle/>
          <a:p>
            <a:pPr algn="ctr"/>
            <a:endParaRPr lang="en-US" sz="1600">
              <a:latin typeface="Calibri" pitchFamily="34" charset="0"/>
            </a:endParaRPr>
          </a:p>
        </p:txBody>
      </p:sp>
      <p:sp>
        <p:nvSpPr>
          <p:cNvPr id="5" name="TextBox 384"/>
          <p:cNvSpPr txBox="1">
            <a:spLocks noChangeArrowheads="1"/>
          </p:cNvSpPr>
          <p:nvPr/>
        </p:nvSpPr>
        <p:spPr bwMode="auto">
          <a:xfrm>
            <a:off x="2289175" y="3275013"/>
            <a:ext cx="2030413" cy="277812"/>
          </a:xfrm>
          <a:prstGeom prst="rect">
            <a:avLst/>
          </a:prstGeom>
          <a:noFill/>
          <a:ln w="9525">
            <a:noFill/>
            <a:miter lim="800000"/>
            <a:headEnd/>
            <a:tailEnd/>
          </a:ln>
        </p:spPr>
        <p:txBody>
          <a:bodyPr wrap="none">
            <a:spAutoFit/>
          </a:bodyPr>
          <a:lstStyle/>
          <a:p>
            <a:pPr algn="ctr"/>
            <a:r>
              <a:rPr lang="zh-CN" altLang="en-US" sz="1200" b="1">
                <a:latin typeface="宋体" pitchFamily="2" charset="-122"/>
                <a:ea typeface="宋体" pitchFamily="2" charset="-122"/>
              </a:rPr>
              <a:t>业务感知型的应用交付网络</a:t>
            </a:r>
            <a:endParaRPr lang="en-US" sz="1200" b="1">
              <a:latin typeface="Calibri" pitchFamily="34" charset="0"/>
              <a:ea typeface="宋体" pitchFamily="2" charset="-122"/>
            </a:endParaRPr>
          </a:p>
        </p:txBody>
      </p:sp>
      <p:grpSp>
        <p:nvGrpSpPr>
          <p:cNvPr id="2" name="Group 307"/>
          <p:cNvGrpSpPr>
            <a:grpSpLocks/>
          </p:cNvGrpSpPr>
          <p:nvPr/>
        </p:nvGrpSpPr>
        <p:grpSpPr bwMode="auto">
          <a:xfrm>
            <a:off x="107950" y="1524000"/>
            <a:ext cx="1558925" cy="1625600"/>
            <a:chOff x="1319894" y="1192470"/>
            <a:chExt cx="1558050" cy="1626190"/>
          </a:xfrm>
        </p:grpSpPr>
        <p:cxnSp>
          <p:nvCxnSpPr>
            <p:cNvPr id="7" name="Straight Arrow Connector 6"/>
            <p:cNvCxnSpPr/>
            <p:nvPr/>
          </p:nvCxnSpPr>
          <p:spPr bwMode="auto">
            <a:xfrm rot="16200000" flipV="1">
              <a:off x="2051787" y="2214630"/>
              <a:ext cx="706693" cy="501368"/>
            </a:xfrm>
            <a:prstGeom prst="straightConnector1">
              <a:avLst/>
            </a:prstGeom>
            <a:solidFill>
              <a:schemeClr val="accent1"/>
            </a:solidFill>
            <a:ln w="38100" cap="flat" cmpd="sng" algn="ctr">
              <a:solidFill>
                <a:schemeClr val="bg2">
                  <a:lumMod val="75000"/>
                </a:schemeClr>
              </a:solidFill>
              <a:prstDash val="solid"/>
              <a:round/>
              <a:headEnd type="none"/>
              <a:tailEnd type="none"/>
            </a:ln>
            <a:effectLst/>
          </p:spPr>
        </p:cxnSp>
        <p:sp>
          <p:nvSpPr>
            <p:cNvPr id="19737" name="TextBox 363"/>
            <p:cNvSpPr txBox="1">
              <a:spLocks noChangeArrowheads="1"/>
            </p:cNvSpPr>
            <p:nvPr/>
          </p:nvSpPr>
          <p:spPr bwMode="auto">
            <a:xfrm>
              <a:off x="1319894" y="1192470"/>
              <a:ext cx="1558050" cy="416076"/>
            </a:xfrm>
            <a:prstGeom prst="rect">
              <a:avLst/>
            </a:prstGeom>
            <a:noFill/>
            <a:ln w="9525">
              <a:noFill/>
              <a:miter lim="800000"/>
              <a:headEnd/>
              <a:tailEnd/>
            </a:ln>
          </p:spPr>
          <p:txBody>
            <a:bodyPr>
              <a:spAutoFit/>
            </a:bodyPr>
            <a:lstStyle/>
            <a:p>
              <a:pPr algn="ctr"/>
              <a:r>
                <a:rPr lang="zh-CN" altLang="en-US" sz="1000">
                  <a:latin typeface="宋体" pitchFamily="2" charset="-122"/>
                  <a:ea typeface="宋体" pitchFamily="2" charset="-122"/>
                </a:rPr>
                <a:t>总部员工</a:t>
              </a:r>
              <a:endParaRPr lang="en-US" altLang="zh-CN" sz="1000">
                <a:latin typeface="宋体" pitchFamily="2" charset="-122"/>
                <a:ea typeface="宋体" pitchFamily="2" charset="-122"/>
                <a:cs typeface="Arial" pitchFamily="34" charset="0"/>
              </a:endParaRPr>
            </a:p>
            <a:p>
              <a:pPr algn="ctr"/>
              <a:r>
                <a:rPr lang="en-US" sz="1000">
                  <a:latin typeface="Calibri" pitchFamily="34" charset="0"/>
                  <a:ea typeface="宋体" pitchFamily="2" charset="-122"/>
                  <a:cs typeface="Arial" pitchFamily="34" charset="0"/>
                </a:rPr>
                <a:t>LAN &amp; WLAN</a:t>
              </a:r>
            </a:p>
          </p:txBody>
        </p:sp>
        <p:grpSp>
          <p:nvGrpSpPr>
            <p:cNvPr id="3" name="Group 420"/>
            <p:cNvGrpSpPr>
              <a:grpSpLocks/>
            </p:cNvGrpSpPr>
            <p:nvPr/>
          </p:nvGrpSpPr>
          <p:grpSpPr bwMode="auto">
            <a:xfrm>
              <a:off x="1678107" y="1583435"/>
              <a:ext cx="983055" cy="821595"/>
              <a:chOff x="-1803400" y="5356226"/>
              <a:chExt cx="1346200" cy="1150264"/>
            </a:xfrm>
          </p:grpSpPr>
          <p:sp>
            <p:nvSpPr>
              <p:cNvPr id="19739" name="AutoShape 26"/>
              <p:cNvSpPr>
                <a:spLocks noChangeArrowheads="1"/>
              </p:cNvSpPr>
              <p:nvPr/>
            </p:nvSpPr>
            <p:spPr bwMode="auto">
              <a:xfrm>
                <a:off x="-1671863" y="5356226"/>
                <a:ext cx="1009136" cy="1009136"/>
              </a:xfrm>
              <a:prstGeom prst="roundRect">
                <a:avLst>
                  <a:gd name="adj" fmla="val 16667"/>
                </a:avLst>
              </a:prstGeom>
              <a:blipFill dpi="0" rotWithShape="1">
                <a:blip r:embed="rId2" cstate="print"/>
                <a:srcRect/>
                <a:stretch>
                  <a:fillRect/>
                </a:stretch>
              </a:blipFill>
              <a:ln w="9525">
                <a:solidFill>
                  <a:schemeClr val="tx1"/>
                </a:solidFill>
                <a:round/>
                <a:headEnd/>
                <a:tailEnd/>
              </a:ln>
            </p:spPr>
            <p:txBody>
              <a:bodyPr wrap="none" anchor="ctr"/>
              <a:lstStyle/>
              <a:p>
                <a:pPr algn="ctr"/>
                <a:endParaRPr lang="en-US" sz="1600">
                  <a:latin typeface="Calibri" pitchFamily="34" charset="0"/>
                </a:endParaRPr>
              </a:p>
            </p:txBody>
          </p:sp>
          <p:grpSp>
            <p:nvGrpSpPr>
              <p:cNvPr id="6" name="Group 1600"/>
              <p:cNvGrpSpPr>
                <a:grpSpLocks/>
              </p:cNvGrpSpPr>
              <p:nvPr/>
            </p:nvGrpSpPr>
            <p:grpSpPr bwMode="auto">
              <a:xfrm>
                <a:off x="-1551155" y="5610370"/>
                <a:ext cx="747509" cy="604166"/>
                <a:chOff x="58" y="2408"/>
                <a:chExt cx="1455" cy="1176"/>
              </a:xfrm>
            </p:grpSpPr>
            <p:pic>
              <p:nvPicPr>
                <p:cNvPr id="19743" name="Picture 1601"/>
                <p:cNvPicPr>
                  <a:picLocks noChangeAspect="1" noChangeArrowheads="1"/>
                </p:cNvPicPr>
                <p:nvPr/>
              </p:nvPicPr>
              <p:blipFill>
                <a:blip r:embed="rId3" cstate="print">
                  <a:lum bright="18000"/>
                </a:blip>
                <a:srcRect/>
                <a:stretch>
                  <a:fillRect/>
                </a:stretch>
              </p:blipFill>
              <p:spPr bwMode="gray">
                <a:xfrm>
                  <a:off x="58" y="3329"/>
                  <a:ext cx="1230" cy="170"/>
                </a:xfrm>
                <a:prstGeom prst="rect">
                  <a:avLst/>
                </a:prstGeom>
                <a:noFill/>
                <a:ln w="9525">
                  <a:noFill/>
                  <a:miter lim="800000"/>
                  <a:headEnd/>
                  <a:tailEnd/>
                </a:ln>
              </p:spPr>
            </p:pic>
            <p:sp>
              <p:nvSpPr>
                <p:cNvPr id="19744" name="Freeform 1602"/>
                <p:cNvSpPr>
                  <a:spLocks/>
                </p:cNvSpPr>
                <p:nvPr/>
              </p:nvSpPr>
              <p:spPr bwMode="gray">
                <a:xfrm>
                  <a:off x="156" y="2445"/>
                  <a:ext cx="1032" cy="783"/>
                </a:xfrm>
                <a:custGeom>
                  <a:avLst/>
                  <a:gdLst>
                    <a:gd name="T0" fmla="*/ 3937 w 519"/>
                    <a:gd name="T1" fmla="*/ 0 h 393"/>
                    <a:gd name="T2" fmla="*/ 3937 w 519"/>
                    <a:gd name="T3" fmla="*/ 2831 h 393"/>
                    <a:gd name="T4" fmla="*/ 143 w 519"/>
                    <a:gd name="T5" fmla="*/ 2831 h 393"/>
                    <a:gd name="T6" fmla="*/ 143 w 519"/>
                    <a:gd name="T7" fmla="*/ 0 h 393"/>
                    <a:gd name="T8" fmla="*/ 0 w 519"/>
                    <a:gd name="T9" fmla="*/ 0 h 393"/>
                    <a:gd name="T10" fmla="*/ 0 w 519"/>
                    <a:gd name="T11" fmla="*/ 3036 h 393"/>
                    <a:gd name="T12" fmla="*/ 56 w 519"/>
                    <a:gd name="T13" fmla="*/ 3100 h 393"/>
                    <a:gd name="T14" fmla="*/ 4025 w 519"/>
                    <a:gd name="T15" fmla="*/ 3100 h 393"/>
                    <a:gd name="T16" fmla="*/ 4080 w 519"/>
                    <a:gd name="T17" fmla="*/ 3036 h 393"/>
                    <a:gd name="T18" fmla="*/ 4080 w 519"/>
                    <a:gd name="T19" fmla="*/ 0 h 393"/>
                    <a:gd name="T20" fmla="*/ 3937 w 519"/>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9"/>
                    <a:gd name="T34" fmla="*/ 0 h 393"/>
                    <a:gd name="T35" fmla="*/ 519 w 519"/>
                    <a:gd name="T36" fmla="*/ 393 h 3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9" h="393">
                      <a:moveTo>
                        <a:pt x="501" y="0"/>
                      </a:moveTo>
                      <a:cubicBezTo>
                        <a:pt x="501" y="359"/>
                        <a:pt x="501" y="359"/>
                        <a:pt x="501" y="359"/>
                      </a:cubicBezTo>
                      <a:cubicBezTo>
                        <a:pt x="18" y="359"/>
                        <a:pt x="18" y="359"/>
                        <a:pt x="18" y="359"/>
                      </a:cubicBezTo>
                      <a:cubicBezTo>
                        <a:pt x="18" y="0"/>
                        <a:pt x="18" y="0"/>
                        <a:pt x="18" y="0"/>
                      </a:cubicBezTo>
                      <a:cubicBezTo>
                        <a:pt x="0" y="0"/>
                        <a:pt x="0" y="0"/>
                        <a:pt x="0" y="0"/>
                      </a:cubicBezTo>
                      <a:cubicBezTo>
                        <a:pt x="0" y="385"/>
                        <a:pt x="0" y="385"/>
                        <a:pt x="0" y="385"/>
                      </a:cubicBezTo>
                      <a:cubicBezTo>
                        <a:pt x="0" y="389"/>
                        <a:pt x="3" y="393"/>
                        <a:pt x="7" y="393"/>
                      </a:cubicBezTo>
                      <a:cubicBezTo>
                        <a:pt x="512" y="393"/>
                        <a:pt x="512" y="393"/>
                        <a:pt x="512" y="393"/>
                      </a:cubicBezTo>
                      <a:cubicBezTo>
                        <a:pt x="516" y="393"/>
                        <a:pt x="519" y="389"/>
                        <a:pt x="519" y="385"/>
                      </a:cubicBezTo>
                      <a:cubicBezTo>
                        <a:pt x="519" y="0"/>
                        <a:pt x="519" y="0"/>
                        <a:pt x="519" y="0"/>
                      </a:cubicBezTo>
                      <a:lnTo>
                        <a:pt x="501"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pPr algn="ctr"/>
                  <a:endParaRPr lang="en-US" sz="1600">
                    <a:latin typeface="Calibri" pitchFamily="34" charset="0"/>
                  </a:endParaRPr>
                </a:p>
              </p:txBody>
            </p:sp>
            <p:sp>
              <p:nvSpPr>
                <p:cNvPr id="19745" name="Freeform 1603"/>
                <p:cNvSpPr>
                  <a:spLocks/>
                </p:cNvSpPr>
                <p:nvPr/>
              </p:nvSpPr>
              <p:spPr bwMode="gray">
                <a:xfrm>
                  <a:off x="477" y="3228"/>
                  <a:ext cx="389" cy="138"/>
                </a:xfrm>
                <a:custGeom>
                  <a:avLst/>
                  <a:gdLst>
                    <a:gd name="T0" fmla="*/ 1364 w 195"/>
                    <a:gd name="T1" fmla="*/ 343 h 68"/>
                    <a:gd name="T2" fmla="*/ 1301 w 195"/>
                    <a:gd name="T3" fmla="*/ 0 h 68"/>
                    <a:gd name="T4" fmla="*/ 247 w 195"/>
                    <a:gd name="T5" fmla="*/ 0 h 68"/>
                    <a:gd name="T6" fmla="*/ 184 w 195"/>
                    <a:gd name="T7" fmla="*/ 343 h 68"/>
                    <a:gd name="T8" fmla="*/ 0 w 195"/>
                    <a:gd name="T9" fmla="*/ 544 h 68"/>
                    <a:gd name="T10" fmla="*/ 1548 w 195"/>
                    <a:gd name="T11" fmla="*/ 544 h 68"/>
                    <a:gd name="T12" fmla="*/ 1364 w 195"/>
                    <a:gd name="T13" fmla="*/ 343 h 68"/>
                    <a:gd name="T14" fmla="*/ 0 60000 65536"/>
                    <a:gd name="T15" fmla="*/ 0 60000 65536"/>
                    <a:gd name="T16" fmla="*/ 0 60000 65536"/>
                    <a:gd name="T17" fmla="*/ 0 60000 65536"/>
                    <a:gd name="T18" fmla="*/ 0 60000 65536"/>
                    <a:gd name="T19" fmla="*/ 0 60000 65536"/>
                    <a:gd name="T20" fmla="*/ 0 60000 65536"/>
                    <a:gd name="T21" fmla="*/ 0 w 195"/>
                    <a:gd name="T22" fmla="*/ 0 h 68"/>
                    <a:gd name="T23" fmla="*/ 195 w 195"/>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68">
                      <a:moveTo>
                        <a:pt x="172" y="43"/>
                      </a:moveTo>
                      <a:cubicBezTo>
                        <a:pt x="166" y="32"/>
                        <a:pt x="164" y="9"/>
                        <a:pt x="164" y="0"/>
                      </a:cubicBezTo>
                      <a:cubicBezTo>
                        <a:pt x="31" y="0"/>
                        <a:pt x="31" y="0"/>
                        <a:pt x="31" y="0"/>
                      </a:cubicBezTo>
                      <a:cubicBezTo>
                        <a:pt x="31" y="9"/>
                        <a:pt x="29" y="32"/>
                        <a:pt x="23" y="43"/>
                      </a:cubicBezTo>
                      <a:cubicBezTo>
                        <a:pt x="17" y="56"/>
                        <a:pt x="8" y="62"/>
                        <a:pt x="0" y="68"/>
                      </a:cubicBezTo>
                      <a:cubicBezTo>
                        <a:pt x="195" y="68"/>
                        <a:pt x="195" y="68"/>
                        <a:pt x="195" y="68"/>
                      </a:cubicBezTo>
                      <a:cubicBezTo>
                        <a:pt x="187" y="62"/>
                        <a:pt x="178" y="56"/>
                        <a:pt x="172" y="43"/>
                      </a:cubicBezTo>
                      <a:close/>
                    </a:path>
                  </a:pathLst>
                </a:custGeom>
                <a:gradFill rotWithShape="1">
                  <a:gsLst>
                    <a:gs pos="0">
                      <a:srgbClr val="737373"/>
                    </a:gs>
                    <a:gs pos="50000">
                      <a:srgbClr val="EAEAEA"/>
                    </a:gs>
                    <a:gs pos="100000">
                      <a:srgbClr val="737373"/>
                    </a:gs>
                  </a:gsLst>
                  <a:lin ang="5400000" scaled="1"/>
                </a:gradFill>
                <a:ln w="9525">
                  <a:noFill/>
                  <a:round/>
                  <a:headEnd/>
                  <a:tailEnd/>
                </a:ln>
              </p:spPr>
              <p:txBody>
                <a:bodyPr/>
                <a:lstStyle/>
                <a:p>
                  <a:pPr algn="ctr"/>
                  <a:endParaRPr lang="en-US" sz="1600">
                    <a:latin typeface="Calibri" pitchFamily="34" charset="0"/>
                  </a:endParaRPr>
                </a:p>
              </p:txBody>
            </p:sp>
            <p:sp>
              <p:nvSpPr>
                <p:cNvPr id="19746" name="Rectangle 1604"/>
                <p:cNvSpPr>
                  <a:spLocks noChangeArrowheads="1"/>
                </p:cNvSpPr>
                <p:nvPr/>
              </p:nvSpPr>
              <p:spPr bwMode="gray">
                <a:xfrm>
                  <a:off x="676" y="3189"/>
                  <a:ext cx="80" cy="13"/>
                </a:xfrm>
                <a:prstGeom prst="rect">
                  <a:avLst/>
                </a:prstGeom>
                <a:solidFill>
                  <a:srgbClr val="DBDBDB"/>
                </a:solidFill>
                <a:ln w="9525">
                  <a:noFill/>
                  <a:miter lim="800000"/>
                  <a:headEnd/>
                  <a:tailEnd/>
                </a:ln>
              </p:spPr>
              <p:txBody>
                <a:bodyPr/>
                <a:lstStyle/>
                <a:p>
                  <a:pPr algn="ctr"/>
                  <a:endParaRPr lang="en-US" sz="1600">
                    <a:latin typeface="Calibri" pitchFamily="34" charset="0"/>
                  </a:endParaRPr>
                </a:p>
              </p:txBody>
            </p:sp>
            <p:sp>
              <p:nvSpPr>
                <p:cNvPr id="19747" name="Rectangle 1605"/>
                <p:cNvSpPr>
                  <a:spLocks noChangeArrowheads="1"/>
                </p:cNvSpPr>
                <p:nvPr/>
              </p:nvSpPr>
              <p:spPr bwMode="gray">
                <a:xfrm>
                  <a:off x="587" y="3189"/>
                  <a:ext cx="80" cy="13"/>
                </a:xfrm>
                <a:prstGeom prst="rect">
                  <a:avLst/>
                </a:prstGeom>
                <a:solidFill>
                  <a:srgbClr val="DBDBDB"/>
                </a:solidFill>
                <a:ln w="9525">
                  <a:noFill/>
                  <a:miter lim="800000"/>
                  <a:headEnd/>
                  <a:tailEnd/>
                </a:ln>
              </p:spPr>
              <p:txBody>
                <a:bodyPr/>
                <a:lstStyle/>
                <a:p>
                  <a:pPr algn="ctr"/>
                  <a:endParaRPr lang="en-US" sz="1600">
                    <a:latin typeface="Calibri" pitchFamily="34" charset="0"/>
                  </a:endParaRPr>
                </a:p>
              </p:txBody>
            </p:sp>
            <p:sp>
              <p:nvSpPr>
                <p:cNvPr id="19748" name="Freeform 1606"/>
                <p:cNvSpPr>
                  <a:spLocks/>
                </p:cNvSpPr>
                <p:nvPr/>
              </p:nvSpPr>
              <p:spPr bwMode="gray">
                <a:xfrm>
                  <a:off x="668" y="2445"/>
                  <a:ext cx="486" cy="718"/>
                </a:xfrm>
                <a:custGeom>
                  <a:avLst/>
                  <a:gdLst>
                    <a:gd name="T0" fmla="*/ 344 w 577"/>
                    <a:gd name="T1" fmla="*/ 0 h 848"/>
                    <a:gd name="T2" fmla="*/ 0 w 577"/>
                    <a:gd name="T3" fmla="*/ 0 h 848"/>
                    <a:gd name="T4" fmla="*/ 185 w 577"/>
                    <a:gd name="T5" fmla="*/ 509 h 848"/>
                    <a:gd name="T6" fmla="*/ 344 w 577"/>
                    <a:gd name="T7" fmla="*/ 509 h 848"/>
                    <a:gd name="T8" fmla="*/ 344 w 577"/>
                    <a:gd name="T9" fmla="*/ 0 h 848"/>
                    <a:gd name="T10" fmla="*/ 0 60000 65536"/>
                    <a:gd name="T11" fmla="*/ 0 60000 65536"/>
                    <a:gd name="T12" fmla="*/ 0 60000 65536"/>
                    <a:gd name="T13" fmla="*/ 0 60000 65536"/>
                    <a:gd name="T14" fmla="*/ 0 60000 65536"/>
                    <a:gd name="T15" fmla="*/ 0 w 577"/>
                    <a:gd name="T16" fmla="*/ 0 h 848"/>
                    <a:gd name="T17" fmla="*/ 577 w 577"/>
                    <a:gd name="T18" fmla="*/ 848 h 848"/>
                  </a:gdLst>
                  <a:ahLst/>
                  <a:cxnLst>
                    <a:cxn ang="T10">
                      <a:pos x="T0" y="T1"/>
                    </a:cxn>
                    <a:cxn ang="T11">
                      <a:pos x="T2" y="T3"/>
                    </a:cxn>
                    <a:cxn ang="T12">
                      <a:pos x="T4" y="T5"/>
                    </a:cxn>
                    <a:cxn ang="T13">
                      <a:pos x="T6" y="T7"/>
                    </a:cxn>
                    <a:cxn ang="T14">
                      <a:pos x="T8" y="T9"/>
                    </a:cxn>
                  </a:cxnLst>
                  <a:rect l="T15" t="T16" r="T17" b="T18"/>
                  <a:pathLst>
                    <a:path w="577" h="848">
                      <a:moveTo>
                        <a:pt x="577" y="0"/>
                      </a:moveTo>
                      <a:lnTo>
                        <a:pt x="0" y="0"/>
                      </a:lnTo>
                      <a:lnTo>
                        <a:pt x="310" y="848"/>
                      </a:lnTo>
                      <a:lnTo>
                        <a:pt x="577" y="848"/>
                      </a:lnTo>
                      <a:lnTo>
                        <a:pt x="577" y="0"/>
                      </a:lnTo>
                      <a:close/>
                    </a:path>
                  </a:pathLst>
                </a:custGeom>
                <a:gradFill rotWithShape="1">
                  <a:gsLst>
                    <a:gs pos="0">
                      <a:srgbClr val="191919"/>
                    </a:gs>
                    <a:gs pos="100000">
                      <a:srgbClr val="4D4D4D"/>
                    </a:gs>
                  </a:gsLst>
                  <a:lin ang="5400000" scaled="1"/>
                </a:gradFill>
                <a:ln w="9525">
                  <a:solidFill>
                    <a:srgbClr val="000000"/>
                  </a:solidFill>
                  <a:round/>
                  <a:headEnd/>
                  <a:tailEnd/>
                </a:ln>
              </p:spPr>
              <p:txBody>
                <a:bodyPr/>
                <a:lstStyle/>
                <a:p>
                  <a:pPr algn="ctr"/>
                  <a:endParaRPr lang="en-US" sz="1600">
                    <a:latin typeface="Calibri" pitchFamily="34" charset="0"/>
                  </a:endParaRPr>
                </a:p>
              </p:txBody>
            </p:sp>
            <p:sp>
              <p:nvSpPr>
                <p:cNvPr id="19749" name="Freeform 1607"/>
                <p:cNvSpPr>
                  <a:spLocks/>
                </p:cNvSpPr>
                <p:nvPr/>
              </p:nvSpPr>
              <p:spPr bwMode="gray">
                <a:xfrm>
                  <a:off x="190" y="2557"/>
                  <a:ext cx="448" cy="606"/>
                </a:xfrm>
                <a:custGeom>
                  <a:avLst/>
                  <a:gdLst>
                    <a:gd name="T0" fmla="*/ 0 w 529"/>
                    <a:gd name="T1" fmla="*/ 431 h 713"/>
                    <a:gd name="T2" fmla="*/ 317 w 529"/>
                    <a:gd name="T3" fmla="*/ 431 h 713"/>
                    <a:gd name="T4" fmla="*/ 0 w 529"/>
                    <a:gd name="T5" fmla="*/ 0 h 713"/>
                    <a:gd name="T6" fmla="*/ 0 w 529"/>
                    <a:gd name="T7" fmla="*/ 431 h 713"/>
                    <a:gd name="T8" fmla="*/ 0 60000 65536"/>
                    <a:gd name="T9" fmla="*/ 0 60000 65536"/>
                    <a:gd name="T10" fmla="*/ 0 60000 65536"/>
                    <a:gd name="T11" fmla="*/ 0 60000 65536"/>
                    <a:gd name="T12" fmla="*/ 0 w 529"/>
                    <a:gd name="T13" fmla="*/ 0 h 713"/>
                    <a:gd name="T14" fmla="*/ 529 w 529"/>
                    <a:gd name="T15" fmla="*/ 713 h 713"/>
                  </a:gdLst>
                  <a:ahLst/>
                  <a:cxnLst>
                    <a:cxn ang="T8">
                      <a:pos x="T0" y="T1"/>
                    </a:cxn>
                    <a:cxn ang="T9">
                      <a:pos x="T2" y="T3"/>
                    </a:cxn>
                    <a:cxn ang="T10">
                      <a:pos x="T4" y="T5"/>
                    </a:cxn>
                    <a:cxn ang="T11">
                      <a:pos x="T6" y="T7"/>
                    </a:cxn>
                  </a:cxnLst>
                  <a:rect l="T12" t="T13" r="T14" b="T15"/>
                  <a:pathLst>
                    <a:path w="529" h="713">
                      <a:moveTo>
                        <a:pt x="0" y="713"/>
                      </a:moveTo>
                      <a:lnTo>
                        <a:pt x="529" y="713"/>
                      </a:lnTo>
                      <a:lnTo>
                        <a:pt x="0" y="0"/>
                      </a:lnTo>
                      <a:lnTo>
                        <a:pt x="0" y="713"/>
                      </a:lnTo>
                      <a:close/>
                    </a:path>
                  </a:pathLst>
                </a:custGeom>
                <a:gradFill rotWithShape="1">
                  <a:gsLst>
                    <a:gs pos="0">
                      <a:srgbClr val="4D4D4D"/>
                    </a:gs>
                    <a:gs pos="100000">
                      <a:srgbClr val="191919"/>
                    </a:gs>
                  </a:gsLst>
                  <a:lin ang="5400000" scaled="1"/>
                </a:gradFill>
                <a:ln w="9525">
                  <a:solidFill>
                    <a:srgbClr val="000000"/>
                  </a:solidFill>
                  <a:round/>
                  <a:headEnd/>
                  <a:tailEnd/>
                </a:ln>
              </p:spPr>
              <p:txBody>
                <a:bodyPr/>
                <a:lstStyle/>
                <a:p>
                  <a:pPr algn="ctr"/>
                  <a:endParaRPr lang="en-US" sz="1600">
                    <a:latin typeface="Calibri" pitchFamily="34" charset="0"/>
                  </a:endParaRPr>
                </a:p>
              </p:txBody>
            </p:sp>
            <p:sp>
              <p:nvSpPr>
                <p:cNvPr id="19750" name="Freeform 1608"/>
                <p:cNvSpPr>
                  <a:spLocks/>
                </p:cNvSpPr>
                <p:nvPr/>
              </p:nvSpPr>
              <p:spPr bwMode="gray">
                <a:xfrm>
                  <a:off x="190" y="2445"/>
                  <a:ext cx="736" cy="718"/>
                </a:xfrm>
                <a:custGeom>
                  <a:avLst/>
                  <a:gdLst>
                    <a:gd name="T0" fmla="*/ 0 w 874"/>
                    <a:gd name="T1" fmla="*/ 0 h 848"/>
                    <a:gd name="T2" fmla="*/ 0 w 874"/>
                    <a:gd name="T3" fmla="*/ 81 h 848"/>
                    <a:gd name="T4" fmla="*/ 316 w 874"/>
                    <a:gd name="T5" fmla="*/ 509 h 848"/>
                    <a:gd name="T6" fmla="*/ 522 w 874"/>
                    <a:gd name="T7" fmla="*/ 509 h 848"/>
                    <a:gd name="T8" fmla="*/ 337 w 874"/>
                    <a:gd name="T9" fmla="*/ 0 h 848"/>
                    <a:gd name="T10" fmla="*/ 0 w 874"/>
                    <a:gd name="T11" fmla="*/ 0 h 848"/>
                    <a:gd name="T12" fmla="*/ 0 60000 65536"/>
                    <a:gd name="T13" fmla="*/ 0 60000 65536"/>
                    <a:gd name="T14" fmla="*/ 0 60000 65536"/>
                    <a:gd name="T15" fmla="*/ 0 60000 65536"/>
                    <a:gd name="T16" fmla="*/ 0 60000 65536"/>
                    <a:gd name="T17" fmla="*/ 0 60000 65536"/>
                    <a:gd name="T18" fmla="*/ 0 w 874"/>
                    <a:gd name="T19" fmla="*/ 0 h 848"/>
                    <a:gd name="T20" fmla="*/ 874 w 874"/>
                    <a:gd name="T21" fmla="*/ 848 h 848"/>
                  </a:gdLst>
                  <a:ahLst/>
                  <a:cxnLst>
                    <a:cxn ang="T12">
                      <a:pos x="T0" y="T1"/>
                    </a:cxn>
                    <a:cxn ang="T13">
                      <a:pos x="T2" y="T3"/>
                    </a:cxn>
                    <a:cxn ang="T14">
                      <a:pos x="T4" y="T5"/>
                    </a:cxn>
                    <a:cxn ang="T15">
                      <a:pos x="T6" y="T7"/>
                    </a:cxn>
                    <a:cxn ang="T16">
                      <a:pos x="T8" y="T9"/>
                    </a:cxn>
                    <a:cxn ang="T17">
                      <a:pos x="T10" y="T11"/>
                    </a:cxn>
                  </a:cxnLst>
                  <a:rect l="T18" t="T19" r="T20" b="T21"/>
                  <a:pathLst>
                    <a:path w="874" h="848">
                      <a:moveTo>
                        <a:pt x="0" y="0"/>
                      </a:moveTo>
                      <a:lnTo>
                        <a:pt x="0" y="135"/>
                      </a:lnTo>
                      <a:lnTo>
                        <a:pt x="529" y="848"/>
                      </a:lnTo>
                      <a:lnTo>
                        <a:pt x="874" y="848"/>
                      </a:lnTo>
                      <a:lnTo>
                        <a:pt x="564" y="0"/>
                      </a:lnTo>
                      <a:lnTo>
                        <a:pt x="0" y="0"/>
                      </a:lnTo>
                      <a:close/>
                    </a:path>
                  </a:pathLst>
                </a:custGeom>
                <a:solidFill>
                  <a:srgbClr val="070707"/>
                </a:solidFill>
                <a:ln w="9525">
                  <a:solidFill>
                    <a:srgbClr val="000000"/>
                  </a:solidFill>
                  <a:round/>
                  <a:headEnd/>
                  <a:tailEnd/>
                </a:ln>
              </p:spPr>
              <p:txBody>
                <a:bodyPr/>
                <a:lstStyle/>
                <a:p>
                  <a:pPr algn="ctr"/>
                  <a:endParaRPr lang="en-US" sz="1600">
                    <a:latin typeface="Calibri" pitchFamily="34" charset="0"/>
                  </a:endParaRPr>
                </a:p>
              </p:txBody>
            </p:sp>
            <p:sp>
              <p:nvSpPr>
                <p:cNvPr id="19751" name="Freeform 1609"/>
                <p:cNvSpPr>
                  <a:spLocks/>
                </p:cNvSpPr>
                <p:nvPr/>
              </p:nvSpPr>
              <p:spPr bwMode="gray">
                <a:xfrm>
                  <a:off x="156" y="2406"/>
                  <a:ext cx="1032" cy="39"/>
                </a:xfrm>
                <a:custGeom>
                  <a:avLst/>
                  <a:gdLst>
                    <a:gd name="T0" fmla="*/ 143 w 519"/>
                    <a:gd name="T1" fmla="*/ 156 h 19"/>
                    <a:gd name="T2" fmla="*/ 3937 w 519"/>
                    <a:gd name="T3" fmla="*/ 156 h 19"/>
                    <a:gd name="T4" fmla="*/ 3937 w 519"/>
                    <a:gd name="T5" fmla="*/ 156 h 19"/>
                    <a:gd name="T6" fmla="*/ 4080 w 519"/>
                    <a:gd name="T7" fmla="*/ 156 h 19"/>
                    <a:gd name="T8" fmla="*/ 4080 w 519"/>
                    <a:gd name="T9" fmla="*/ 66 h 19"/>
                    <a:gd name="T10" fmla="*/ 4025 w 519"/>
                    <a:gd name="T11" fmla="*/ 0 h 19"/>
                    <a:gd name="T12" fmla="*/ 56 w 519"/>
                    <a:gd name="T13" fmla="*/ 0 h 19"/>
                    <a:gd name="T14" fmla="*/ 0 w 519"/>
                    <a:gd name="T15" fmla="*/ 66 h 19"/>
                    <a:gd name="T16" fmla="*/ 0 w 519"/>
                    <a:gd name="T17" fmla="*/ 156 h 19"/>
                    <a:gd name="T18" fmla="*/ 143 w 519"/>
                    <a:gd name="T19" fmla="*/ 15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9"/>
                    <a:gd name="T31" fmla="*/ 0 h 19"/>
                    <a:gd name="T32" fmla="*/ 519 w 5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9" h="19">
                      <a:moveTo>
                        <a:pt x="18" y="19"/>
                      </a:moveTo>
                      <a:cubicBezTo>
                        <a:pt x="501" y="19"/>
                        <a:pt x="501" y="19"/>
                        <a:pt x="501" y="19"/>
                      </a:cubicBezTo>
                      <a:cubicBezTo>
                        <a:pt x="501" y="19"/>
                        <a:pt x="501" y="19"/>
                        <a:pt x="501" y="19"/>
                      </a:cubicBezTo>
                      <a:cubicBezTo>
                        <a:pt x="519" y="19"/>
                        <a:pt x="519" y="19"/>
                        <a:pt x="519" y="19"/>
                      </a:cubicBezTo>
                      <a:cubicBezTo>
                        <a:pt x="519" y="8"/>
                        <a:pt x="519" y="8"/>
                        <a:pt x="519" y="8"/>
                      </a:cubicBezTo>
                      <a:cubicBezTo>
                        <a:pt x="519" y="4"/>
                        <a:pt x="516" y="0"/>
                        <a:pt x="512" y="0"/>
                      </a:cubicBezTo>
                      <a:cubicBezTo>
                        <a:pt x="7" y="0"/>
                        <a:pt x="7" y="0"/>
                        <a:pt x="7" y="0"/>
                      </a:cubicBezTo>
                      <a:cubicBezTo>
                        <a:pt x="3" y="0"/>
                        <a:pt x="0" y="4"/>
                        <a:pt x="0" y="8"/>
                      </a:cubicBezTo>
                      <a:cubicBezTo>
                        <a:pt x="0" y="19"/>
                        <a:pt x="0" y="19"/>
                        <a:pt x="0" y="19"/>
                      </a:cubicBezTo>
                      <a:cubicBezTo>
                        <a:pt x="18" y="19"/>
                        <a:pt x="18" y="19"/>
                        <a:pt x="18" y="19"/>
                      </a:cubicBezTo>
                      <a:close/>
                    </a:path>
                  </a:pathLst>
                </a:custGeom>
                <a:gradFill rotWithShape="1">
                  <a:gsLst>
                    <a:gs pos="0">
                      <a:srgbClr val="EAEAEA"/>
                    </a:gs>
                    <a:gs pos="100000">
                      <a:srgbClr val="949494"/>
                    </a:gs>
                  </a:gsLst>
                  <a:lin ang="5400000" scaled="1"/>
                </a:gradFill>
                <a:ln w="9525">
                  <a:noFill/>
                  <a:round/>
                  <a:headEnd/>
                  <a:tailEnd/>
                </a:ln>
              </p:spPr>
              <p:txBody>
                <a:bodyPr/>
                <a:lstStyle/>
                <a:p>
                  <a:pPr algn="ctr"/>
                  <a:endParaRPr lang="en-US" sz="1600">
                    <a:latin typeface="Calibri" pitchFamily="34" charset="0"/>
                  </a:endParaRPr>
                </a:p>
              </p:txBody>
            </p:sp>
            <p:sp>
              <p:nvSpPr>
                <p:cNvPr id="19752" name="Freeform 1610"/>
                <p:cNvSpPr>
                  <a:spLocks/>
                </p:cNvSpPr>
                <p:nvPr/>
              </p:nvSpPr>
              <p:spPr bwMode="gray">
                <a:xfrm>
                  <a:off x="477" y="3367"/>
                  <a:ext cx="389" cy="30"/>
                </a:xfrm>
                <a:custGeom>
                  <a:avLst/>
                  <a:gdLst>
                    <a:gd name="T0" fmla="*/ 0 w 195"/>
                    <a:gd name="T1" fmla="*/ 0 h 16"/>
                    <a:gd name="T2" fmla="*/ 0 w 195"/>
                    <a:gd name="T3" fmla="*/ 81 h 16"/>
                    <a:gd name="T4" fmla="*/ 32 w 195"/>
                    <a:gd name="T5" fmla="*/ 128 h 16"/>
                    <a:gd name="T6" fmla="*/ 1516 w 195"/>
                    <a:gd name="T7" fmla="*/ 128 h 16"/>
                    <a:gd name="T8" fmla="*/ 1548 w 195"/>
                    <a:gd name="T9" fmla="*/ 81 h 16"/>
                    <a:gd name="T10" fmla="*/ 1548 w 195"/>
                    <a:gd name="T11" fmla="*/ 0 h 16"/>
                    <a:gd name="T12" fmla="*/ 0 w 195"/>
                    <a:gd name="T13" fmla="*/ 0 h 16"/>
                    <a:gd name="T14" fmla="*/ 0 60000 65536"/>
                    <a:gd name="T15" fmla="*/ 0 60000 65536"/>
                    <a:gd name="T16" fmla="*/ 0 60000 65536"/>
                    <a:gd name="T17" fmla="*/ 0 60000 65536"/>
                    <a:gd name="T18" fmla="*/ 0 60000 65536"/>
                    <a:gd name="T19" fmla="*/ 0 60000 65536"/>
                    <a:gd name="T20" fmla="*/ 0 60000 65536"/>
                    <a:gd name="T21" fmla="*/ 0 w 195"/>
                    <a:gd name="T22" fmla="*/ 0 h 16"/>
                    <a:gd name="T23" fmla="*/ 195 w 195"/>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16">
                      <a:moveTo>
                        <a:pt x="0" y="0"/>
                      </a:moveTo>
                      <a:cubicBezTo>
                        <a:pt x="0" y="10"/>
                        <a:pt x="0" y="10"/>
                        <a:pt x="0" y="10"/>
                      </a:cubicBezTo>
                      <a:cubicBezTo>
                        <a:pt x="0" y="13"/>
                        <a:pt x="2" y="16"/>
                        <a:pt x="4" y="16"/>
                      </a:cubicBezTo>
                      <a:cubicBezTo>
                        <a:pt x="191" y="16"/>
                        <a:pt x="191" y="16"/>
                        <a:pt x="191" y="16"/>
                      </a:cubicBezTo>
                      <a:cubicBezTo>
                        <a:pt x="193" y="16"/>
                        <a:pt x="195" y="13"/>
                        <a:pt x="195" y="10"/>
                      </a:cubicBezTo>
                      <a:cubicBezTo>
                        <a:pt x="195" y="0"/>
                        <a:pt x="195" y="0"/>
                        <a:pt x="195" y="0"/>
                      </a:cubicBezTo>
                      <a:lnTo>
                        <a:pt x="0" y="0"/>
                      </a:lnTo>
                      <a:close/>
                    </a:path>
                  </a:pathLst>
                </a:custGeom>
                <a:gradFill rotWithShape="1">
                  <a:gsLst>
                    <a:gs pos="0">
                      <a:srgbClr val="949494"/>
                    </a:gs>
                    <a:gs pos="50000">
                      <a:srgbClr val="EAEAEA"/>
                    </a:gs>
                    <a:gs pos="100000">
                      <a:srgbClr val="949494"/>
                    </a:gs>
                  </a:gsLst>
                  <a:lin ang="0" scaled="1"/>
                </a:gradFill>
                <a:ln w="9525">
                  <a:noFill/>
                  <a:round/>
                  <a:headEnd/>
                  <a:tailEnd/>
                </a:ln>
              </p:spPr>
              <p:txBody>
                <a:bodyPr/>
                <a:lstStyle/>
                <a:p>
                  <a:pPr algn="ctr"/>
                  <a:endParaRPr lang="en-US" sz="1600">
                    <a:latin typeface="Calibri" pitchFamily="34" charset="0"/>
                  </a:endParaRPr>
                </a:p>
              </p:txBody>
            </p:sp>
            <p:sp>
              <p:nvSpPr>
                <p:cNvPr id="19753" name="Rectangle 1611"/>
                <p:cNvSpPr>
                  <a:spLocks noChangeArrowheads="1"/>
                </p:cNvSpPr>
                <p:nvPr/>
              </p:nvSpPr>
              <p:spPr bwMode="gray">
                <a:xfrm>
                  <a:off x="1099" y="3189"/>
                  <a:ext cx="51" cy="13"/>
                </a:xfrm>
                <a:prstGeom prst="rect">
                  <a:avLst/>
                </a:prstGeom>
                <a:solidFill>
                  <a:srgbClr val="DBDBDB"/>
                </a:solidFill>
                <a:ln w="9525">
                  <a:noFill/>
                  <a:miter lim="800000"/>
                  <a:headEnd/>
                  <a:tailEnd/>
                </a:ln>
              </p:spPr>
              <p:txBody>
                <a:bodyPr/>
                <a:lstStyle/>
                <a:p>
                  <a:pPr algn="ctr"/>
                  <a:endParaRPr lang="en-US" sz="1600">
                    <a:latin typeface="Calibri" pitchFamily="34" charset="0"/>
                  </a:endParaRPr>
                </a:p>
              </p:txBody>
            </p:sp>
            <p:sp>
              <p:nvSpPr>
                <p:cNvPr id="19754" name="Rectangle 1612"/>
                <p:cNvSpPr>
                  <a:spLocks noChangeArrowheads="1"/>
                </p:cNvSpPr>
                <p:nvPr/>
              </p:nvSpPr>
              <p:spPr bwMode="gray">
                <a:xfrm>
                  <a:off x="190" y="2445"/>
                  <a:ext cx="960" cy="718"/>
                </a:xfrm>
                <a:prstGeom prst="rect">
                  <a:avLst/>
                </a:prstGeom>
                <a:noFill/>
                <a:ln w="12700">
                  <a:solidFill>
                    <a:srgbClr val="C0C0C0"/>
                  </a:solidFill>
                  <a:miter lim="800000"/>
                  <a:headEnd/>
                  <a:tailEnd/>
                </a:ln>
              </p:spPr>
              <p:txBody>
                <a:bodyPr wrap="none" anchor="ctr"/>
                <a:lstStyle/>
                <a:p>
                  <a:pPr algn="ctr"/>
                  <a:endParaRPr lang="en-US" sz="1600">
                    <a:latin typeface="Calibri" pitchFamily="34" charset="0"/>
                  </a:endParaRPr>
                </a:p>
              </p:txBody>
            </p:sp>
            <p:sp>
              <p:nvSpPr>
                <p:cNvPr id="19755" name="Freeform 1613"/>
                <p:cNvSpPr>
                  <a:spLocks/>
                </p:cNvSpPr>
                <p:nvPr/>
              </p:nvSpPr>
              <p:spPr bwMode="gray">
                <a:xfrm>
                  <a:off x="1057" y="2644"/>
                  <a:ext cx="457" cy="943"/>
                </a:xfrm>
                <a:custGeom>
                  <a:avLst/>
                  <a:gdLst>
                    <a:gd name="T0" fmla="*/ 256 w 236"/>
                    <a:gd name="T1" fmla="*/ 0 h 438"/>
                    <a:gd name="T2" fmla="*/ 72 w 236"/>
                    <a:gd name="T3" fmla="*/ 0 h 438"/>
                    <a:gd name="T4" fmla="*/ 0 w 236"/>
                    <a:gd name="T5" fmla="*/ 88 h 438"/>
                    <a:gd name="T6" fmla="*/ 0 w 236"/>
                    <a:gd name="T7" fmla="*/ 4256 h 438"/>
                    <a:gd name="T8" fmla="*/ 72 w 236"/>
                    <a:gd name="T9" fmla="*/ 4353 h 438"/>
                    <a:gd name="T10" fmla="*/ 1642 w 236"/>
                    <a:gd name="T11" fmla="*/ 4353 h 438"/>
                    <a:gd name="T12" fmla="*/ 1714 w 236"/>
                    <a:gd name="T13" fmla="*/ 4256 h 438"/>
                    <a:gd name="T14" fmla="*/ 1714 w 236"/>
                    <a:gd name="T15" fmla="*/ 3955 h 438"/>
                    <a:gd name="T16" fmla="*/ 256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pPr algn="ctr"/>
                  <a:endParaRPr lang="en-US" sz="1600">
                    <a:latin typeface="Calibri" pitchFamily="34" charset="0"/>
                  </a:endParaRPr>
                </a:p>
              </p:txBody>
            </p:sp>
            <p:sp>
              <p:nvSpPr>
                <p:cNvPr id="19756" name="Freeform 1614"/>
                <p:cNvSpPr>
                  <a:spLocks/>
                </p:cNvSpPr>
                <p:nvPr/>
              </p:nvSpPr>
              <p:spPr bwMode="gray">
                <a:xfrm>
                  <a:off x="1124" y="2644"/>
                  <a:ext cx="389" cy="857"/>
                </a:xfrm>
                <a:custGeom>
                  <a:avLst/>
                  <a:gdLst>
                    <a:gd name="T0" fmla="*/ 1450 w 201"/>
                    <a:gd name="T1" fmla="*/ 88 h 398"/>
                    <a:gd name="T2" fmla="*/ 1378 w 201"/>
                    <a:gd name="T3" fmla="*/ 0 h 398"/>
                    <a:gd name="T4" fmla="*/ 0 w 201"/>
                    <a:gd name="T5" fmla="*/ 0 h 398"/>
                    <a:gd name="T6" fmla="*/ 1450 w 201"/>
                    <a:gd name="T7" fmla="*/ 3964 h 398"/>
                    <a:gd name="T8" fmla="*/ 1450 w 201"/>
                    <a:gd name="T9" fmla="*/ 88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pPr algn="ctr"/>
                  <a:endParaRPr lang="en-US" sz="1600">
                    <a:latin typeface="Calibri" pitchFamily="34" charset="0"/>
                  </a:endParaRPr>
                </a:p>
              </p:txBody>
            </p:sp>
            <p:sp>
              <p:nvSpPr>
                <p:cNvPr id="19757" name="Freeform 1615"/>
                <p:cNvSpPr>
                  <a:spLocks/>
                </p:cNvSpPr>
                <p:nvPr/>
              </p:nvSpPr>
              <p:spPr bwMode="gray">
                <a:xfrm>
                  <a:off x="1162" y="2679"/>
                  <a:ext cx="317" cy="506"/>
                </a:xfrm>
                <a:custGeom>
                  <a:avLst/>
                  <a:gdLst>
                    <a:gd name="T0" fmla="*/ 1134 w 166"/>
                    <a:gd name="T1" fmla="*/ 2329 h 234"/>
                    <a:gd name="T2" fmla="*/ 1186 w 166"/>
                    <a:gd name="T3" fmla="*/ 2260 h 234"/>
                    <a:gd name="T4" fmla="*/ 1186 w 166"/>
                    <a:gd name="T5" fmla="*/ 61 h 234"/>
                    <a:gd name="T6" fmla="*/ 1134 w 166"/>
                    <a:gd name="T7" fmla="*/ 0 h 234"/>
                    <a:gd name="T8" fmla="*/ 0 w 166"/>
                    <a:gd name="T9" fmla="*/ 0 h 234"/>
                    <a:gd name="T10" fmla="*/ 857 w 166"/>
                    <a:gd name="T11" fmla="*/ 2329 h 234"/>
                    <a:gd name="T12" fmla="*/ 1134 w 166"/>
                    <a:gd name="T13" fmla="*/ 2329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pPr algn="ctr"/>
                  <a:endParaRPr lang="en-US" sz="1600">
                    <a:latin typeface="Calibri" pitchFamily="34" charset="0"/>
                  </a:endParaRPr>
                </a:p>
              </p:txBody>
            </p:sp>
            <p:sp>
              <p:nvSpPr>
                <p:cNvPr id="19758" name="Freeform 1616"/>
                <p:cNvSpPr>
                  <a:spLocks/>
                </p:cNvSpPr>
                <p:nvPr/>
              </p:nvSpPr>
              <p:spPr bwMode="gray">
                <a:xfrm>
                  <a:off x="1090" y="2679"/>
                  <a:ext cx="300" cy="506"/>
                </a:xfrm>
                <a:custGeom>
                  <a:avLst/>
                  <a:gdLst>
                    <a:gd name="T0" fmla="*/ 256 w 156"/>
                    <a:gd name="T1" fmla="*/ 0 h 234"/>
                    <a:gd name="T2" fmla="*/ 48 w 156"/>
                    <a:gd name="T3" fmla="*/ 0 h 234"/>
                    <a:gd name="T4" fmla="*/ 0 w 156"/>
                    <a:gd name="T5" fmla="*/ 61 h 234"/>
                    <a:gd name="T6" fmla="*/ 0 w 156"/>
                    <a:gd name="T7" fmla="*/ 2260 h 234"/>
                    <a:gd name="T8" fmla="*/ 48 w 156"/>
                    <a:gd name="T9" fmla="*/ 2329 h 234"/>
                    <a:gd name="T10" fmla="*/ 1110 w 156"/>
                    <a:gd name="T11" fmla="*/ 2329 h 234"/>
                    <a:gd name="T12" fmla="*/ 256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pPr algn="ctr"/>
                  <a:endParaRPr lang="en-US" sz="1600">
                    <a:latin typeface="Calibri" pitchFamily="34" charset="0"/>
                  </a:endParaRPr>
                </a:p>
              </p:txBody>
            </p:sp>
            <p:sp>
              <p:nvSpPr>
                <p:cNvPr id="19759" name="Rectangle 1617"/>
                <p:cNvSpPr>
                  <a:spLocks noChangeArrowheads="1"/>
                </p:cNvSpPr>
                <p:nvPr/>
              </p:nvSpPr>
              <p:spPr bwMode="gray">
                <a:xfrm>
                  <a:off x="1107" y="2696"/>
                  <a:ext cx="359" cy="113"/>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760" name="Rectangle 1618"/>
                <p:cNvSpPr>
                  <a:spLocks noChangeArrowheads="1"/>
                </p:cNvSpPr>
                <p:nvPr/>
              </p:nvSpPr>
              <p:spPr bwMode="gray">
                <a:xfrm>
                  <a:off x="1107" y="2817"/>
                  <a:ext cx="359" cy="108"/>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761" name="Rectangle 1619"/>
                <p:cNvSpPr>
                  <a:spLocks noChangeArrowheads="1"/>
                </p:cNvSpPr>
                <p:nvPr/>
              </p:nvSpPr>
              <p:spPr bwMode="gray">
                <a:xfrm>
                  <a:off x="1107" y="2934"/>
                  <a:ext cx="359" cy="113"/>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762" name="Rectangle 1620"/>
                <p:cNvSpPr>
                  <a:spLocks noChangeArrowheads="1"/>
                </p:cNvSpPr>
                <p:nvPr/>
              </p:nvSpPr>
              <p:spPr bwMode="gray">
                <a:xfrm>
                  <a:off x="1386" y="2891"/>
                  <a:ext cx="59" cy="22"/>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763" name="Rectangle 1621"/>
                <p:cNvSpPr>
                  <a:spLocks noChangeArrowheads="1"/>
                </p:cNvSpPr>
                <p:nvPr/>
              </p:nvSpPr>
              <p:spPr bwMode="gray">
                <a:xfrm>
                  <a:off x="1124" y="2830"/>
                  <a:ext cx="321" cy="52"/>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sp>
              <p:nvSpPr>
                <p:cNvPr id="19764" name="Rectangle 1622"/>
                <p:cNvSpPr>
                  <a:spLocks noChangeArrowheads="1"/>
                </p:cNvSpPr>
                <p:nvPr/>
              </p:nvSpPr>
              <p:spPr bwMode="gray">
                <a:xfrm>
                  <a:off x="1386" y="2774"/>
                  <a:ext cx="59" cy="17"/>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765" name="Rectangle 1623"/>
                <p:cNvSpPr>
                  <a:spLocks noChangeArrowheads="1"/>
                </p:cNvSpPr>
                <p:nvPr/>
              </p:nvSpPr>
              <p:spPr bwMode="gray">
                <a:xfrm>
                  <a:off x="1124" y="2713"/>
                  <a:ext cx="321" cy="48"/>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sp>
              <p:nvSpPr>
                <p:cNvPr id="19766" name="Freeform 1624"/>
                <p:cNvSpPr>
                  <a:spLocks/>
                </p:cNvSpPr>
                <p:nvPr/>
              </p:nvSpPr>
              <p:spPr bwMode="gray">
                <a:xfrm>
                  <a:off x="1090" y="3501"/>
                  <a:ext cx="389" cy="30"/>
                </a:xfrm>
                <a:custGeom>
                  <a:avLst/>
                  <a:gdLst>
                    <a:gd name="T0" fmla="*/ 0 w 202"/>
                    <a:gd name="T1" fmla="*/ 0 h 15"/>
                    <a:gd name="T2" fmla="*/ 0 w 202"/>
                    <a:gd name="T3" fmla="*/ 50 h 15"/>
                    <a:gd name="T4" fmla="*/ 79 w 202"/>
                    <a:gd name="T5" fmla="*/ 128 h 15"/>
                    <a:gd name="T6" fmla="*/ 1371 w 202"/>
                    <a:gd name="T7" fmla="*/ 128 h 15"/>
                    <a:gd name="T8" fmla="*/ 1450 w 202"/>
                    <a:gd name="T9" fmla="*/ 50 h 15"/>
                    <a:gd name="T10" fmla="*/ 1450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pPr algn="ctr"/>
                  <a:endParaRPr lang="en-US" sz="1600">
                    <a:latin typeface="Calibri" pitchFamily="34" charset="0"/>
                  </a:endParaRPr>
                </a:p>
              </p:txBody>
            </p:sp>
            <p:sp>
              <p:nvSpPr>
                <p:cNvPr id="19767" name="Freeform 1625"/>
                <p:cNvSpPr>
                  <a:spLocks/>
                </p:cNvSpPr>
                <p:nvPr/>
              </p:nvSpPr>
              <p:spPr bwMode="gray">
                <a:xfrm>
                  <a:off x="1090" y="3470"/>
                  <a:ext cx="389" cy="30"/>
                </a:xfrm>
                <a:custGeom>
                  <a:avLst/>
                  <a:gdLst>
                    <a:gd name="T0" fmla="*/ 1450 w 202"/>
                    <a:gd name="T1" fmla="*/ 94 h 14"/>
                    <a:gd name="T2" fmla="*/ 1371 w 202"/>
                    <a:gd name="T3" fmla="*/ 0 h 14"/>
                    <a:gd name="T4" fmla="*/ 79 w 202"/>
                    <a:gd name="T5" fmla="*/ 0 h 14"/>
                    <a:gd name="T6" fmla="*/ 0 w 202"/>
                    <a:gd name="T7" fmla="*/ 94 h 14"/>
                    <a:gd name="T8" fmla="*/ 0 w 202"/>
                    <a:gd name="T9" fmla="*/ 148 h 14"/>
                    <a:gd name="T10" fmla="*/ 1450 w 202"/>
                    <a:gd name="T11" fmla="*/ 148 h 14"/>
                    <a:gd name="T12" fmla="*/ 1450 w 202"/>
                    <a:gd name="T13" fmla="*/ 94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pPr algn="ctr"/>
                  <a:endParaRPr lang="en-US" sz="1600">
                    <a:latin typeface="Calibri" pitchFamily="34" charset="0"/>
                  </a:endParaRPr>
                </a:p>
              </p:txBody>
            </p:sp>
          </p:grpSp>
          <p:pic>
            <p:nvPicPr>
              <p:cNvPr id="19741" name="Picture 34" descr="FotoIcon_Rechteck_Rand"/>
              <p:cNvPicPr>
                <a:picLocks noChangeAspect="1" noChangeArrowheads="1"/>
              </p:cNvPicPr>
              <p:nvPr/>
            </p:nvPicPr>
            <p:blipFill>
              <a:blip r:embed="rId4" cstate="print"/>
              <a:srcRect/>
              <a:stretch>
                <a:fillRect/>
              </a:stretch>
            </p:blipFill>
            <p:spPr bwMode="auto">
              <a:xfrm>
                <a:off x="-1669807" y="5363762"/>
                <a:ext cx="1000230" cy="998174"/>
              </a:xfrm>
              <a:prstGeom prst="rect">
                <a:avLst/>
              </a:prstGeom>
              <a:noFill/>
              <a:ln w="9525">
                <a:noFill/>
                <a:miter lim="800000"/>
                <a:headEnd/>
                <a:tailEnd/>
              </a:ln>
            </p:spPr>
          </p:pic>
          <p:pic>
            <p:nvPicPr>
              <p:cNvPr id="19742" name="Picture 9"/>
              <p:cNvPicPr>
                <a:picLocks noChangeAspect="1" noChangeArrowheads="1"/>
              </p:cNvPicPr>
              <p:nvPr/>
            </p:nvPicPr>
            <p:blipFill>
              <a:blip r:embed="rId5" cstate="print"/>
              <a:srcRect/>
              <a:stretch>
                <a:fillRect/>
              </a:stretch>
            </p:blipFill>
            <p:spPr bwMode="auto">
              <a:xfrm>
                <a:off x="-1803400" y="6222178"/>
                <a:ext cx="1346200" cy="284312"/>
              </a:xfrm>
              <a:prstGeom prst="rect">
                <a:avLst/>
              </a:prstGeom>
              <a:noFill/>
              <a:ln w="9525">
                <a:noFill/>
                <a:miter lim="800000"/>
                <a:headEnd/>
                <a:tailEnd/>
              </a:ln>
            </p:spPr>
          </p:pic>
        </p:grpSp>
      </p:grpSp>
      <p:grpSp>
        <p:nvGrpSpPr>
          <p:cNvPr id="8" name="Group 304"/>
          <p:cNvGrpSpPr>
            <a:grpSpLocks/>
          </p:cNvGrpSpPr>
          <p:nvPr/>
        </p:nvGrpSpPr>
        <p:grpSpPr bwMode="auto">
          <a:xfrm>
            <a:off x="1674813" y="1524000"/>
            <a:ext cx="984250" cy="1517650"/>
            <a:chOff x="2887218" y="1040070"/>
            <a:chExt cx="983055" cy="1517399"/>
          </a:xfrm>
        </p:grpSpPr>
        <p:cxnSp>
          <p:nvCxnSpPr>
            <p:cNvPr id="40" name="Straight Arrow Connector 39"/>
            <p:cNvCxnSpPr/>
            <p:nvPr/>
          </p:nvCxnSpPr>
          <p:spPr bwMode="auto">
            <a:xfrm rot="16200000" flipV="1">
              <a:off x="3173124" y="2277326"/>
              <a:ext cx="552359" cy="7927"/>
            </a:xfrm>
            <a:prstGeom prst="straightConnector1">
              <a:avLst/>
            </a:prstGeom>
            <a:solidFill>
              <a:schemeClr val="accent1"/>
            </a:solidFill>
            <a:ln w="38100" cap="flat" cmpd="sng" algn="ctr">
              <a:solidFill>
                <a:schemeClr val="bg2">
                  <a:lumMod val="75000"/>
                </a:schemeClr>
              </a:solidFill>
              <a:prstDash val="solid"/>
              <a:round/>
              <a:headEnd type="none"/>
              <a:tailEnd type="none"/>
            </a:ln>
            <a:effectLst/>
          </p:spPr>
        </p:cxnSp>
        <p:sp>
          <p:nvSpPr>
            <p:cNvPr id="19702" name="TextBox 366"/>
            <p:cNvSpPr txBox="1">
              <a:spLocks noChangeArrowheads="1"/>
            </p:cNvSpPr>
            <p:nvPr/>
          </p:nvSpPr>
          <p:spPr bwMode="auto">
            <a:xfrm>
              <a:off x="2966497" y="1040070"/>
              <a:ext cx="724606" cy="415856"/>
            </a:xfrm>
            <a:prstGeom prst="rect">
              <a:avLst/>
            </a:prstGeom>
            <a:noFill/>
            <a:ln w="9525">
              <a:noFill/>
              <a:miter lim="800000"/>
              <a:headEnd/>
              <a:tailEnd/>
            </a:ln>
          </p:spPr>
          <p:txBody>
            <a:bodyPr wrap="none">
              <a:spAutoFit/>
            </a:bodyPr>
            <a:lstStyle/>
            <a:p>
              <a:pPr algn="ctr"/>
              <a:r>
                <a:rPr lang="zh-CN" altLang="en-US" sz="1000">
                  <a:latin typeface="宋体" pitchFamily="2" charset="-122"/>
                  <a:ea typeface="宋体" pitchFamily="2" charset="-122"/>
                </a:rPr>
                <a:t>移动员工</a:t>
              </a:r>
              <a:endParaRPr lang="en-US" altLang="zh-CN" sz="1000">
                <a:latin typeface="宋体" pitchFamily="2" charset="-122"/>
                <a:ea typeface="宋体" pitchFamily="2" charset="-122"/>
                <a:cs typeface="Arial" pitchFamily="34" charset="0"/>
              </a:endParaRPr>
            </a:p>
            <a:p>
              <a:pPr algn="ctr"/>
              <a:r>
                <a:rPr lang="en-US" sz="1000">
                  <a:latin typeface="Calibri" pitchFamily="34" charset="0"/>
                  <a:ea typeface="宋体" pitchFamily="2" charset="-122"/>
                  <a:cs typeface="Arial" pitchFamily="34" charset="0"/>
                </a:rPr>
                <a:t>Mobile</a:t>
              </a:r>
            </a:p>
          </p:txBody>
        </p:sp>
        <p:grpSp>
          <p:nvGrpSpPr>
            <p:cNvPr id="9" name="Group 535"/>
            <p:cNvGrpSpPr>
              <a:grpSpLocks/>
            </p:cNvGrpSpPr>
            <p:nvPr/>
          </p:nvGrpSpPr>
          <p:grpSpPr bwMode="auto">
            <a:xfrm>
              <a:off x="2887218" y="1431035"/>
              <a:ext cx="983055" cy="821595"/>
              <a:chOff x="9474200" y="2282826"/>
              <a:chExt cx="1346200" cy="1150264"/>
            </a:xfrm>
          </p:grpSpPr>
          <p:sp>
            <p:nvSpPr>
              <p:cNvPr id="19704" name="AutoShape 26"/>
              <p:cNvSpPr>
                <a:spLocks noChangeArrowheads="1"/>
              </p:cNvSpPr>
              <p:nvPr/>
            </p:nvSpPr>
            <p:spPr bwMode="auto">
              <a:xfrm>
                <a:off x="9605737" y="2282826"/>
                <a:ext cx="1009136" cy="1009136"/>
              </a:xfrm>
              <a:prstGeom prst="roundRect">
                <a:avLst>
                  <a:gd name="adj" fmla="val 16667"/>
                </a:avLst>
              </a:prstGeom>
              <a:blipFill dpi="0" rotWithShape="1">
                <a:blip r:embed="rId2" cstate="print"/>
                <a:srcRect/>
                <a:stretch>
                  <a:fillRect/>
                </a:stretch>
              </a:blipFill>
              <a:ln w="9525">
                <a:solidFill>
                  <a:schemeClr val="tx1"/>
                </a:solidFill>
                <a:round/>
                <a:headEnd/>
                <a:tailEnd/>
              </a:ln>
            </p:spPr>
            <p:txBody>
              <a:bodyPr wrap="none" anchor="ctr"/>
              <a:lstStyle/>
              <a:p>
                <a:pPr algn="ctr"/>
                <a:endParaRPr lang="en-US" sz="1600">
                  <a:latin typeface="Calibri" pitchFamily="34" charset="0"/>
                </a:endParaRPr>
              </a:p>
            </p:txBody>
          </p:sp>
          <p:grpSp>
            <p:nvGrpSpPr>
              <p:cNvPr id="10" name="Group 131"/>
              <p:cNvGrpSpPr>
                <a:grpSpLocks/>
              </p:cNvGrpSpPr>
              <p:nvPr/>
            </p:nvGrpSpPr>
            <p:grpSpPr bwMode="auto">
              <a:xfrm>
                <a:off x="9842500" y="2468030"/>
                <a:ext cx="554567" cy="739422"/>
                <a:chOff x="4470" y="2424"/>
                <a:chExt cx="830" cy="1159"/>
              </a:xfrm>
            </p:grpSpPr>
            <p:pic>
              <p:nvPicPr>
                <p:cNvPr id="19708" name="Picture 132"/>
                <p:cNvPicPr>
                  <a:picLocks noChangeAspect="1" noChangeArrowheads="1"/>
                </p:cNvPicPr>
                <p:nvPr/>
              </p:nvPicPr>
              <p:blipFill>
                <a:blip r:embed="rId6" cstate="print">
                  <a:lum bright="18000"/>
                </a:blip>
                <a:srcRect/>
                <a:stretch>
                  <a:fillRect/>
                </a:stretch>
              </p:blipFill>
              <p:spPr bwMode="gray">
                <a:xfrm>
                  <a:off x="4470" y="3413"/>
                  <a:ext cx="830" cy="170"/>
                </a:xfrm>
                <a:prstGeom prst="rect">
                  <a:avLst/>
                </a:prstGeom>
                <a:noFill/>
                <a:ln w="9525">
                  <a:noFill/>
                  <a:miter lim="800000"/>
                  <a:headEnd/>
                  <a:tailEnd/>
                </a:ln>
              </p:spPr>
            </p:pic>
            <p:grpSp>
              <p:nvGrpSpPr>
                <p:cNvPr id="11" name="Group 133"/>
                <p:cNvGrpSpPr>
                  <a:grpSpLocks/>
                </p:cNvGrpSpPr>
                <p:nvPr/>
              </p:nvGrpSpPr>
              <p:grpSpPr bwMode="auto">
                <a:xfrm>
                  <a:off x="4618" y="2424"/>
                  <a:ext cx="554" cy="1064"/>
                  <a:chOff x="4618" y="2420"/>
                  <a:chExt cx="554" cy="1064"/>
                </a:xfrm>
              </p:grpSpPr>
              <p:grpSp>
                <p:nvGrpSpPr>
                  <p:cNvPr id="12" name="Group 134"/>
                  <p:cNvGrpSpPr>
                    <a:grpSpLocks/>
                  </p:cNvGrpSpPr>
                  <p:nvPr/>
                </p:nvGrpSpPr>
                <p:grpSpPr bwMode="auto">
                  <a:xfrm>
                    <a:off x="4618" y="2420"/>
                    <a:ext cx="554" cy="1064"/>
                    <a:chOff x="4618" y="2420"/>
                    <a:chExt cx="554" cy="1064"/>
                  </a:xfrm>
                </p:grpSpPr>
                <p:grpSp>
                  <p:nvGrpSpPr>
                    <p:cNvPr id="13" name="Group 135"/>
                    <p:cNvGrpSpPr>
                      <a:grpSpLocks/>
                    </p:cNvGrpSpPr>
                    <p:nvPr/>
                  </p:nvGrpSpPr>
                  <p:grpSpPr bwMode="auto">
                    <a:xfrm>
                      <a:off x="4618" y="2420"/>
                      <a:ext cx="554" cy="1064"/>
                      <a:chOff x="4618" y="2420"/>
                      <a:chExt cx="554" cy="1064"/>
                    </a:xfrm>
                  </p:grpSpPr>
                  <p:sp>
                    <p:nvSpPr>
                      <p:cNvPr id="19732" name="Freeform 136"/>
                      <p:cNvSpPr>
                        <a:spLocks/>
                      </p:cNvSpPr>
                      <p:nvPr/>
                    </p:nvSpPr>
                    <p:spPr bwMode="gray">
                      <a:xfrm>
                        <a:off x="4627" y="2418"/>
                        <a:ext cx="546" cy="1066"/>
                      </a:xfrm>
                      <a:custGeom>
                        <a:avLst/>
                        <a:gdLst>
                          <a:gd name="T0" fmla="*/ 166 w 984"/>
                          <a:gd name="T1" fmla="*/ 307 h 1932"/>
                          <a:gd name="T2" fmla="*/ 146 w 984"/>
                          <a:gd name="T3" fmla="*/ 323 h 1932"/>
                          <a:gd name="T4" fmla="*/ 19 w 984"/>
                          <a:gd name="T5" fmla="*/ 323 h 1932"/>
                          <a:gd name="T6" fmla="*/ 0 w 984"/>
                          <a:gd name="T7" fmla="*/ 307 h 1932"/>
                          <a:gd name="T8" fmla="*/ 0 w 984"/>
                          <a:gd name="T9" fmla="*/ 17 h 1932"/>
                          <a:gd name="T10" fmla="*/ 19 w 984"/>
                          <a:gd name="T11" fmla="*/ 0 h 1932"/>
                          <a:gd name="T12" fmla="*/ 146 w 984"/>
                          <a:gd name="T13" fmla="*/ 0 h 1932"/>
                          <a:gd name="T14" fmla="*/ 166 w 984"/>
                          <a:gd name="T15" fmla="*/ 17 h 1932"/>
                          <a:gd name="T16" fmla="*/ 166 w 984"/>
                          <a:gd name="T17" fmla="*/ 307 h 19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84"/>
                          <a:gd name="T28" fmla="*/ 0 h 1932"/>
                          <a:gd name="T29" fmla="*/ 984 w 984"/>
                          <a:gd name="T30" fmla="*/ 1932 h 19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84" h="1932">
                            <a:moveTo>
                              <a:pt x="984" y="1833"/>
                            </a:moveTo>
                            <a:cubicBezTo>
                              <a:pt x="984" y="1889"/>
                              <a:pt x="933" y="1932"/>
                              <a:pt x="868" y="1932"/>
                            </a:cubicBezTo>
                            <a:cubicBezTo>
                              <a:pt x="116" y="1932"/>
                              <a:pt x="116" y="1932"/>
                              <a:pt x="116" y="1932"/>
                            </a:cubicBezTo>
                            <a:cubicBezTo>
                              <a:pt x="52" y="1932"/>
                              <a:pt x="0" y="1889"/>
                              <a:pt x="0" y="1833"/>
                            </a:cubicBezTo>
                            <a:cubicBezTo>
                              <a:pt x="0" y="99"/>
                              <a:pt x="0" y="99"/>
                              <a:pt x="0" y="99"/>
                            </a:cubicBezTo>
                            <a:cubicBezTo>
                              <a:pt x="0" y="44"/>
                              <a:pt x="52" y="0"/>
                              <a:pt x="116" y="0"/>
                            </a:cubicBezTo>
                            <a:cubicBezTo>
                              <a:pt x="868" y="0"/>
                              <a:pt x="868" y="0"/>
                              <a:pt x="868" y="0"/>
                            </a:cubicBezTo>
                            <a:cubicBezTo>
                              <a:pt x="933" y="0"/>
                              <a:pt x="984" y="44"/>
                              <a:pt x="984" y="99"/>
                            </a:cubicBezTo>
                            <a:cubicBezTo>
                              <a:pt x="984" y="1833"/>
                              <a:pt x="984" y="1833"/>
                              <a:pt x="984" y="1833"/>
                            </a:cubicBezTo>
                            <a:close/>
                          </a:path>
                        </a:pathLst>
                      </a:custGeom>
                      <a:solidFill>
                        <a:srgbClr val="666666"/>
                      </a:solidFill>
                      <a:ln w="9525">
                        <a:noFill/>
                        <a:round/>
                        <a:headEnd/>
                        <a:tailEnd/>
                      </a:ln>
                    </p:spPr>
                    <p:txBody>
                      <a:bodyPr/>
                      <a:lstStyle/>
                      <a:p>
                        <a:pPr algn="ctr"/>
                        <a:endParaRPr lang="en-US" sz="1600">
                          <a:latin typeface="Calibri" pitchFamily="34" charset="0"/>
                        </a:endParaRPr>
                      </a:p>
                    </p:txBody>
                  </p:sp>
                  <p:sp>
                    <p:nvSpPr>
                      <p:cNvPr id="19733" name="Freeform 137"/>
                      <p:cNvSpPr>
                        <a:spLocks/>
                      </p:cNvSpPr>
                      <p:nvPr/>
                    </p:nvSpPr>
                    <p:spPr bwMode="gray">
                      <a:xfrm>
                        <a:off x="4637" y="2428"/>
                        <a:ext cx="530" cy="1045"/>
                      </a:xfrm>
                      <a:custGeom>
                        <a:avLst/>
                        <a:gdLst>
                          <a:gd name="T0" fmla="*/ 165 w 946"/>
                          <a:gd name="T1" fmla="*/ 313 h 1859"/>
                          <a:gd name="T2" fmla="*/ 146 w 946"/>
                          <a:gd name="T3" fmla="*/ 329 h 1859"/>
                          <a:gd name="T4" fmla="*/ 20 w 946"/>
                          <a:gd name="T5" fmla="*/ 329 h 1859"/>
                          <a:gd name="T6" fmla="*/ 0 w 946"/>
                          <a:gd name="T7" fmla="*/ 313 h 1859"/>
                          <a:gd name="T8" fmla="*/ 0 w 946"/>
                          <a:gd name="T9" fmla="*/ 17 h 1859"/>
                          <a:gd name="T10" fmla="*/ 20 w 946"/>
                          <a:gd name="T11" fmla="*/ 0 h 1859"/>
                          <a:gd name="T12" fmla="*/ 146 w 946"/>
                          <a:gd name="T13" fmla="*/ 0 h 1859"/>
                          <a:gd name="T14" fmla="*/ 165 w 946"/>
                          <a:gd name="T15" fmla="*/ 17 h 1859"/>
                          <a:gd name="T16" fmla="*/ 165 w 946"/>
                          <a:gd name="T17" fmla="*/ 313 h 18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6"/>
                          <a:gd name="T28" fmla="*/ 0 h 1859"/>
                          <a:gd name="T29" fmla="*/ 946 w 946"/>
                          <a:gd name="T30" fmla="*/ 1859 h 18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6" h="1859">
                            <a:moveTo>
                              <a:pt x="946" y="1763"/>
                            </a:moveTo>
                            <a:cubicBezTo>
                              <a:pt x="946" y="1816"/>
                              <a:pt x="896" y="1859"/>
                              <a:pt x="834" y="1859"/>
                            </a:cubicBezTo>
                            <a:cubicBezTo>
                              <a:pt x="111" y="1859"/>
                              <a:pt x="111" y="1859"/>
                              <a:pt x="111" y="1859"/>
                            </a:cubicBezTo>
                            <a:cubicBezTo>
                              <a:pt x="50" y="1859"/>
                              <a:pt x="0" y="1816"/>
                              <a:pt x="0" y="1763"/>
                            </a:cubicBezTo>
                            <a:cubicBezTo>
                              <a:pt x="0" y="95"/>
                              <a:pt x="0" y="95"/>
                              <a:pt x="0" y="95"/>
                            </a:cubicBezTo>
                            <a:cubicBezTo>
                              <a:pt x="0" y="44"/>
                              <a:pt x="50" y="0"/>
                              <a:pt x="111" y="0"/>
                            </a:cubicBezTo>
                            <a:cubicBezTo>
                              <a:pt x="834" y="0"/>
                              <a:pt x="834" y="0"/>
                              <a:pt x="834" y="0"/>
                            </a:cubicBezTo>
                            <a:cubicBezTo>
                              <a:pt x="896" y="0"/>
                              <a:pt x="946" y="44"/>
                              <a:pt x="946" y="95"/>
                            </a:cubicBezTo>
                            <a:cubicBezTo>
                              <a:pt x="946" y="1763"/>
                              <a:pt x="946" y="1763"/>
                              <a:pt x="946" y="1763"/>
                            </a:cubicBezTo>
                            <a:close/>
                          </a:path>
                        </a:pathLst>
                      </a:custGeom>
                      <a:solidFill>
                        <a:srgbClr val="000000"/>
                      </a:solidFill>
                      <a:ln w="9525">
                        <a:noFill/>
                        <a:round/>
                        <a:headEnd/>
                        <a:tailEnd/>
                      </a:ln>
                    </p:spPr>
                    <p:txBody>
                      <a:bodyPr/>
                      <a:lstStyle/>
                      <a:p>
                        <a:pPr algn="ctr"/>
                        <a:endParaRPr lang="en-US" sz="1600">
                          <a:latin typeface="Calibri" pitchFamily="34" charset="0"/>
                        </a:endParaRPr>
                      </a:p>
                    </p:txBody>
                  </p:sp>
                  <p:sp>
                    <p:nvSpPr>
                      <p:cNvPr id="19734" name="Freeform 138"/>
                      <p:cNvSpPr>
                        <a:spLocks/>
                      </p:cNvSpPr>
                      <p:nvPr/>
                    </p:nvSpPr>
                    <p:spPr bwMode="gray">
                      <a:xfrm>
                        <a:off x="4617" y="2731"/>
                        <a:ext cx="13" cy="98"/>
                      </a:xfrm>
                      <a:custGeom>
                        <a:avLst/>
                        <a:gdLst>
                          <a:gd name="T0" fmla="*/ 0 w 22"/>
                          <a:gd name="T1" fmla="*/ 2 h 180"/>
                          <a:gd name="T2" fmla="*/ 0 w 22"/>
                          <a:gd name="T3" fmla="*/ 27 h 180"/>
                          <a:gd name="T4" fmla="*/ 2 w 22"/>
                          <a:gd name="T5" fmla="*/ 29 h 180"/>
                          <a:gd name="T6" fmla="*/ 4 w 22"/>
                          <a:gd name="T7" fmla="*/ 27 h 180"/>
                          <a:gd name="T8" fmla="*/ 4 w 22"/>
                          <a:gd name="T9" fmla="*/ 2 h 180"/>
                          <a:gd name="T10" fmla="*/ 2 w 22"/>
                          <a:gd name="T11" fmla="*/ 0 h 180"/>
                          <a:gd name="T12" fmla="*/ 0 w 22"/>
                          <a:gd name="T13" fmla="*/ 2 h 180"/>
                          <a:gd name="T14" fmla="*/ 0 60000 65536"/>
                          <a:gd name="T15" fmla="*/ 0 60000 65536"/>
                          <a:gd name="T16" fmla="*/ 0 60000 65536"/>
                          <a:gd name="T17" fmla="*/ 0 60000 65536"/>
                          <a:gd name="T18" fmla="*/ 0 60000 65536"/>
                          <a:gd name="T19" fmla="*/ 0 60000 65536"/>
                          <a:gd name="T20" fmla="*/ 0 60000 65536"/>
                          <a:gd name="T21" fmla="*/ 0 w 22"/>
                          <a:gd name="T22" fmla="*/ 0 h 180"/>
                          <a:gd name="T23" fmla="*/ 22 w 22"/>
                          <a:gd name="T24" fmla="*/ 180 h 1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80">
                            <a:moveTo>
                              <a:pt x="0" y="14"/>
                            </a:moveTo>
                            <a:cubicBezTo>
                              <a:pt x="0" y="166"/>
                              <a:pt x="0" y="166"/>
                              <a:pt x="0" y="166"/>
                            </a:cubicBezTo>
                            <a:cubicBezTo>
                              <a:pt x="0" y="174"/>
                              <a:pt x="5" y="180"/>
                              <a:pt x="11" y="180"/>
                            </a:cubicBezTo>
                            <a:cubicBezTo>
                              <a:pt x="17" y="180"/>
                              <a:pt x="22" y="174"/>
                              <a:pt x="22" y="166"/>
                            </a:cubicBezTo>
                            <a:cubicBezTo>
                              <a:pt x="22" y="14"/>
                              <a:pt x="22" y="14"/>
                              <a:pt x="22" y="14"/>
                            </a:cubicBezTo>
                            <a:cubicBezTo>
                              <a:pt x="22" y="6"/>
                              <a:pt x="17" y="0"/>
                              <a:pt x="11" y="0"/>
                            </a:cubicBezTo>
                            <a:cubicBezTo>
                              <a:pt x="5" y="0"/>
                              <a:pt x="0" y="6"/>
                              <a:pt x="0" y="14"/>
                            </a:cubicBezTo>
                            <a:close/>
                          </a:path>
                        </a:pathLst>
                      </a:custGeom>
                      <a:gradFill rotWithShape="1">
                        <a:gsLst>
                          <a:gs pos="0">
                            <a:srgbClr val="525252"/>
                          </a:gs>
                          <a:gs pos="50000">
                            <a:srgbClr val="B2B2B2"/>
                          </a:gs>
                          <a:gs pos="100000">
                            <a:srgbClr val="525252"/>
                          </a:gs>
                        </a:gsLst>
                        <a:lin ang="0" scaled="1"/>
                      </a:gradFill>
                      <a:ln w="9525">
                        <a:noFill/>
                        <a:round/>
                        <a:headEnd/>
                        <a:tailEnd/>
                      </a:ln>
                    </p:spPr>
                    <p:txBody>
                      <a:bodyPr/>
                      <a:lstStyle/>
                      <a:p>
                        <a:pPr algn="ctr"/>
                        <a:endParaRPr lang="en-US" sz="1600">
                          <a:latin typeface="Calibri" pitchFamily="34" charset="0"/>
                        </a:endParaRPr>
                      </a:p>
                    </p:txBody>
                  </p:sp>
                  <p:sp>
                    <p:nvSpPr>
                      <p:cNvPr id="19735" name="Freeform 139"/>
                      <p:cNvSpPr>
                        <a:spLocks/>
                      </p:cNvSpPr>
                      <p:nvPr/>
                    </p:nvSpPr>
                    <p:spPr bwMode="gray">
                      <a:xfrm>
                        <a:off x="4617" y="2620"/>
                        <a:ext cx="13" cy="98"/>
                      </a:xfrm>
                      <a:custGeom>
                        <a:avLst/>
                        <a:gdLst>
                          <a:gd name="T0" fmla="*/ 0 w 22"/>
                          <a:gd name="T1" fmla="*/ 2 h 179"/>
                          <a:gd name="T2" fmla="*/ 0 w 22"/>
                          <a:gd name="T3" fmla="*/ 27 h 179"/>
                          <a:gd name="T4" fmla="*/ 2 w 22"/>
                          <a:gd name="T5" fmla="*/ 30 h 179"/>
                          <a:gd name="T6" fmla="*/ 4 w 22"/>
                          <a:gd name="T7" fmla="*/ 27 h 179"/>
                          <a:gd name="T8" fmla="*/ 4 w 22"/>
                          <a:gd name="T9" fmla="*/ 2 h 179"/>
                          <a:gd name="T10" fmla="*/ 2 w 22"/>
                          <a:gd name="T11" fmla="*/ 0 h 179"/>
                          <a:gd name="T12" fmla="*/ 0 w 22"/>
                          <a:gd name="T13" fmla="*/ 2 h 179"/>
                          <a:gd name="T14" fmla="*/ 0 60000 65536"/>
                          <a:gd name="T15" fmla="*/ 0 60000 65536"/>
                          <a:gd name="T16" fmla="*/ 0 60000 65536"/>
                          <a:gd name="T17" fmla="*/ 0 60000 65536"/>
                          <a:gd name="T18" fmla="*/ 0 60000 65536"/>
                          <a:gd name="T19" fmla="*/ 0 60000 65536"/>
                          <a:gd name="T20" fmla="*/ 0 60000 65536"/>
                          <a:gd name="T21" fmla="*/ 0 w 22"/>
                          <a:gd name="T22" fmla="*/ 0 h 179"/>
                          <a:gd name="T23" fmla="*/ 22 w 22"/>
                          <a:gd name="T24" fmla="*/ 179 h 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79">
                            <a:moveTo>
                              <a:pt x="0" y="14"/>
                            </a:moveTo>
                            <a:cubicBezTo>
                              <a:pt x="0" y="165"/>
                              <a:pt x="0" y="165"/>
                              <a:pt x="0" y="165"/>
                            </a:cubicBezTo>
                            <a:cubicBezTo>
                              <a:pt x="0" y="173"/>
                              <a:pt x="5" y="179"/>
                              <a:pt x="11" y="179"/>
                            </a:cubicBezTo>
                            <a:cubicBezTo>
                              <a:pt x="17" y="179"/>
                              <a:pt x="22" y="173"/>
                              <a:pt x="22" y="165"/>
                            </a:cubicBezTo>
                            <a:cubicBezTo>
                              <a:pt x="22" y="14"/>
                              <a:pt x="22" y="14"/>
                              <a:pt x="22" y="14"/>
                            </a:cubicBezTo>
                            <a:cubicBezTo>
                              <a:pt x="22" y="6"/>
                              <a:pt x="17" y="0"/>
                              <a:pt x="11" y="0"/>
                            </a:cubicBezTo>
                            <a:cubicBezTo>
                              <a:pt x="5" y="0"/>
                              <a:pt x="0" y="6"/>
                              <a:pt x="0" y="14"/>
                            </a:cubicBezTo>
                            <a:close/>
                          </a:path>
                        </a:pathLst>
                      </a:custGeom>
                      <a:gradFill rotWithShape="1">
                        <a:gsLst>
                          <a:gs pos="0">
                            <a:srgbClr val="525252"/>
                          </a:gs>
                          <a:gs pos="50000">
                            <a:srgbClr val="B2B2B2"/>
                          </a:gs>
                          <a:gs pos="100000">
                            <a:srgbClr val="525252"/>
                          </a:gs>
                        </a:gsLst>
                        <a:lin ang="0" scaled="1"/>
                      </a:gradFill>
                      <a:ln w="9525">
                        <a:noFill/>
                        <a:round/>
                        <a:headEnd/>
                        <a:tailEnd/>
                      </a:ln>
                    </p:spPr>
                    <p:txBody>
                      <a:bodyPr/>
                      <a:lstStyle/>
                      <a:p>
                        <a:pPr algn="ctr"/>
                        <a:endParaRPr lang="en-US" sz="1600">
                          <a:latin typeface="Calibri" pitchFamily="34" charset="0"/>
                        </a:endParaRPr>
                      </a:p>
                    </p:txBody>
                  </p:sp>
                </p:grpSp>
                <p:sp>
                  <p:nvSpPr>
                    <p:cNvPr id="19713" name="Freeform 140"/>
                    <p:cNvSpPr>
                      <a:spLocks/>
                    </p:cNvSpPr>
                    <p:nvPr/>
                  </p:nvSpPr>
                  <p:spPr bwMode="gray">
                    <a:xfrm>
                      <a:off x="4673" y="2588"/>
                      <a:ext cx="296" cy="460"/>
                    </a:xfrm>
                    <a:custGeom>
                      <a:avLst/>
                      <a:gdLst>
                        <a:gd name="T0" fmla="*/ 0 w 529"/>
                        <a:gd name="T1" fmla="*/ 190 h 713"/>
                        <a:gd name="T2" fmla="*/ 92 w 529"/>
                        <a:gd name="T3" fmla="*/ 190 h 713"/>
                        <a:gd name="T4" fmla="*/ 0 w 529"/>
                        <a:gd name="T5" fmla="*/ 0 h 713"/>
                        <a:gd name="T6" fmla="*/ 0 w 529"/>
                        <a:gd name="T7" fmla="*/ 190 h 713"/>
                        <a:gd name="T8" fmla="*/ 0 60000 65536"/>
                        <a:gd name="T9" fmla="*/ 0 60000 65536"/>
                        <a:gd name="T10" fmla="*/ 0 60000 65536"/>
                        <a:gd name="T11" fmla="*/ 0 60000 65536"/>
                        <a:gd name="T12" fmla="*/ 0 w 529"/>
                        <a:gd name="T13" fmla="*/ 0 h 713"/>
                        <a:gd name="T14" fmla="*/ 529 w 529"/>
                        <a:gd name="T15" fmla="*/ 713 h 713"/>
                      </a:gdLst>
                      <a:ahLst/>
                      <a:cxnLst>
                        <a:cxn ang="T8">
                          <a:pos x="T0" y="T1"/>
                        </a:cxn>
                        <a:cxn ang="T9">
                          <a:pos x="T2" y="T3"/>
                        </a:cxn>
                        <a:cxn ang="T10">
                          <a:pos x="T4" y="T5"/>
                        </a:cxn>
                        <a:cxn ang="T11">
                          <a:pos x="T6" y="T7"/>
                        </a:cxn>
                      </a:cxnLst>
                      <a:rect l="T12" t="T13" r="T14" b="T15"/>
                      <a:pathLst>
                        <a:path w="529" h="713">
                          <a:moveTo>
                            <a:pt x="0" y="713"/>
                          </a:moveTo>
                          <a:lnTo>
                            <a:pt x="529" y="713"/>
                          </a:lnTo>
                          <a:lnTo>
                            <a:pt x="0" y="0"/>
                          </a:lnTo>
                          <a:lnTo>
                            <a:pt x="0" y="713"/>
                          </a:lnTo>
                          <a:close/>
                        </a:path>
                      </a:pathLst>
                    </a:custGeom>
                    <a:gradFill rotWithShape="1">
                      <a:gsLst>
                        <a:gs pos="0">
                          <a:srgbClr val="4D4D4D"/>
                        </a:gs>
                        <a:gs pos="100000">
                          <a:srgbClr val="191919"/>
                        </a:gs>
                      </a:gsLst>
                      <a:lin ang="5400000" scaled="1"/>
                    </a:gradFill>
                    <a:ln w="9525">
                      <a:noFill/>
                      <a:round/>
                      <a:headEnd/>
                      <a:tailEnd/>
                    </a:ln>
                  </p:spPr>
                  <p:txBody>
                    <a:bodyPr/>
                    <a:lstStyle/>
                    <a:p>
                      <a:pPr algn="ctr"/>
                      <a:endParaRPr lang="en-US" sz="1600">
                        <a:latin typeface="Calibri" pitchFamily="34" charset="0"/>
                      </a:endParaRPr>
                    </a:p>
                  </p:txBody>
                </p:sp>
                <p:sp>
                  <p:nvSpPr>
                    <p:cNvPr id="19714" name="Freeform 141"/>
                    <p:cNvSpPr>
                      <a:spLocks noEditPoints="1"/>
                    </p:cNvSpPr>
                    <p:nvPr/>
                  </p:nvSpPr>
                  <p:spPr bwMode="gray">
                    <a:xfrm>
                      <a:off x="4660" y="2581"/>
                      <a:ext cx="481" cy="474"/>
                    </a:xfrm>
                    <a:custGeom>
                      <a:avLst/>
                      <a:gdLst>
                        <a:gd name="T0" fmla="*/ 234 w 691"/>
                        <a:gd name="T1" fmla="*/ 143 h 862"/>
                        <a:gd name="T2" fmla="*/ 234 w 691"/>
                        <a:gd name="T3" fmla="*/ 143 h 862"/>
                        <a:gd name="T4" fmla="*/ 234 w 691"/>
                        <a:gd name="T5" fmla="*/ 143 h 862"/>
                        <a:gd name="T6" fmla="*/ 4 w 691"/>
                        <a:gd name="T7" fmla="*/ 142 h 862"/>
                        <a:gd name="T8" fmla="*/ 4 w 691"/>
                        <a:gd name="T9" fmla="*/ 2 h 862"/>
                        <a:gd name="T10" fmla="*/ 230 w 691"/>
                        <a:gd name="T11" fmla="*/ 2 h 862"/>
                        <a:gd name="T12" fmla="*/ 230 w 691"/>
                        <a:gd name="T13" fmla="*/ 142 h 862"/>
                        <a:gd name="T14" fmla="*/ 4 w 691"/>
                        <a:gd name="T15" fmla="*/ 142 h 862"/>
                        <a:gd name="T16" fmla="*/ 232 w 691"/>
                        <a:gd name="T17" fmla="*/ 0 h 862"/>
                        <a:gd name="T18" fmla="*/ 2 w 691"/>
                        <a:gd name="T19" fmla="*/ 0 h 862"/>
                        <a:gd name="T20" fmla="*/ 1 w 691"/>
                        <a:gd name="T21" fmla="*/ 1 h 862"/>
                        <a:gd name="T22" fmla="*/ 0 w 691"/>
                        <a:gd name="T23" fmla="*/ 1 h 862"/>
                        <a:gd name="T24" fmla="*/ 0 w 691"/>
                        <a:gd name="T25" fmla="*/ 143 h 862"/>
                        <a:gd name="T26" fmla="*/ 1 w 691"/>
                        <a:gd name="T27" fmla="*/ 144 h 862"/>
                        <a:gd name="T28" fmla="*/ 2 w 691"/>
                        <a:gd name="T29" fmla="*/ 144 h 862"/>
                        <a:gd name="T30" fmla="*/ 232 w 691"/>
                        <a:gd name="T31" fmla="*/ 144 h 862"/>
                        <a:gd name="T32" fmla="*/ 234 w 691"/>
                        <a:gd name="T33" fmla="*/ 144 h 862"/>
                        <a:gd name="T34" fmla="*/ 234 w 691"/>
                        <a:gd name="T35" fmla="*/ 143 h 862"/>
                        <a:gd name="T36" fmla="*/ 232 w 691"/>
                        <a:gd name="T37" fmla="*/ 143 h 862"/>
                        <a:gd name="T38" fmla="*/ 232 w 691"/>
                        <a:gd name="T39" fmla="*/ 142 h 862"/>
                        <a:gd name="T40" fmla="*/ 232 w 691"/>
                        <a:gd name="T41" fmla="*/ 143 h 862"/>
                        <a:gd name="T42" fmla="*/ 234 w 691"/>
                        <a:gd name="T43" fmla="*/ 143 h 862"/>
                        <a:gd name="T44" fmla="*/ 234 w 691"/>
                        <a:gd name="T45" fmla="*/ 143 h 862"/>
                        <a:gd name="T46" fmla="*/ 234 w 691"/>
                        <a:gd name="T47" fmla="*/ 143 h 862"/>
                        <a:gd name="T48" fmla="*/ 234 w 691"/>
                        <a:gd name="T49" fmla="*/ 1 h 862"/>
                        <a:gd name="T50" fmla="*/ 234 w 691"/>
                        <a:gd name="T51" fmla="*/ 1 h 862"/>
                        <a:gd name="T52" fmla="*/ 232 w 691"/>
                        <a:gd name="T53" fmla="*/ 0 h 8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91"/>
                        <a:gd name="T82" fmla="*/ 0 h 862"/>
                        <a:gd name="T83" fmla="*/ 691 w 691"/>
                        <a:gd name="T84" fmla="*/ 862 h 8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91" h="862">
                          <a:moveTo>
                            <a:pt x="691" y="857"/>
                          </a:moveTo>
                          <a:cubicBezTo>
                            <a:pt x="691" y="857"/>
                            <a:pt x="691" y="857"/>
                            <a:pt x="691" y="857"/>
                          </a:cubicBezTo>
                          <a:cubicBezTo>
                            <a:pt x="691" y="857"/>
                            <a:pt x="691" y="857"/>
                            <a:pt x="691" y="857"/>
                          </a:cubicBezTo>
                          <a:moveTo>
                            <a:pt x="11" y="852"/>
                          </a:moveTo>
                          <a:cubicBezTo>
                            <a:pt x="11" y="10"/>
                            <a:pt x="11" y="10"/>
                            <a:pt x="11" y="10"/>
                          </a:cubicBezTo>
                          <a:cubicBezTo>
                            <a:pt x="679" y="10"/>
                            <a:pt x="679" y="10"/>
                            <a:pt x="679" y="10"/>
                          </a:cubicBezTo>
                          <a:cubicBezTo>
                            <a:pt x="679" y="852"/>
                            <a:pt x="679" y="852"/>
                            <a:pt x="679" y="852"/>
                          </a:cubicBezTo>
                          <a:cubicBezTo>
                            <a:pt x="11" y="852"/>
                            <a:pt x="11" y="852"/>
                            <a:pt x="11" y="852"/>
                          </a:cubicBezTo>
                          <a:moveTo>
                            <a:pt x="686" y="0"/>
                          </a:moveTo>
                          <a:cubicBezTo>
                            <a:pt x="6" y="0"/>
                            <a:pt x="6" y="0"/>
                            <a:pt x="6" y="0"/>
                          </a:cubicBezTo>
                          <a:cubicBezTo>
                            <a:pt x="4" y="0"/>
                            <a:pt x="3" y="1"/>
                            <a:pt x="2" y="1"/>
                          </a:cubicBezTo>
                          <a:cubicBezTo>
                            <a:pt x="0" y="3"/>
                            <a:pt x="0" y="4"/>
                            <a:pt x="0" y="5"/>
                          </a:cubicBezTo>
                          <a:cubicBezTo>
                            <a:pt x="0" y="857"/>
                            <a:pt x="0" y="857"/>
                            <a:pt x="0" y="857"/>
                          </a:cubicBezTo>
                          <a:cubicBezTo>
                            <a:pt x="0" y="858"/>
                            <a:pt x="0" y="859"/>
                            <a:pt x="2" y="860"/>
                          </a:cubicBezTo>
                          <a:cubicBezTo>
                            <a:pt x="3" y="862"/>
                            <a:pt x="4" y="862"/>
                            <a:pt x="6" y="862"/>
                          </a:cubicBezTo>
                          <a:cubicBezTo>
                            <a:pt x="686" y="862"/>
                            <a:pt x="686" y="862"/>
                            <a:pt x="686" y="862"/>
                          </a:cubicBezTo>
                          <a:cubicBezTo>
                            <a:pt x="687" y="862"/>
                            <a:pt x="688" y="862"/>
                            <a:pt x="690" y="860"/>
                          </a:cubicBezTo>
                          <a:cubicBezTo>
                            <a:pt x="691" y="859"/>
                            <a:pt x="691" y="858"/>
                            <a:pt x="691" y="857"/>
                          </a:cubicBezTo>
                          <a:cubicBezTo>
                            <a:pt x="686" y="857"/>
                            <a:pt x="686" y="857"/>
                            <a:pt x="686" y="857"/>
                          </a:cubicBezTo>
                          <a:cubicBezTo>
                            <a:pt x="686" y="852"/>
                            <a:pt x="686" y="852"/>
                            <a:pt x="686" y="852"/>
                          </a:cubicBezTo>
                          <a:cubicBezTo>
                            <a:pt x="686" y="857"/>
                            <a:pt x="686" y="857"/>
                            <a:pt x="686" y="857"/>
                          </a:cubicBezTo>
                          <a:cubicBezTo>
                            <a:pt x="691" y="857"/>
                            <a:pt x="691" y="857"/>
                            <a:pt x="691" y="857"/>
                          </a:cubicBezTo>
                          <a:cubicBezTo>
                            <a:pt x="691" y="857"/>
                            <a:pt x="691" y="857"/>
                            <a:pt x="691" y="857"/>
                          </a:cubicBezTo>
                          <a:cubicBezTo>
                            <a:pt x="691" y="857"/>
                            <a:pt x="691" y="857"/>
                            <a:pt x="691" y="857"/>
                          </a:cubicBezTo>
                          <a:cubicBezTo>
                            <a:pt x="691" y="5"/>
                            <a:pt x="691" y="5"/>
                            <a:pt x="691" y="5"/>
                          </a:cubicBezTo>
                          <a:cubicBezTo>
                            <a:pt x="691" y="4"/>
                            <a:pt x="691" y="3"/>
                            <a:pt x="690" y="1"/>
                          </a:cubicBezTo>
                          <a:cubicBezTo>
                            <a:pt x="688" y="1"/>
                            <a:pt x="687" y="0"/>
                            <a:pt x="686" y="0"/>
                          </a:cubicBezTo>
                        </a:path>
                      </a:pathLst>
                    </a:custGeom>
                    <a:solidFill>
                      <a:srgbClr val="646567"/>
                    </a:solidFill>
                    <a:ln w="9525">
                      <a:noFill/>
                      <a:round/>
                      <a:headEnd/>
                      <a:tailEnd/>
                    </a:ln>
                  </p:spPr>
                  <p:txBody>
                    <a:bodyPr/>
                    <a:lstStyle/>
                    <a:p>
                      <a:pPr algn="ctr"/>
                      <a:endParaRPr lang="en-US" sz="1600">
                        <a:latin typeface="Calibri" pitchFamily="34" charset="0"/>
                      </a:endParaRPr>
                    </a:p>
                  </p:txBody>
                </p:sp>
                <p:sp>
                  <p:nvSpPr>
                    <p:cNvPr id="19715" name="Freeform 142"/>
                    <p:cNvSpPr>
                      <a:spLocks/>
                    </p:cNvSpPr>
                    <p:nvPr/>
                  </p:nvSpPr>
                  <p:spPr bwMode="gray">
                    <a:xfrm>
                      <a:off x="4708" y="3111"/>
                      <a:ext cx="62" cy="10"/>
                    </a:xfrm>
                    <a:custGeom>
                      <a:avLst/>
                      <a:gdLst>
                        <a:gd name="T0" fmla="*/ 2 w 106"/>
                        <a:gd name="T1" fmla="*/ 0 h 18"/>
                        <a:gd name="T2" fmla="*/ 0 w 106"/>
                        <a:gd name="T3" fmla="*/ 2 h 18"/>
                        <a:gd name="T4" fmla="*/ 2 w 106"/>
                        <a:gd name="T5" fmla="*/ 3 h 18"/>
                        <a:gd name="T6" fmla="*/ 18 w 106"/>
                        <a:gd name="T7" fmla="*/ 3 h 18"/>
                        <a:gd name="T8" fmla="*/ 19 w 106"/>
                        <a:gd name="T9" fmla="*/ 2 h 18"/>
                        <a:gd name="T10" fmla="*/ 18 w 106"/>
                        <a:gd name="T11" fmla="*/ 0 h 18"/>
                        <a:gd name="T12" fmla="*/ 2 w 106"/>
                        <a:gd name="T13" fmla="*/ 0 h 18"/>
                        <a:gd name="T14" fmla="*/ 0 60000 65536"/>
                        <a:gd name="T15" fmla="*/ 0 60000 65536"/>
                        <a:gd name="T16" fmla="*/ 0 60000 65536"/>
                        <a:gd name="T17" fmla="*/ 0 60000 65536"/>
                        <a:gd name="T18" fmla="*/ 0 60000 65536"/>
                        <a:gd name="T19" fmla="*/ 0 60000 65536"/>
                        <a:gd name="T20" fmla="*/ 0 60000 65536"/>
                        <a:gd name="T21" fmla="*/ 0 w 106"/>
                        <a:gd name="T22" fmla="*/ 0 h 18"/>
                        <a:gd name="T23" fmla="*/ 106 w 10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18">
                          <a:moveTo>
                            <a:pt x="9" y="0"/>
                          </a:moveTo>
                          <a:cubicBezTo>
                            <a:pt x="4" y="0"/>
                            <a:pt x="0" y="4"/>
                            <a:pt x="0" y="9"/>
                          </a:cubicBezTo>
                          <a:cubicBezTo>
                            <a:pt x="0" y="14"/>
                            <a:pt x="4" y="18"/>
                            <a:pt x="9" y="18"/>
                          </a:cubicBezTo>
                          <a:cubicBezTo>
                            <a:pt x="97" y="18"/>
                            <a:pt x="97" y="18"/>
                            <a:pt x="97" y="18"/>
                          </a:cubicBezTo>
                          <a:cubicBezTo>
                            <a:pt x="102" y="18"/>
                            <a:pt x="106" y="14"/>
                            <a:pt x="106" y="9"/>
                          </a:cubicBezTo>
                          <a:cubicBezTo>
                            <a:pt x="106" y="4"/>
                            <a:pt x="102" y="0"/>
                            <a:pt x="97" y="0"/>
                          </a:cubicBezTo>
                          <a:lnTo>
                            <a:pt x="9" y="0"/>
                          </a:lnTo>
                          <a:close/>
                        </a:path>
                      </a:pathLst>
                    </a:custGeom>
                    <a:gradFill rotWithShape="1">
                      <a:gsLst>
                        <a:gs pos="0">
                          <a:srgbClr val="EEEEEE"/>
                        </a:gs>
                        <a:gs pos="100000">
                          <a:srgbClr val="6E6E6E"/>
                        </a:gs>
                      </a:gsLst>
                      <a:lin ang="5400000" scaled="1"/>
                    </a:gradFill>
                    <a:ln w="9525">
                      <a:noFill/>
                      <a:round/>
                      <a:headEnd/>
                      <a:tailEnd/>
                    </a:ln>
                  </p:spPr>
                  <p:txBody>
                    <a:bodyPr/>
                    <a:lstStyle/>
                    <a:p>
                      <a:pPr algn="ctr"/>
                      <a:endParaRPr lang="en-US" sz="1600">
                        <a:latin typeface="Calibri" pitchFamily="34" charset="0"/>
                      </a:endParaRPr>
                    </a:p>
                  </p:txBody>
                </p:sp>
                <p:sp>
                  <p:nvSpPr>
                    <p:cNvPr id="19716" name="Freeform 143"/>
                    <p:cNvSpPr>
                      <a:spLocks/>
                    </p:cNvSpPr>
                    <p:nvPr/>
                  </p:nvSpPr>
                  <p:spPr bwMode="gray">
                    <a:xfrm>
                      <a:off x="5033" y="3111"/>
                      <a:ext cx="58" cy="10"/>
                    </a:xfrm>
                    <a:custGeom>
                      <a:avLst/>
                      <a:gdLst>
                        <a:gd name="T0" fmla="*/ 2 w 105"/>
                        <a:gd name="T1" fmla="*/ 0 h 18"/>
                        <a:gd name="T2" fmla="*/ 0 w 105"/>
                        <a:gd name="T3" fmla="*/ 2 h 18"/>
                        <a:gd name="T4" fmla="*/ 2 w 105"/>
                        <a:gd name="T5" fmla="*/ 3 h 18"/>
                        <a:gd name="T6" fmla="*/ 16 w 105"/>
                        <a:gd name="T7" fmla="*/ 3 h 18"/>
                        <a:gd name="T8" fmla="*/ 18 w 105"/>
                        <a:gd name="T9" fmla="*/ 2 h 18"/>
                        <a:gd name="T10" fmla="*/ 16 w 105"/>
                        <a:gd name="T11" fmla="*/ 0 h 18"/>
                        <a:gd name="T12" fmla="*/ 2 w 105"/>
                        <a:gd name="T13" fmla="*/ 0 h 18"/>
                        <a:gd name="T14" fmla="*/ 0 60000 65536"/>
                        <a:gd name="T15" fmla="*/ 0 60000 65536"/>
                        <a:gd name="T16" fmla="*/ 0 60000 65536"/>
                        <a:gd name="T17" fmla="*/ 0 60000 65536"/>
                        <a:gd name="T18" fmla="*/ 0 60000 65536"/>
                        <a:gd name="T19" fmla="*/ 0 60000 65536"/>
                        <a:gd name="T20" fmla="*/ 0 60000 65536"/>
                        <a:gd name="T21" fmla="*/ 0 w 105"/>
                        <a:gd name="T22" fmla="*/ 0 h 18"/>
                        <a:gd name="T23" fmla="*/ 105 w 105"/>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 h="18">
                          <a:moveTo>
                            <a:pt x="9" y="0"/>
                          </a:moveTo>
                          <a:cubicBezTo>
                            <a:pt x="4" y="0"/>
                            <a:pt x="0" y="4"/>
                            <a:pt x="0" y="9"/>
                          </a:cubicBezTo>
                          <a:cubicBezTo>
                            <a:pt x="0" y="14"/>
                            <a:pt x="4" y="18"/>
                            <a:pt x="9" y="18"/>
                          </a:cubicBezTo>
                          <a:cubicBezTo>
                            <a:pt x="96" y="18"/>
                            <a:pt x="96" y="18"/>
                            <a:pt x="96" y="18"/>
                          </a:cubicBezTo>
                          <a:cubicBezTo>
                            <a:pt x="101" y="18"/>
                            <a:pt x="105" y="14"/>
                            <a:pt x="105" y="9"/>
                          </a:cubicBezTo>
                          <a:cubicBezTo>
                            <a:pt x="105" y="4"/>
                            <a:pt x="101" y="0"/>
                            <a:pt x="96" y="0"/>
                          </a:cubicBezTo>
                          <a:lnTo>
                            <a:pt x="9" y="0"/>
                          </a:lnTo>
                          <a:close/>
                        </a:path>
                      </a:pathLst>
                    </a:custGeom>
                    <a:gradFill rotWithShape="1">
                      <a:gsLst>
                        <a:gs pos="0">
                          <a:srgbClr val="EEEEEE"/>
                        </a:gs>
                        <a:gs pos="100000">
                          <a:srgbClr val="6E6E6E"/>
                        </a:gs>
                      </a:gsLst>
                      <a:lin ang="5400000" scaled="1"/>
                    </a:gradFill>
                    <a:ln w="9525">
                      <a:noFill/>
                      <a:round/>
                      <a:headEnd/>
                      <a:tailEnd/>
                    </a:ln>
                  </p:spPr>
                  <p:txBody>
                    <a:bodyPr/>
                    <a:lstStyle/>
                    <a:p>
                      <a:pPr algn="ctr"/>
                      <a:endParaRPr lang="en-US" sz="1600">
                        <a:latin typeface="Calibri" pitchFamily="34" charset="0"/>
                      </a:endParaRPr>
                    </a:p>
                  </p:txBody>
                </p:sp>
                <p:grpSp>
                  <p:nvGrpSpPr>
                    <p:cNvPr id="14" name="Group 144"/>
                    <p:cNvGrpSpPr>
                      <a:grpSpLocks/>
                    </p:cNvGrpSpPr>
                    <p:nvPr/>
                  </p:nvGrpSpPr>
                  <p:grpSpPr bwMode="auto">
                    <a:xfrm>
                      <a:off x="4737" y="3152"/>
                      <a:ext cx="320" cy="269"/>
                      <a:chOff x="4737" y="3152"/>
                      <a:chExt cx="320" cy="269"/>
                    </a:xfrm>
                  </p:grpSpPr>
                  <p:sp>
                    <p:nvSpPr>
                      <p:cNvPr id="19724" name="Freeform 145"/>
                      <p:cNvSpPr>
                        <a:spLocks/>
                      </p:cNvSpPr>
                      <p:nvPr/>
                    </p:nvSpPr>
                    <p:spPr bwMode="gray">
                      <a:xfrm>
                        <a:off x="4874" y="3153"/>
                        <a:ext cx="42" cy="24"/>
                      </a:xfrm>
                      <a:custGeom>
                        <a:avLst/>
                        <a:gdLst>
                          <a:gd name="T0" fmla="*/ 12 w 77"/>
                          <a:gd name="T1" fmla="*/ 6 h 43"/>
                          <a:gd name="T2" fmla="*/ 7 w 77"/>
                          <a:gd name="T3" fmla="*/ 1 h 43"/>
                          <a:gd name="T4" fmla="*/ 6 w 77"/>
                          <a:gd name="T5" fmla="*/ 0 h 43"/>
                          <a:gd name="T6" fmla="*/ 5 w 77"/>
                          <a:gd name="T7" fmla="*/ 1 h 43"/>
                          <a:gd name="T8" fmla="*/ 1 w 77"/>
                          <a:gd name="T9" fmla="*/ 6 h 43"/>
                          <a:gd name="T10" fmla="*/ 1 w 77"/>
                          <a:gd name="T11" fmla="*/ 7 h 43"/>
                          <a:gd name="T12" fmla="*/ 2 w 77"/>
                          <a:gd name="T13" fmla="*/ 7 h 43"/>
                          <a:gd name="T14" fmla="*/ 6 w 77"/>
                          <a:gd name="T15" fmla="*/ 2 h 43"/>
                          <a:gd name="T16" fmla="*/ 11 w 77"/>
                          <a:gd name="T17" fmla="*/ 7 h 43"/>
                          <a:gd name="T18" fmla="*/ 12 w 77"/>
                          <a:gd name="T19" fmla="*/ 7 h 43"/>
                          <a:gd name="T20" fmla="*/ 12 w 77"/>
                          <a:gd name="T21" fmla="*/ 6 h 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43"/>
                          <a:gd name="T35" fmla="*/ 77 w 77"/>
                          <a:gd name="T36" fmla="*/ 43 h 4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43">
                            <a:moveTo>
                              <a:pt x="75" y="34"/>
                            </a:moveTo>
                            <a:cubicBezTo>
                              <a:pt x="42" y="1"/>
                              <a:pt x="42" y="1"/>
                              <a:pt x="42" y="1"/>
                            </a:cubicBezTo>
                            <a:cubicBezTo>
                              <a:pt x="41" y="0"/>
                              <a:pt x="40" y="0"/>
                              <a:pt x="39" y="0"/>
                            </a:cubicBezTo>
                            <a:cubicBezTo>
                              <a:pt x="37" y="0"/>
                              <a:pt x="36" y="0"/>
                              <a:pt x="35" y="1"/>
                            </a:cubicBezTo>
                            <a:cubicBezTo>
                              <a:pt x="2" y="34"/>
                              <a:pt x="2" y="34"/>
                              <a:pt x="2" y="34"/>
                            </a:cubicBezTo>
                            <a:cubicBezTo>
                              <a:pt x="0" y="36"/>
                              <a:pt x="0" y="39"/>
                              <a:pt x="2" y="41"/>
                            </a:cubicBezTo>
                            <a:cubicBezTo>
                              <a:pt x="4" y="43"/>
                              <a:pt x="7" y="43"/>
                              <a:pt x="9" y="41"/>
                            </a:cubicBezTo>
                            <a:cubicBezTo>
                              <a:pt x="39" y="11"/>
                              <a:pt x="39" y="11"/>
                              <a:pt x="39" y="11"/>
                            </a:cubicBezTo>
                            <a:cubicBezTo>
                              <a:pt x="68" y="41"/>
                              <a:pt x="68" y="41"/>
                              <a:pt x="68" y="41"/>
                            </a:cubicBezTo>
                            <a:cubicBezTo>
                              <a:pt x="70" y="43"/>
                              <a:pt x="73" y="43"/>
                              <a:pt x="75" y="41"/>
                            </a:cubicBezTo>
                            <a:cubicBezTo>
                              <a:pt x="77" y="39"/>
                              <a:pt x="77" y="36"/>
                              <a:pt x="75" y="34"/>
                            </a:cubicBezTo>
                            <a:close/>
                          </a:path>
                        </a:pathLst>
                      </a:custGeom>
                      <a:gradFill rotWithShape="1">
                        <a:gsLst>
                          <a:gs pos="0">
                            <a:srgbClr val="6E6E6E"/>
                          </a:gs>
                          <a:gs pos="100000">
                            <a:srgbClr val="EEEEEE"/>
                          </a:gs>
                        </a:gsLst>
                        <a:lin ang="5400000" scaled="1"/>
                      </a:gradFill>
                      <a:ln w="9525">
                        <a:noFill/>
                        <a:round/>
                        <a:headEnd/>
                        <a:tailEnd/>
                      </a:ln>
                    </p:spPr>
                    <p:txBody>
                      <a:bodyPr/>
                      <a:lstStyle/>
                      <a:p>
                        <a:pPr algn="ctr"/>
                        <a:endParaRPr lang="en-US" sz="1600">
                          <a:latin typeface="Calibri" pitchFamily="34" charset="0"/>
                        </a:endParaRPr>
                      </a:p>
                    </p:txBody>
                  </p:sp>
                  <p:sp>
                    <p:nvSpPr>
                      <p:cNvPr id="19725" name="Freeform 146"/>
                      <p:cNvSpPr>
                        <a:spLocks/>
                      </p:cNvSpPr>
                      <p:nvPr/>
                    </p:nvSpPr>
                    <p:spPr bwMode="gray">
                      <a:xfrm>
                        <a:off x="4874" y="3396"/>
                        <a:ext cx="42" cy="24"/>
                      </a:xfrm>
                      <a:custGeom>
                        <a:avLst/>
                        <a:gdLst>
                          <a:gd name="T0" fmla="*/ 1 w 77"/>
                          <a:gd name="T1" fmla="*/ 2 h 44"/>
                          <a:gd name="T2" fmla="*/ 5 w 77"/>
                          <a:gd name="T3" fmla="*/ 7 h 44"/>
                          <a:gd name="T4" fmla="*/ 6 w 77"/>
                          <a:gd name="T5" fmla="*/ 7 h 44"/>
                          <a:gd name="T6" fmla="*/ 7 w 77"/>
                          <a:gd name="T7" fmla="*/ 7 h 44"/>
                          <a:gd name="T8" fmla="*/ 12 w 77"/>
                          <a:gd name="T9" fmla="*/ 2 h 44"/>
                          <a:gd name="T10" fmla="*/ 12 w 77"/>
                          <a:gd name="T11" fmla="*/ 1 h 44"/>
                          <a:gd name="T12" fmla="*/ 11 w 77"/>
                          <a:gd name="T13" fmla="*/ 1 h 44"/>
                          <a:gd name="T14" fmla="*/ 6 w 77"/>
                          <a:gd name="T15" fmla="*/ 5 h 44"/>
                          <a:gd name="T16" fmla="*/ 2 w 77"/>
                          <a:gd name="T17" fmla="*/ 1 h 44"/>
                          <a:gd name="T18" fmla="*/ 1 w 77"/>
                          <a:gd name="T19" fmla="*/ 1 h 44"/>
                          <a:gd name="T20" fmla="*/ 1 w 77"/>
                          <a:gd name="T21" fmla="*/ 2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44"/>
                          <a:gd name="T35" fmla="*/ 77 w 77"/>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44">
                            <a:moveTo>
                              <a:pt x="2" y="9"/>
                            </a:moveTo>
                            <a:cubicBezTo>
                              <a:pt x="35" y="42"/>
                              <a:pt x="35" y="42"/>
                              <a:pt x="35" y="42"/>
                            </a:cubicBezTo>
                            <a:cubicBezTo>
                              <a:pt x="36" y="43"/>
                              <a:pt x="37" y="44"/>
                              <a:pt x="39" y="43"/>
                            </a:cubicBezTo>
                            <a:cubicBezTo>
                              <a:pt x="40" y="44"/>
                              <a:pt x="41" y="43"/>
                              <a:pt x="42" y="42"/>
                            </a:cubicBezTo>
                            <a:cubicBezTo>
                              <a:pt x="75" y="9"/>
                              <a:pt x="75" y="9"/>
                              <a:pt x="75" y="9"/>
                            </a:cubicBezTo>
                            <a:cubicBezTo>
                              <a:pt x="77" y="7"/>
                              <a:pt x="77" y="4"/>
                              <a:pt x="75" y="2"/>
                            </a:cubicBezTo>
                            <a:cubicBezTo>
                              <a:pt x="73" y="0"/>
                              <a:pt x="70" y="0"/>
                              <a:pt x="68" y="2"/>
                            </a:cubicBezTo>
                            <a:cubicBezTo>
                              <a:pt x="39" y="32"/>
                              <a:pt x="39" y="32"/>
                              <a:pt x="39" y="32"/>
                            </a:cubicBezTo>
                            <a:cubicBezTo>
                              <a:pt x="9" y="2"/>
                              <a:pt x="9" y="2"/>
                              <a:pt x="9" y="2"/>
                            </a:cubicBezTo>
                            <a:cubicBezTo>
                              <a:pt x="7" y="0"/>
                              <a:pt x="4" y="0"/>
                              <a:pt x="2" y="2"/>
                            </a:cubicBezTo>
                            <a:cubicBezTo>
                              <a:pt x="0" y="4"/>
                              <a:pt x="0" y="7"/>
                              <a:pt x="2" y="9"/>
                            </a:cubicBezTo>
                            <a:close/>
                          </a:path>
                        </a:pathLst>
                      </a:custGeom>
                      <a:gradFill rotWithShape="1">
                        <a:gsLst>
                          <a:gs pos="0">
                            <a:srgbClr val="EEEEEE"/>
                          </a:gs>
                          <a:gs pos="100000">
                            <a:srgbClr val="6E6E6E"/>
                          </a:gs>
                        </a:gsLst>
                        <a:lin ang="5400000" scaled="1"/>
                      </a:gradFill>
                      <a:ln w="9525">
                        <a:noFill/>
                        <a:round/>
                        <a:headEnd/>
                        <a:tailEnd/>
                      </a:ln>
                    </p:spPr>
                    <p:txBody>
                      <a:bodyPr/>
                      <a:lstStyle/>
                      <a:p>
                        <a:pPr algn="ctr"/>
                        <a:endParaRPr lang="en-US" sz="1600">
                          <a:latin typeface="Calibri" pitchFamily="34" charset="0"/>
                        </a:endParaRPr>
                      </a:p>
                    </p:txBody>
                  </p:sp>
                  <p:sp>
                    <p:nvSpPr>
                      <p:cNvPr id="19726" name="Freeform 147"/>
                      <p:cNvSpPr>
                        <a:spLocks/>
                      </p:cNvSpPr>
                      <p:nvPr/>
                    </p:nvSpPr>
                    <p:spPr bwMode="gray">
                      <a:xfrm>
                        <a:off x="5037" y="3264"/>
                        <a:ext cx="23" cy="42"/>
                      </a:xfrm>
                      <a:custGeom>
                        <a:avLst/>
                        <a:gdLst>
                          <a:gd name="T0" fmla="*/ 2 w 44"/>
                          <a:gd name="T1" fmla="*/ 12 h 77"/>
                          <a:gd name="T2" fmla="*/ 7 w 44"/>
                          <a:gd name="T3" fmla="*/ 7 h 77"/>
                          <a:gd name="T4" fmla="*/ 7 w 44"/>
                          <a:gd name="T5" fmla="*/ 6 h 77"/>
                          <a:gd name="T6" fmla="*/ 7 w 44"/>
                          <a:gd name="T7" fmla="*/ 5 h 77"/>
                          <a:gd name="T8" fmla="*/ 2 w 44"/>
                          <a:gd name="T9" fmla="*/ 1 h 77"/>
                          <a:gd name="T10" fmla="*/ 1 w 44"/>
                          <a:gd name="T11" fmla="*/ 1 h 77"/>
                          <a:gd name="T12" fmla="*/ 1 w 44"/>
                          <a:gd name="T13" fmla="*/ 2 h 77"/>
                          <a:gd name="T14" fmla="*/ 5 w 44"/>
                          <a:gd name="T15" fmla="*/ 6 h 77"/>
                          <a:gd name="T16" fmla="*/ 1 w 44"/>
                          <a:gd name="T17" fmla="*/ 11 h 77"/>
                          <a:gd name="T18" fmla="*/ 1 w 44"/>
                          <a:gd name="T19" fmla="*/ 12 h 77"/>
                          <a:gd name="T20" fmla="*/ 2 w 44"/>
                          <a:gd name="T21" fmla="*/ 12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77"/>
                          <a:gd name="T35" fmla="*/ 44 w 44"/>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77">
                            <a:moveTo>
                              <a:pt x="9" y="75"/>
                            </a:moveTo>
                            <a:cubicBezTo>
                              <a:pt x="42" y="42"/>
                              <a:pt x="42" y="42"/>
                              <a:pt x="42" y="42"/>
                            </a:cubicBezTo>
                            <a:cubicBezTo>
                              <a:pt x="43" y="41"/>
                              <a:pt x="44" y="40"/>
                              <a:pt x="44" y="39"/>
                            </a:cubicBezTo>
                            <a:cubicBezTo>
                              <a:pt x="44" y="37"/>
                              <a:pt x="43" y="36"/>
                              <a:pt x="42" y="35"/>
                            </a:cubicBezTo>
                            <a:cubicBezTo>
                              <a:pt x="9" y="2"/>
                              <a:pt x="9" y="2"/>
                              <a:pt x="9" y="2"/>
                            </a:cubicBezTo>
                            <a:cubicBezTo>
                              <a:pt x="8" y="0"/>
                              <a:pt x="4" y="0"/>
                              <a:pt x="2" y="2"/>
                            </a:cubicBezTo>
                            <a:cubicBezTo>
                              <a:pt x="0" y="4"/>
                              <a:pt x="0" y="7"/>
                              <a:pt x="2" y="9"/>
                            </a:cubicBezTo>
                            <a:cubicBezTo>
                              <a:pt x="32" y="39"/>
                              <a:pt x="32" y="39"/>
                              <a:pt x="32" y="39"/>
                            </a:cubicBezTo>
                            <a:cubicBezTo>
                              <a:pt x="2" y="68"/>
                              <a:pt x="2" y="68"/>
                              <a:pt x="2" y="68"/>
                            </a:cubicBezTo>
                            <a:cubicBezTo>
                              <a:pt x="0" y="70"/>
                              <a:pt x="0" y="73"/>
                              <a:pt x="2" y="75"/>
                            </a:cubicBezTo>
                            <a:cubicBezTo>
                              <a:pt x="4" y="77"/>
                              <a:pt x="8" y="77"/>
                              <a:pt x="9" y="75"/>
                            </a:cubicBezTo>
                            <a:close/>
                          </a:path>
                        </a:pathLst>
                      </a:custGeom>
                      <a:gradFill rotWithShape="1">
                        <a:gsLst>
                          <a:gs pos="0">
                            <a:srgbClr val="EEEEEE"/>
                          </a:gs>
                          <a:gs pos="100000">
                            <a:srgbClr val="6E6E6E"/>
                          </a:gs>
                        </a:gsLst>
                        <a:lin ang="5400000" scaled="1"/>
                      </a:gradFill>
                      <a:ln w="9525">
                        <a:noFill/>
                        <a:round/>
                        <a:headEnd/>
                        <a:tailEnd/>
                      </a:ln>
                    </p:spPr>
                    <p:txBody>
                      <a:bodyPr/>
                      <a:lstStyle/>
                      <a:p>
                        <a:pPr algn="ctr"/>
                        <a:endParaRPr lang="en-US" sz="1600">
                          <a:latin typeface="Calibri" pitchFamily="34" charset="0"/>
                        </a:endParaRPr>
                      </a:p>
                    </p:txBody>
                  </p:sp>
                  <p:sp>
                    <p:nvSpPr>
                      <p:cNvPr id="19727" name="Freeform 148"/>
                      <p:cNvSpPr>
                        <a:spLocks/>
                      </p:cNvSpPr>
                      <p:nvPr/>
                    </p:nvSpPr>
                    <p:spPr bwMode="gray">
                      <a:xfrm>
                        <a:off x="4738" y="3264"/>
                        <a:ext cx="23" cy="42"/>
                      </a:xfrm>
                      <a:custGeom>
                        <a:avLst/>
                        <a:gdLst>
                          <a:gd name="T0" fmla="*/ 5 w 44"/>
                          <a:gd name="T1" fmla="*/ 1 h 77"/>
                          <a:gd name="T2" fmla="*/ 1 w 44"/>
                          <a:gd name="T3" fmla="*/ 5 h 77"/>
                          <a:gd name="T4" fmla="*/ 0 w 44"/>
                          <a:gd name="T5" fmla="*/ 6 h 77"/>
                          <a:gd name="T6" fmla="*/ 1 w 44"/>
                          <a:gd name="T7" fmla="*/ 7 h 77"/>
                          <a:gd name="T8" fmla="*/ 5 w 44"/>
                          <a:gd name="T9" fmla="*/ 12 h 77"/>
                          <a:gd name="T10" fmla="*/ 7 w 44"/>
                          <a:gd name="T11" fmla="*/ 12 h 77"/>
                          <a:gd name="T12" fmla="*/ 7 w 44"/>
                          <a:gd name="T13" fmla="*/ 11 h 77"/>
                          <a:gd name="T14" fmla="*/ 2 w 44"/>
                          <a:gd name="T15" fmla="*/ 6 h 77"/>
                          <a:gd name="T16" fmla="*/ 7 w 44"/>
                          <a:gd name="T17" fmla="*/ 2 h 77"/>
                          <a:gd name="T18" fmla="*/ 7 w 44"/>
                          <a:gd name="T19" fmla="*/ 1 h 77"/>
                          <a:gd name="T20" fmla="*/ 5 w 44"/>
                          <a:gd name="T21" fmla="*/ 1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77"/>
                          <a:gd name="T35" fmla="*/ 44 w 44"/>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77">
                            <a:moveTo>
                              <a:pt x="35" y="2"/>
                            </a:moveTo>
                            <a:cubicBezTo>
                              <a:pt x="2" y="35"/>
                              <a:pt x="2" y="35"/>
                              <a:pt x="2" y="35"/>
                            </a:cubicBezTo>
                            <a:cubicBezTo>
                              <a:pt x="1" y="36"/>
                              <a:pt x="0" y="37"/>
                              <a:pt x="0" y="39"/>
                            </a:cubicBezTo>
                            <a:cubicBezTo>
                              <a:pt x="0" y="40"/>
                              <a:pt x="1" y="41"/>
                              <a:pt x="2" y="42"/>
                            </a:cubicBezTo>
                            <a:cubicBezTo>
                              <a:pt x="35" y="75"/>
                              <a:pt x="35" y="75"/>
                              <a:pt x="35" y="75"/>
                            </a:cubicBezTo>
                            <a:cubicBezTo>
                              <a:pt x="37" y="77"/>
                              <a:pt x="40" y="77"/>
                              <a:pt x="42" y="75"/>
                            </a:cubicBezTo>
                            <a:cubicBezTo>
                              <a:pt x="44" y="73"/>
                              <a:pt x="44" y="70"/>
                              <a:pt x="42" y="68"/>
                            </a:cubicBezTo>
                            <a:cubicBezTo>
                              <a:pt x="12" y="39"/>
                              <a:pt x="12" y="39"/>
                              <a:pt x="12" y="39"/>
                            </a:cubicBezTo>
                            <a:cubicBezTo>
                              <a:pt x="42" y="9"/>
                              <a:pt x="42" y="9"/>
                              <a:pt x="42" y="9"/>
                            </a:cubicBezTo>
                            <a:cubicBezTo>
                              <a:pt x="44" y="7"/>
                              <a:pt x="44" y="4"/>
                              <a:pt x="42" y="2"/>
                            </a:cubicBezTo>
                            <a:cubicBezTo>
                              <a:pt x="40" y="0"/>
                              <a:pt x="37" y="0"/>
                              <a:pt x="35" y="2"/>
                            </a:cubicBezTo>
                            <a:close/>
                          </a:path>
                        </a:pathLst>
                      </a:custGeom>
                      <a:gradFill rotWithShape="1">
                        <a:gsLst>
                          <a:gs pos="0">
                            <a:srgbClr val="EEEEEE"/>
                          </a:gs>
                          <a:gs pos="100000">
                            <a:srgbClr val="6E6E6E"/>
                          </a:gs>
                        </a:gsLst>
                        <a:lin ang="5400000" scaled="1"/>
                      </a:gradFill>
                      <a:ln w="9525">
                        <a:noFill/>
                        <a:round/>
                        <a:headEnd/>
                        <a:tailEnd/>
                      </a:ln>
                    </p:spPr>
                    <p:txBody>
                      <a:bodyPr/>
                      <a:lstStyle/>
                      <a:p>
                        <a:pPr algn="ctr"/>
                        <a:endParaRPr lang="en-US" sz="1600">
                          <a:latin typeface="Calibri" pitchFamily="34" charset="0"/>
                        </a:endParaRPr>
                      </a:p>
                    </p:txBody>
                  </p:sp>
                  <p:grpSp>
                    <p:nvGrpSpPr>
                      <p:cNvPr id="15" name="Group 149"/>
                      <p:cNvGrpSpPr>
                        <a:grpSpLocks/>
                      </p:cNvGrpSpPr>
                      <p:nvPr/>
                    </p:nvGrpSpPr>
                    <p:grpSpPr bwMode="auto">
                      <a:xfrm>
                        <a:off x="4798" y="3213"/>
                        <a:ext cx="200" cy="142"/>
                        <a:chOff x="4798" y="3213"/>
                        <a:chExt cx="200" cy="142"/>
                      </a:xfrm>
                    </p:grpSpPr>
                    <p:sp>
                      <p:nvSpPr>
                        <p:cNvPr id="19729" name="Freeform 150"/>
                        <p:cNvSpPr>
                          <a:spLocks/>
                        </p:cNvSpPr>
                        <p:nvPr/>
                      </p:nvSpPr>
                      <p:spPr bwMode="gray">
                        <a:xfrm>
                          <a:off x="4799" y="3212"/>
                          <a:ext cx="201" cy="143"/>
                        </a:xfrm>
                        <a:custGeom>
                          <a:avLst/>
                          <a:gdLst>
                            <a:gd name="T0" fmla="*/ 45 w 378"/>
                            <a:gd name="T1" fmla="*/ 0 h 270"/>
                            <a:gd name="T2" fmla="*/ 11 w 378"/>
                            <a:gd name="T3" fmla="*/ 0 h 270"/>
                            <a:gd name="T4" fmla="*/ 0 w 378"/>
                            <a:gd name="T5" fmla="*/ 8 h 270"/>
                            <a:gd name="T6" fmla="*/ 0 w 378"/>
                            <a:gd name="T7" fmla="*/ 31 h 270"/>
                            <a:gd name="T8" fmla="*/ 11 w 378"/>
                            <a:gd name="T9" fmla="*/ 40 h 270"/>
                            <a:gd name="T10" fmla="*/ 45 w 378"/>
                            <a:gd name="T11" fmla="*/ 40 h 270"/>
                            <a:gd name="T12" fmla="*/ 56 w 378"/>
                            <a:gd name="T13" fmla="*/ 31 h 270"/>
                            <a:gd name="T14" fmla="*/ 56 w 378"/>
                            <a:gd name="T15" fmla="*/ 8 h 270"/>
                            <a:gd name="T16" fmla="*/ 45 w 378"/>
                            <a:gd name="T17" fmla="*/ 0 h 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8"/>
                            <a:gd name="T28" fmla="*/ 0 h 270"/>
                            <a:gd name="T29" fmla="*/ 378 w 378"/>
                            <a:gd name="T30" fmla="*/ 270 h 2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8" h="270">
                              <a:moveTo>
                                <a:pt x="305" y="0"/>
                              </a:moveTo>
                              <a:cubicBezTo>
                                <a:pt x="260" y="0"/>
                                <a:pt x="188" y="0"/>
                                <a:pt x="73" y="0"/>
                              </a:cubicBezTo>
                              <a:cubicBezTo>
                                <a:pt x="32" y="0"/>
                                <a:pt x="0" y="26"/>
                                <a:pt x="0" y="57"/>
                              </a:cubicBezTo>
                              <a:cubicBezTo>
                                <a:pt x="0" y="103"/>
                                <a:pt x="0" y="155"/>
                                <a:pt x="0" y="214"/>
                              </a:cubicBezTo>
                              <a:cubicBezTo>
                                <a:pt x="0" y="245"/>
                                <a:pt x="32" y="270"/>
                                <a:pt x="73" y="270"/>
                              </a:cubicBezTo>
                              <a:cubicBezTo>
                                <a:pt x="117" y="270"/>
                                <a:pt x="190" y="270"/>
                                <a:pt x="305" y="270"/>
                              </a:cubicBezTo>
                              <a:cubicBezTo>
                                <a:pt x="345" y="270"/>
                                <a:pt x="378" y="245"/>
                                <a:pt x="378" y="214"/>
                              </a:cubicBezTo>
                              <a:cubicBezTo>
                                <a:pt x="378" y="57"/>
                                <a:pt x="378" y="57"/>
                                <a:pt x="378" y="57"/>
                              </a:cubicBezTo>
                              <a:cubicBezTo>
                                <a:pt x="378" y="26"/>
                                <a:pt x="345" y="0"/>
                                <a:pt x="305" y="0"/>
                              </a:cubicBezTo>
                              <a:close/>
                            </a:path>
                          </a:pathLst>
                        </a:custGeom>
                        <a:gradFill rotWithShape="1">
                          <a:gsLst>
                            <a:gs pos="0">
                              <a:srgbClr val="313131"/>
                            </a:gs>
                            <a:gs pos="50000">
                              <a:srgbClr val="F7F7F7"/>
                            </a:gs>
                            <a:gs pos="100000">
                              <a:srgbClr val="313131"/>
                            </a:gs>
                          </a:gsLst>
                          <a:lin ang="5400000" scaled="1"/>
                        </a:gradFill>
                        <a:ln w="9525">
                          <a:noFill/>
                          <a:round/>
                          <a:headEnd/>
                          <a:tailEnd/>
                        </a:ln>
                      </p:spPr>
                      <p:txBody>
                        <a:bodyPr/>
                        <a:lstStyle/>
                        <a:p>
                          <a:pPr algn="ctr"/>
                          <a:endParaRPr lang="en-US" sz="1600">
                            <a:latin typeface="Calibri" pitchFamily="34" charset="0"/>
                          </a:endParaRPr>
                        </a:p>
                      </p:txBody>
                    </p:sp>
                    <p:sp>
                      <p:nvSpPr>
                        <p:cNvPr id="69" name="Freeform 151"/>
                        <p:cNvSpPr>
                          <a:spLocks/>
                        </p:cNvSpPr>
                        <p:nvPr/>
                      </p:nvSpPr>
                      <p:spPr bwMode="gray">
                        <a:xfrm>
                          <a:off x="4806" y="3226"/>
                          <a:ext cx="195" cy="118"/>
                        </a:xfrm>
                        <a:custGeom>
                          <a:avLst/>
                          <a:gdLst/>
                          <a:ahLst/>
                          <a:cxnLst>
                            <a:cxn ang="0">
                              <a:pos x="305" y="0"/>
                            </a:cxn>
                            <a:cxn ang="0">
                              <a:pos x="73" y="0"/>
                            </a:cxn>
                            <a:cxn ang="0">
                              <a:pos x="0" y="57"/>
                            </a:cxn>
                            <a:cxn ang="0">
                              <a:pos x="0" y="214"/>
                            </a:cxn>
                            <a:cxn ang="0">
                              <a:pos x="73" y="270"/>
                            </a:cxn>
                            <a:cxn ang="0">
                              <a:pos x="305" y="270"/>
                            </a:cxn>
                            <a:cxn ang="0">
                              <a:pos x="378" y="214"/>
                            </a:cxn>
                            <a:cxn ang="0">
                              <a:pos x="378" y="57"/>
                            </a:cxn>
                            <a:cxn ang="0">
                              <a:pos x="305" y="0"/>
                            </a:cxn>
                          </a:cxnLst>
                          <a:rect l="0" t="0" r="r" b="b"/>
                          <a:pathLst>
                            <a:path w="378" h="270">
                              <a:moveTo>
                                <a:pt x="305" y="0"/>
                              </a:moveTo>
                              <a:cubicBezTo>
                                <a:pt x="260" y="0"/>
                                <a:pt x="188" y="0"/>
                                <a:pt x="73" y="0"/>
                              </a:cubicBezTo>
                              <a:cubicBezTo>
                                <a:pt x="32" y="0"/>
                                <a:pt x="0" y="26"/>
                                <a:pt x="0" y="57"/>
                              </a:cubicBezTo>
                              <a:cubicBezTo>
                                <a:pt x="0" y="103"/>
                                <a:pt x="0" y="155"/>
                                <a:pt x="0" y="214"/>
                              </a:cubicBezTo>
                              <a:cubicBezTo>
                                <a:pt x="0" y="245"/>
                                <a:pt x="32" y="270"/>
                                <a:pt x="73" y="270"/>
                              </a:cubicBezTo>
                              <a:cubicBezTo>
                                <a:pt x="117" y="270"/>
                                <a:pt x="190" y="270"/>
                                <a:pt x="305" y="270"/>
                              </a:cubicBezTo>
                              <a:cubicBezTo>
                                <a:pt x="345" y="270"/>
                                <a:pt x="378" y="245"/>
                                <a:pt x="378" y="214"/>
                              </a:cubicBezTo>
                              <a:cubicBezTo>
                                <a:pt x="378" y="57"/>
                                <a:pt x="378" y="57"/>
                                <a:pt x="378" y="57"/>
                              </a:cubicBezTo>
                              <a:cubicBezTo>
                                <a:pt x="378" y="26"/>
                                <a:pt x="345" y="0"/>
                                <a:pt x="305" y="0"/>
                              </a:cubicBezTo>
                              <a:close/>
                            </a:path>
                          </a:pathLst>
                        </a:custGeom>
                        <a:gradFill rotWithShape="1">
                          <a:gsLst>
                            <a:gs pos="0">
                              <a:schemeClr val="tx1"/>
                            </a:gs>
                            <a:gs pos="100000">
                              <a:schemeClr val="tx1">
                                <a:gamma/>
                                <a:tint val="66667"/>
                                <a:invGamma/>
                              </a:schemeClr>
                            </a:gs>
                          </a:gsLst>
                          <a:lin ang="2700000" scaled="1"/>
                        </a:gradFill>
                        <a:ln w="9525">
                          <a:noFill/>
                          <a:round/>
                          <a:headEnd/>
                          <a:tailEnd/>
                        </a:ln>
                      </p:spPr>
                      <p:txBody>
                        <a:bodyPr/>
                        <a:lstStyle/>
                        <a:p>
                          <a:pPr algn="ctr"/>
                          <a:endParaRPr lang="en-US" sz="1600">
                            <a:latin typeface="Calibri" pitchFamily="34" charset="0"/>
                          </a:endParaRPr>
                        </a:p>
                      </p:txBody>
                    </p:sp>
                    <p:sp>
                      <p:nvSpPr>
                        <p:cNvPr id="19731" name="Freeform 152"/>
                        <p:cNvSpPr>
                          <a:spLocks/>
                        </p:cNvSpPr>
                        <p:nvPr/>
                      </p:nvSpPr>
                      <p:spPr bwMode="gray">
                        <a:xfrm>
                          <a:off x="4819" y="3229"/>
                          <a:ext cx="162" cy="108"/>
                        </a:xfrm>
                        <a:custGeom>
                          <a:avLst/>
                          <a:gdLst>
                            <a:gd name="T0" fmla="*/ 24 w 378"/>
                            <a:gd name="T1" fmla="*/ 0 h 270"/>
                            <a:gd name="T2" fmla="*/ 6 w 378"/>
                            <a:gd name="T3" fmla="*/ 0 h 270"/>
                            <a:gd name="T4" fmla="*/ 0 w 378"/>
                            <a:gd name="T5" fmla="*/ 4 h 270"/>
                            <a:gd name="T6" fmla="*/ 0 w 378"/>
                            <a:gd name="T7" fmla="*/ 13 h 270"/>
                            <a:gd name="T8" fmla="*/ 6 w 378"/>
                            <a:gd name="T9" fmla="*/ 17 h 270"/>
                            <a:gd name="T10" fmla="*/ 24 w 378"/>
                            <a:gd name="T11" fmla="*/ 17 h 270"/>
                            <a:gd name="T12" fmla="*/ 30 w 378"/>
                            <a:gd name="T13" fmla="*/ 13 h 270"/>
                            <a:gd name="T14" fmla="*/ 30 w 378"/>
                            <a:gd name="T15" fmla="*/ 4 h 270"/>
                            <a:gd name="T16" fmla="*/ 24 w 378"/>
                            <a:gd name="T17" fmla="*/ 0 h 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8"/>
                            <a:gd name="T28" fmla="*/ 0 h 270"/>
                            <a:gd name="T29" fmla="*/ 378 w 378"/>
                            <a:gd name="T30" fmla="*/ 270 h 2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8" h="270">
                              <a:moveTo>
                                <a:pt x="305" y="0"/>
                              </a:moveTo>
                              <a:cubicBezTo>
                                <a:pt x="260" y="0"/>
                                <a:pt x="188" y="0"/>
                                <a:pt x="73" y="0"/>
                              </a:cubicBezTo>
                              <a:cubicBezTo>
                                <a:pt x="32" y="0"/>
                                <a:pt x="0" y="26"/>
                                <a:pt x="0" y="57"/>
                              </a:cubicBezTo>
                              <a:cubicBezTo>
                                <a:pt x="0" y="103"/>
                                <a:pt x="0" y="155"/>
                                <a:pt x="0" y="214"/>
                              </a:cubicBezTo>
                              <a:cubicBezTo>
                                <a:pt x="0" y="245"/>
                                <a:pt x="32" y="270"/>
                                <a:pt x="73" y="270"/>
                              </a:cubicBezTo>
                              <a:cubicBezTo>
                                <a:pt x="117" y="270"/>
                                <a:pt x="190" y="270"/>
                                <a:pt x="305" y="270"/>
                              </a:cubicBezTo>
                              <a:cubicBezTo>
                                <a:pt x="345" y="270"/>
                                <a:pt x="378" y="245"/>
                                <a:pt x="378" y="214"/>
                              </a:cubicBezTo>
                              <a:cubicBezTo>
                                <a:pt x="378" y="57"/>
                                <a:pt x="378" y="57"/>
                                <a:pt x="378" y="57"/>
                              </a:cubicBezTo>
                              <a:cubicBezTo>
                                <a:pt x="378" y="26"/>
                                <a:pt x="345" y="0"/>
                                <a:pt x="305" y="0"/>
                              </a:cubicBezTo>
                              <a:close/>
                            </a:path>
                          </a:pathLst>
                        </a:custGeom>
                        <a:gradFill rotWithShape="1">
                          <a:gsLst>
                            <a:gs pos="0">
                              <a:srgbClr val="C0C0C0"/>
                            </a:gs>
                            <a:gs pos="50000">
                              <a:srgbClr val="595959"/>
                            </a:gs>
                            <a:gs pos="100000">
                              <a:srgbClr val="C0C0C0"/>
                            </a:gs>
                          </a:gsLst>
                          <a:lin ang="5400000" scaled="1"/>
                        </a:gradFill>
                        <a:ln w="9525">
                          <a:noFill/>
                          <a:round/>
                          <a:headEnd/>
                          <a:tailEnd/>
                        </a:ln>
                      </p:spPr>
                      <p:txBody>
                        <a:bodyPr/>
                        <a:lstStyle/>
                        <a:p>
                          <a:pPr algn="ctr"/>
                          <a:endParaRPr lang="en-US" sz="1600">
                            <a:latin typeface="Calibri" pitchFamily="34" charset="0"/>
                          </a:endParaRPr>
                        </a:p>
                      </p:txBody>
                    </p:sp>
                  </p:grpSp>
                </p:grpSp>
                <p:grpSp>
                  <p:nvGrpSpPr>
                    <p:cNvPr id="16" name="Group 153"/>
                    <p:cNvGrpSpPr>
                      <a:grpSpLocks/>
                    </p:cNvGrpSpPr>
                    <p:nvPr/>
                  </p:nvGrpSpPr>
                  <p:grpSpPr bwMode="auto">
                    <a:xfrm>
                      <a:off x="4847" y="2485"/>
                      <a:ext cx="100" cy="100"/>
                      <a:chOff x="4196" y="2117"/>
                      <a:chExt cx="337" cy="336"/>
                    </a:xfrm>
                  </p:grpSpPr>
                  <p:sp>
                    <p:nvSpPr>
                      <p:cNvPr id="58" name="Oval 154"/>
                      <p:cNvSpPr>
                        <a:spLocks noChangeArrowheads="1"/>
                      </p:cNvSpPr>
                      <p:nvPr/>
                    </p:nvSpPr>
                    <p:spPr bwMode="gray">
                      <a:xfrm>
                        <a:off x="4200" y="2113"/>
                        <a:ext cx="361" cy="304"/>
                      </a:xfrm>
                      <a:prstGeom prst="ellipse">
                        <a:avLst/>
                      </a:prstGeom>
                      <a:gradFill rotWithShape="1">
                        <a:gsLst>
                          <a:gs pos="0">
                            <a:schemeClr val="tx1"/>
                          </a:gs>
                          <a:gs pos="50000">
                            <a:schemeClr val="tx1">
                              <a:gamma/>
                              <a:tint val="68627"/>
                              <a:invGamma/>
                            </a:schemeClr>
                          </a:gs>
                          <a:gs pos="100000">
                            <a:schemeClr val="tx1"/>
                          </a:gs>
                        </a:gsLst>
                        <a:lin ang="5400000" scaled="1"/>
                      </a:gradFill>
                      <a:ln w="9525">
                        <a:noFill/>
                        <a:round/>
                        <a:headEnd/>
                        <a:tailEnd/>
                      </a:ln>
                    </p:spPr>
                    <p:txBody>
                      <a:bodyPr/>
                      <a:lstStyle/>
                      <a:p>
                        <a:pPr algn="ctr"/>
                        <a:endParaRPr lang="en-US" sz="1600">
                          <a:latin typeface="Calibri" pitchFamily="34" charset="0"/>
                        </a:endParaRPr>
                      </a:p>
                    </p:txBody>
                  </p:sp>
                  <p:sp>
                    <p:nvSpPr>
                      <p:cNvPr id="19720" name="Oval 155"/>
                      <p:cNvSpPr>
                        <a:spLocks noChangeArrowheads="1"/>
                      </p:cNvSpPr>
                      <p:nvPr/>
                    </p:nvSpPr>
                    <p:spPr bwMode="gray">
                      <a:xfrm>
                        <a:off x="4233" y="2137"/>
                        <a:ext cx="274" cy="257"/>
                      </a:xfrm>
                      <a:prstGeom prst="ellipse">
                        <a:avLst/>
                      </a:prstGeom>
                      <a:solidFill>
                        <a:srgbClr val="86878A"/>
                      </a:solidFill>
                      <a:ln w="9525">
                        <a:noFill/>
                        <a:round/>
                        <a:headEnd/>
                        <a:tailEnd/>
                      </a:ln>
                    </p:spPr>
                    <p:txBody>
                      <a:bodyPr/>
                      <a:lstStyle/>
                      <a:p>
                        <a:pPr algn="ctr"/>
                        <a:endParaRPr lang="en-US" sz="1600">
                          <a:latin typeface="Calibri" pitchFamily="34" charset="0"/>
                        </a:endParaRPr>
                      </a:p>
                    </p:txBody>
                  </p:sp>
                  <p:sp>
                    <p:nvSpPr>
                      <p:cNvPr id="60" name="Oval 156"/>
                      <p:cNvSpPr>
                        <a:spLocks noChangeArrowheads="1"/>
                      </p:cNvSpPr>
                      <p:nvPr/>
                    </p:nvSpPr>
                    <p:spPr bwMode="gray">
                      <a:xfrm>
                        <a:off x="4244" y="2160"/>
                        <a:ext cx="263" cy="211"/>
                      </a:xfrm>
                      <a:prstGeom prst="ellipse">
                        <a:avLst/>
                      </a:prstGeom>
                      <a:gradFill rotWithShape="1">
                        <a:gsLst>
                          <a:gs pos="0">
                            <a:schemeClr val="tx1">
                              <a:gamma/>
                              <a:tint val="63922"/>
                              <a:invGamma/>
                            </a:schemeClr>
                          </a:gs>
                          <a:gs pos="100000">
                            <a:schemeClr val="tx1"/>
                          </a:gs>
                        </a:gsLst>
                        <a:path path="shape">
                          <a:fillToRect l="50000" t="50000" r="50000" b="50000"/>
                        </a:path>
                      </a:gradFill>
                      <a:ln w="9525">
                        <a:noFill/>
                        <a:round/>
                        <a:headEnd/>
                        <a:tailEnd/>
                      </a:ln>
                    </p:spPr>
                    <p:txBody>
                      <a:bodyPr/>
                      <a:lstStyle/>
                      <a:p>
                        <a:pPr algn="ctr"/>
                        <a:endParaRPr lang="en-US" sz="1600">
                          <a:latin typeface="Calibri" pitchFamily="34" charset="0"/>
                        </a:endParaRPr>
                      </a:p>
                    </p:txBody>
                  </p:sp>
                  <p:sp>
                    <p:nvSpPr>
                      <p:cNvPr id="61" name="Oval 157"/>
                      <p:cNvSpPr>
                        <a:spLocks noChangeArrowheads="1"/>
                      </p:cNvSpPr>
                      <p:nvPr/>
                    </p:nvSpPr>
                    <p:spPr bwMode="gray">
                      <a:xfrm>
                        <a:off x="4310" y="2219"/>
                        <a:ext cx="142" cy="82"/>
                      </a:xfrm>
                      <a:prstGeom prst="ellipse">
                        <a:avLst/>
                      </a:prstGeom>
                      <a:gradFill rotWithShape="1">
                        <a:gsLst>
                          <a:gs pos="0">
                            <a:schemeClr val="tx1">
                              <a:gamma/>
                              <a:tint val="30196"/>
                              <a:invGamma/>
                            </a:schemeClr>
                          </a:gs>
                          <a:gs pos="100000">
                            <a:schemeClr val="tx1"/>
                          </a:gs>
                        </a:gsLst>
                        <a:path path="shape">
                          <a:fillToRect l="50000" t="50000" r="50000" b="50000"/>
                        </a:path>
                      </a:gradFill>
                      <a:ln w="9525">
                        <a:noFill/>
                        <a:round/>
                        <a:headEnd/>
                        <a:tailEnd/>
                      </a:ln>
                    </p:spPr>
                    <p:txBody>
                      <a:bodyPr/>
                      <a:lstStyle/>
                      <a:p>
                        <a:pPr algn="ctr"/>
                        <a:endParaRPr lang="en-US" sz="1600">
                          <a:latin typeface="Calibri" pitchFamily="34" charset="0"/>
                        </a:endParaRPr>
                      </a:p>
                    </p:txBody>
                  </p:sp>
                  <p:sp>
                    <p:nvSpPr>
                      <p:cNvPr id="19723" name="Oval 158"/>
                      <p:cNvSpPr>
                        <a:spLocks noChangeArrowheads="1"/>
                      </p:cNvSpPr>
                      <p:nvPr/>
                    </p:nvSpPr>
                    <p:spPr bwMode="gray">
                      <a:xfrm flipH="1">
                        <a:off x="4353" y="2254"/>
                        <a:ext cx="33" cy="23"/>
                      </a:xfrm>
                      <a:prstGeom prst="ellipse">
                        <a:avLst/>
                      </a:prstGeom>
                      <a:solidFill>
                        <a:schemeClr val="tx1"/>
                      </a:solidFill>
                      <a:ln w="9525">
                        <a:noFill/>
                        <a:round/>
                        <a:headEnd/>
                        <a:tailEnd/>
                      </a:ln>
                    </p:spPr>
                    <p:txBody>
                      <a:bodyPr/>
                      <a:lstStyle/>
                      <a:p>
                        <a:pPr algn="ctr"/>
                        <a:endParaRPr lang="en-US" sz="1600">
                          <a:latin typeface="Calibri" pitchFamily="34" charset="0"/>
                        </a:endParaRPr>
                      </a:p>
                    </p:txBody>
                  </p:sp>
                </p:grpSp>
              </p:grpSp>
              <p:sp>
                <p:nvSpPr>
                  <p:cNvPr id="19711" name="Freeform 159"/>
                  <p:cNvSpPr>
                    <a:spLocks/>
                  </p:cNvSpPr>
                  <p:nvPr/>
                </p:nvSpPr>
                <p:spPr bwMode="gray">
                  <a:xfrm>
                    <a:off x="4848" y="2449"/>
                    <a:ext cx="94" cy="14"/>
                  </a:xfrm>
                  <a:custGeom>
                    <a:avLst/>
                    <a:gdLst>
                      <a:gd name="T0" fmla="*/ 0 w 174"/>
                      <a:gd name="T1" fmla="*/ 2 h 27"/>
                      <a:gd name="T2" fmla="*/ 0 w 174"/>
                      <a:gd name="T3" fmla="*/ 2 h 27"/>
                      <a:gd name="T4" fmla="*/ 1 w 174"/>
                      <a:gd name="T5" fmla="*/ 3 h 27"/>
                      <a:gd name="T6" fmla="*/ 1 w 174"/>
                      <a:gd name="T7" fmla="*/ 4 h 27"/>
                      <a:gd name="T8" fmla="*/ 2 w 174"/>
                      <a:gd name="T9" fmla="*/ 4 h 27"/>
                      <a:gd name="T10" fmla="*/ 27 w 174"/>
                      <a:gd name="T11" fmla="*/ 4 h 27"/>
                      <a:gd name="T12" fmla="*/ 28 w 174"/>
                      <a:gd name="T13" fmla="*/ 4 h 27"/>
                      <a:gd name="T14" fmla="*/ 28 w 174"/>
                      <a:gd name="T15" fmla="*/ 3 h 27"/>
                      <a:gd name="T16" fmla="*/ 29 w 174"/>
                      <a:gd name="T17" fmla="*/ 2 h 27"/>
                      <a:gd name="T18" fmla="*/ 29 w 174"/>
                      <a:gd name="T19" fmla="*/ 2 h 27"/>
                      <a:gd name="T20" fmla="*/ 28 w 174"/>
                      <a:gd name="T21" fmla="*/ 1 h 27"/>
                      <a:gd name="T22" fmla="*/ 28 w 174"/>
                      <a:gd name="T23" fmla="*/ 1 h 27"/>
                      <a:gd name="T24" fmla="*/ 27 w 174"/>
                      <a:gd name="T25" fmla="*/ 0 h 27"/>
                      <a:gd name="T26" fmla="*/ 2 w 174"/>
                      <a:gd name="T27" fmla="*/ 0 h 27"/>
                      <a:gd name="T28" fmla="*/ 1 w 174"/>
                      <a:gd name="T29" fmla="*/ 1 h 27"/>
                      <a:gd name="T30" fmla="*/ 0 w 174"/>
                      <a:gd name="T31" fmla="*/ 1 h 27"/>
                      <a:gd name="T32" fmla="*/ 0 w 174"/>
                      <a:gd name="T33" fmla="*/ 2 h 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4"/>
                      <a:gd name="T52" fmla="*/ 0 h 27"/>
                      <a:gd name="T53" fmla="*/ 174 w 174"/>
                      <a:gd name="T54" fmla="*/ 27 h 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4" h="27">
                        <a:moveTo>
                          <a:pt x="0" y="13"/>
                        </a:moveTo>
                        <a:cubicBezTo>
                          <a:pt x="0" y="13"/>
                          <a:pt x="0" y="14"/>
                          <a:pt x="0" y="14"/>
                        </a:cubicBezTo>
                        <a:cubicBezTo>
                          <a:pt x="0" y="16"/>
                          <a:pt x="0" y="18"/>
                          <a:pt x="1" y="19"/>
                        </a:cubicBezTo>
                        <a:cubicBezTo>
                          <a:pt x="1" y="21"/>
                          <a:pt x="3" y="23"/>
                          <a:pt x="4" y="25"/>
                        </a:cubicBezTo>
                        <a:cubicBezTo>
                          <a:pt x="6" y="26"/>
                          <a:pt x="8" y="27"/>
                          <a:pt x="10" y="27"/>
                        </a:cubicBezTo>
                        <a:cubicBezTo>
                          <a:pt x="10" y="27"/>
                          <a:pt x="10" y="27"/>
                          <a:pt x="164" y="27"/>
                        </a:cubicBezTo>
                        <a:cubicBezTo>
                          <a:pt x="166" y="27"/>
                          <a:pt x="168" y="26"/>
                          <a:pt x="169" y="25"/>
                        </a:cubicBezTo>
                        <a:cubicBezTo>
                          <a:pt x="171" y="23"/>
                          <a:pt x="172" y="21"/>
                          <a:pt x="173" y="19"/>
                        </a:cubicBezTo>
                        <a:cubicBezTo>
                          <a:pt x="174" y="18"/>
                          <a:pt x="174" y="16"/>
                          <a:pt x="174" y="14"/>
                        </a:cubicBezTo>
                        <a:cubicBezTo>
                          <a:pt x="174" y="14"/>
                          <a:pt x="174" y="13"/>
                          <a:pt x="174" y="13"/>
                        </a:cubicBezTo>
                        <a:cubicBezTo>
                          <a:pt x="174" y="12"/>
                          <a:pt x="174" y="10"/>
                          <a:pt x="173" y="8"/>
                        </a:cubicBezTo>
                        <a:cubicBezTo>
                          <a:pt x="173" y="6"/>
                          <a:pt x="171" y="4"/>
                          <a:pt x="170" y="3"/>
                        </a:cubicBezTo>
                        <a:cubicBezTo>
                          <a:pt x="168" y="1"/>
                          <a:pt x="166" y="0"/>
                          <a:pt x="164" y="0"/>
                        </a:cubicBezTo>
                        <a:cubicBezTo>
                          <a:pt x="164" y="0"/>
                          <a:pt x="164" y="0"/>
                          <a:pt x="10" y="0"/>
                        </a:cubicBezTo>
                        <a:cubicBezTo>
                          <a:pt x="8" y="0"/>
                          <a:pt x="5" y="1"/>
                          <a:pt x="4" y="3"/>
                        </a:cubicBezTo>
                        <a:cubicBezTo>
                          <a:pt x="2" y="4"/>
                          <a:pt x="1" y="6"/>
                          <a:pt x="0" y="8"/>
                        </a:cubicBezTo>
                        <a:cubicBezTo>
                          <a:pt x="0" y="10"/>
                          <a:pt x="0" y="12"/>
                          <a:pt x="0" y="13"/>
                        </a:cubicBezTo>
                        <a:close/>
                      </a:path>
                    </a:pathLst>
                  </a:custGeom>
                  <a:gradFill rotWithShape="1">
                    <a:gsLst>
                      <a:gs pos="0">
                        <a:srgbClr val="3F3F3F"/>
                      </a:gs>
                      <a:gs pos="100000">
                        <a:srgbClr val="EEEEEE"/>
                      </a:gs>
                    </a:gsLst>
                    <a:lin ang="5400000" scaled="1"/>
                  </a:gradFill>
                  <a:ln w="9525">
                    <a:noFill/>
                    <a:round/>
                    <a:headEnd/>
                    <a:tailEnd/>
                  </a:ln>
                </p:spPr>
                <p:txBody>
                  <a:bodyPr/>
                  <a:lstStyle/>
                  <a:p>
                    <a:pPr algn="ctr"/>
                    <a:endParaRPr lang="en-US" sz="1600">
                      <a:latin typeface="Calibri" pitchFamily="34" charset="0"/>
                    </a:endParaRPr>
                  </a:p>
                </p:txBody>
              </p:sp>
            </p:grpSp>
          </p:grpSp>
          <p:pic>
            <p:nvPicPr>
              <p:cNvPr id="19706" name="Picture 9"/>
              <p:cNvPicPr>
                <a:picLocks noChangeAspect="1" noChangeArrowheads="1"/>
              </p:cNvPicPr>
              <p:nvPr/>
            </p:nvPicPr>
            <p:blipFill>
              <a:blip r:embed="rId5" cstate="print"/>
              <a:srcRect/>
              <a:stretch>
                <a:fillRect/>
              </a:stretch>
            </p:blipFill>
            <p:spPr bwMode="auto">
              <a:xfrm>
                <a:off x="9474200" y="3148778"/>
                <a:ext cx="1346200" cy="284312"/>
              </a:xfrm>
              <a:prstGeom prst="rect">
                <a:avLst/>
              </a:prstGeom>
              <a:noFill/>
              <a:ln w="9525">
                <a:noFill/>
                <a:miter lim="800000"/>
                <a:headEnd/>
                <a:tailEnd/>
              </a:ln>
            </p:spPr>
          </p:pic>
          <p:pic>
            <p:nvPicPr>
              <p:cNvPr id="19707" name="Picture 34" descr="FotoIcon_Rechteck_Rand"/>
              <p:cNvPicPr>
                <a:picLocks noChangeAspect="1" noChangeArrowheads="1"/>
              </p:cNvPicPr>
              <p:nvPr/>
            </p:nvPicPr>
            <p:blipFill>
              <a:blip r:embed="rId4" cstate="print"/>
              <a:srcRect/>
              <a:stretch>
                <a:fillRect/>
              </a:stretch>
            </p:blipFill>
            <p:spPr bwMode="auto">
              <a:xfrm>
                <a:off x="9607793" y="2290362"/>
                <a:ext cx="1000230" cy="998174"/>
              </a:xfrm>
              <a:prstGeom prst="rect">
                <a:avLst/>
              </a:prstGeom>
              <a:noFill/>
              <a:ln w="9525">
                <a:noFill/>
                <a:miter lim="800000"/>
                <a:headEnd/>
                <a:tailEnd/>
              </a:ln>
            </p:spPr>
          </p:pic>
        </p:grpSp>
      </p:grpSp>
      <p:grpSp>
        <p:nvGrpSpPr>
          <p:cNvPr id="17" name="Group 307"/>
          <p:cNvGrpSpPr>
            <a:grpSpLocks/>
          </p:cNvGrpSpPr>
          <p:nvPr/>
        </p:nvGrpSpPr>
        <p:grpSpPr bwMode="auto">
          <a:xfrm>
            <a:off x="5148263" y="1550988"/>
            <a:ext cx="1489075" cy="1679575"/>
            <a:chOff x="6248400" y="1040070"/>
            <a:chExt cx="1489388" cy="1680585"/>
          </a:xfrm>
        </p:grpSpPr>
        <p:cxnSp>
          <p:nvCxnSpPr>
            <p:cNvPr id="76" name="Straight Arrow Connector 75"/>
            <p:cNvCxnSpPr/>
            <p:nvPr/>
          </p:nvCxnSpPr>
          <p:spPr bwMode="auto">
            <a:xfrm rot="5400000" flipH="1" flipV="1">
              <a:off x="6622996" y="2107618"/>
              <a:ext cx="679859" cy="546215"/>
            </a:xfrm>
            <a:prstGeom prst="straightConnector1">
              <a:avLst/>
            </a:prstGeom>
            <a:solidFill>
              <a:schemeClr val="accent1"/>
            </a:solidFill>
            <a:ln w="38100" cap="flat" cmpd="sng" algn="ctr">
              <a:solidFill>
                <a:schemeClr val="bg2">
                  <a:lumMod val="75000"/>
                </a:schemeClr>
              </a:solidFill>
              <a:prstDash val="solid"/>
              <a:round/>
              <a:headEnd type="none"/>
              <a:tailEnd type="none"/>
            </a:ln>
            <a:effectLst/>
          </p:spPr>
        </p:cxnSp>
        <p:sp>
          <p:nvSpPr>
            <p:cNvPr id="19678" name="TextBox 373"/>
            <p:cNvSpPr txBox="1">
              <a:spLocks noChangeArrowheads="1"/>
            </p:cNvSpPr>
            <p:nvPr/>
          </p:nvSpPr>
          <p:spPr bwMode="auto">
            <a:xfrm>
              <a:off x="6248400" y="1040070"/>
              <a:ext cx="1489388" cy="416175"/>
            </a:xfrm>
            <a:prstGeom prst="rect">
              <a:avLst/>
            </a:prstGeom>
            <a:noFill/>
            <a:ln w="9525">
              <a:noFill/>
              <a:miter lim="800000"/>
              <a:headEnd/>
              <a:tailEnd/>
            </a:ln>
          </p:spPr>
          <p:txBody>
            <a:bodyPr>
              <a:spAutoFit/>
            </a:bodyPr>
            <a:lstStyle/>
            <a:p>
              <a:pPr algn="ctr"/>
              <a:r>
                <a:rPr lang="zh-CN" altLang="en-US" sz="1000">
                  <a:latin typeface="宋体" pitchFamily="2" charset="-122"/>
                  <a:ea typeface="宋体" pitchFamily="2" charset="-122"/>
                </a:rPr>
                <a:t>客户，合作伙伴</a:t>
              </a:r>
              <a:endParaRPr lang="en-US" altLang="zh-CN" sz="1000">
                <a:latin typeface="宋体" pitchFamily="2" charset="-122"/>
                <a:ea typeface="宋体" pitchFamily="2" charset="-122"/>
                <a:cs typeface="Arial" pitchFamily="34" charset="0"/>
              </a:endParaRPr>
            </a:p>
            <a:p>
              <a:pPr algn="ctr"/>
              <a:r>
                <a:rPr lang="zh-CN" altLang="en-US" sz="1000">
                  <a:latin typeface="宋体" pitchFamily="2" charset="-122"/>
                  <a:ea typeface="宋体" pitchFamily="2" charset="-122"/>
                </a:rPr>
                <a:t>或供应商</a:t>
              </a:r>
              <a:endParaRPr lang="en-US" sz="1000">
                <a:latin typeface="Calibri" pitchFamily="34" charset="0"/>
                <a:ea typeface="宋体" pitchFamily="2" charset="-122"/>
              </a:endParaRPr>
            </a:p>
          </p:txBody>
        </p:sp>
        <p:grpSp>
          <p:nvGrpSpPr>
            <p:cNvPr id="18" name="Group 576"/>
            <p:cNvGrpSpPr>
              <a:grpSpLocks/>
            </p:cNvGrpSpPr>
            <p:nvPr/>
          </p:nvGrpSpPr>
          <p:grpSpPr bwMode="auto">
            <a:xfrm>
              <a:off x="6513393" y="1431035"/>
              <a:ext cx="983055" cy="821595"/>
              <a:chOff x="9474200" y="3764492"/>
              <a:chExt cx="1346200" cy="1150264"/>
            </a:xfrm>
          </p:grpSpPr>
          <p:sp>
            <p:nvSpPr>
              <p:cNvPr id="19680" name="AutoShape 26"/>
              <p:cNvSpPr>
                <a:spLocks noChangeArrowheads="1"/>
              </p:cNvSpPr>
              <p:nvPr/>
            </p:nvSpPr>
            <p:spPr bwMode="auto">
              <a:xfrm>
                <a:off x="9605737" y="3764492"/>
                <a:ext cx="1009136" cy="1009136"/>
              </a:xfrm>
              <a:prstGeom prst="roundRect">
                <a:avLst>
                  <a:gd name="adj" fmla="val 16667"/>
                </a:avLst>
              </a:prstGeom>
              <a:blipFill dpi="0" rotWithShape="1">
                <a:blip r:embed="rId2" cstate="print"/>
                <a:srcRect/>
                <a:stretch>
                  <a:fillRect/>
                </a:stretch>
              </a:blipFill>
              <a:ln w="9525">
                <a:solidFill>
                  <a:schemeClr val="tx1"/>
                </a:solidFill>
                <a:round/>
                <a:headEnd/>
                <a:tailEnd/>
              </a:ln>
            </p:spPr>
            <p:txBody>
              <a:bodyPr wrap="none" anchor="ctr"/>
              <a:lstStyle/>
              <a:p>
                <a:pPr algn="ctr"/>
                <a:endParaRPr lang="en-US" sz="1600">
                  <a:latin typeface="Calibri" pitchFamily="34" charset="0"/>
                </a:endParaRPr>
              </a:p>
            </p:txBody>
          </p:sp>
          <p:grpSp>
            <p:nvGrpSpPr>
              <p:cNvPr id="19" name="Group 555"/>
              <p:cNvGrpSpPr>
                <a:grpSpLocks/>
              </p:cNvGrpSpPr>
              <p:nvPr/>
            </p:nvGrpSpPr>
            <p:grpSpPr bwMode="auto">
              <a:xfrm flipH="1">
                <a:off x="9804400" y="3945459"/>
                <a:ext cx="639673" cy="657222"/>
                <a:chOff x="3288" y="2591"/>
                <a:chExt cx="984" cy="977"/>
              </a:xfrm>
            </p:grpSpPr>
            <p:pic>
              <p:nvPicPr>
                <p:cNvPr id="19684" name="Picture 556"/>
                <p:cNvPicPr>
                  <a:picLocks noChangeAspect="1" noChangeArrowheads="1"/>
                </p:cNvPicPr>
                <p:nvPr/>
              </p:nvPicPr>
              <p:blipFill>
                <a:blip r:embed="rId7" cstate="print">
                  <a:lum bright="18000"/>
                </a:blip>
                <a:srcRect/>
                <a:stretch>
                  <a:fillRect/>
                </a:stretch>
              </p:blipFill>
              <p:spPr bwMode="gray">
                <a:xfrm>
                  <a:off x="3288" y="3398"/>
                  <a:ext cx="984" cy="170"/>
                </a:xfrm>
                <a:prstGeom prst="rect">
                  <a:avLst/>
                </a:prstGeom>
                <a:noFill/>
                <a:ln w="9525">
                  <a:noFill/>
                  <a:miter lim="800000"/>
                  <a:headEnd/>
                  <a:tailEnd/>
                </a:ln>
              </p:spPr>
            </p:pic>
            <p:grpSp>
              <p:nvGrpSpPr>
                <p:cNvPr id="20" name="Group 557"/>
                <p:cNvGrpSpPr>
                  <a:grpSpLocks/>
                </p:cNvGrpSpPr>
                <p:nvPr/>
              </p:nvGrpSpPr>
              <p:grpSpPr bwMode="auto">
                <a:xfrm>
                  <a:off x="3485" y="2591"/>
                  <a:ext cx="665" cy="941"/>
                  <a:chOff x="3485" y="2581"/>
                  <a:chExt cx="665" cy="941"/>
                </a:xfrm>
              </p:grpSpPr>
              <p:sp>
                <p:nvSpPr>
                  <p:cNvPr id="85" name="Freeform 559"/>
                  <p:cNvSpPr>
                    <a:spLocks/>
                  </p:cNvSpPr>
                  <p:nvPr/>
                </p:nvSpPr>
                <p:spPr bwMode="gray">
                  <a:xfrm>
                    <a:off x="3509" y="3045"/>
                    <a:ext cx="642" cy="476"/>
                  </a:xfrm>
                  <a:custGeom>
                    <a:avLst/>
                    <a:gdLst/>
                    <a:ahLst/>
                    <a:cxnLst>
                      <a:cxn ang="0">
                        <a:pos x="2697" y="1704"/>
                      </a:cxn>
                      <a:cxn ang="0">
                        <a:pos x="1683" y="0"/>
                      </a:cxn>
                      <a:cxn ang="0">
                        <a:pos x="1041" y="654"/>
                      </a:cxn>
                      <a:cxn ang="0">
                        <a:pos x="723" y="414"/>
                      </a:cxn>
                      <a:cxn ang="0">
                        <a:pos x="729" y="168"/>
                      </a:cxn>
                      <a:cxn ang="0">
                        <a:pos x="165" y="492"/>
                      </a:cxn>
                      <a:cxn ang="0">
                        <a:pos x="27" y="1476"/>
                      </a:cxn>
                      <a:cxn ang="0">
                        <a:pos x="1059" y="1962"/>
                      </a:cxn>
                      <a:cxn ang="0">
                        <a:pos x="2697" y="1704"/>
                      </a:cxn>
                    </a:cxnLst>
                    <a:rect l="0" t="0" r="r" b="b"/>
                    <a:pathLst>
                      <a:path w="2937" h="2178">
                        <a:moveTo>
                          <a:pt x="2697" y="1704"/>
                        </a:moveTo>
                        <a:cubicBezTo>
                          <a:pt x="2697" y="1704"/>
                          <a:pt x="2937" y="468"/>
                          <a:pt x="1683" y="0"/>
                        </a:cubicBezTo>
                        <a:cubicBezTo>
                          <a:pt x="1683" y="0"/>
                          <a:pt x="1491" y="612"/>
                          <a:pt x="1041" y="654"/>
                        </a:cubicBezTo>
                        <a:cubicBezTo>
                          <a:pt x="1041" y="654"/>
                          <a:pt x="777" y="714"/>
                          <a:pt x="723" y="414"/>
                        </a:cubicBezTo>
                        <a:cubicBezTo>
                          <a:pt x="669" y="114"/>
                          <a:pt x="729" y="168"/>
                          <a:pt x="729" y="168"/>
                        </a:cubicBezTo>
                        <a:cubicBezTo>
                          <a:pt x="729" y="168"/>
                          <a:pt x="639" y="60"/>
                          <a:pt x="165" y="492"/>
                        </a:cubicBezTo>
                        <a:cubicBezTo>
                          <a:pt x="165" y="492"/>
                          <a:pt x="0" y="635"/>
                          <a:pt x="27" y="1476"/>
                        </a:cubicBezTo>
                        <a:cubicBezTo>
                          <a:pt x="27" y="1476"/>
                          <a:pt x="453" y="1920"/>
                          <a:pt x="1059" y="1962"/>
                        </a:cubicBezTo>
                        <a:cubicBezTo>
                          <a:pt x="1059" y="1962"/>
                          <a:pt x="2397" y="2178"/>
                          <a:pt x="2697" y="1704"/>
                        </a:cubicBezTo>
                        <a:close/>
                      </a:path>
                    </a:pathLst>
                  </a:custGeom>
                  <a:gradFill flip="none" rotWithShape="1">
                    <a:gsLst>
                      <a:gs pos="0">
                        <a:schemeClr val="bg2">
                          <a:lumMod val="75000"/>
                        </a:schemeClr>
                      </a:gs>
                      <a:gs pos="100000">
                        <a:srgbClr val="FFFFFF"/>
                      </a:gs>
                    </a:gsLst>
                    <a:lin ang="0" scaled="0"/>
                    <a:tileRect/>
                  </a:gradFill>
                  <a:ln w="9525">
                    <a:noFill/>
                    <a:round/>
                    <a:headEnd/>
                    <a:tailEnd/>
                  </a:ln>
                </p:spPr>
                <p:txBody>
                  <a:bodyPr/>
                  <a:lstStyle/>
                  <a:p>
                    <a:pPr algn="ctr"/>
                    <a:endParaRPr lang="en-US" sz="1600">
                      <a:latin typeface="Calibri" pitchFamily="34" charset="0"/>
                    </a:endParaRPr>
                  </a:p>
                </p:txBody>
              </p:sp>
              <p:sp>
                <p:nvSpPr>
                  <p:cNvPr id="19687" name="Freeform 561"/>
                  <p:cNvSpPr>
                    <a:spLocks/>
                  </p:cNvSpPr>
                  <p:nvPr/>
                </p:nvSpPr>
                <p:spPr bwMode="gray">
                  <a:xfrm>
                    <a:off x="3649" y="2963"/>
                    <a:ext cx="227" cy="241"/>
                  </a:xfrm>
                  <a:custGeom>
                    <a:avLst/>
                    <a:gdLst>
                      <a:gd name="T0" fmla="*/ 10 w 1046"/>
                      <a:gd name="T1" fmla="*/ 4 h 1112"/>
                      <a:gd name="T2" fmla="*/ 11 w 1046"/>
                      <a:gd name="T3" fmla="*/ 4 h 1112"/>
                      <a:gd name="T4" fmla="*/ 3 w 1046"/>
                      <a:gd name="T5" fmla="*/ 11 h 1112"/>
                      <a:gd name="T6" fmla="*/ 1 w 1046"/>
                      <a:gd name="T7" fmla="*/ 6 h 1112"/>
                      <a:gd name="T8" fmla="*/ 10 w 1046"/>
                      <a:gd name="T9" fmla="*/ 4 h 1112"/>
                      <a:gd name="T10" fmla="*/ 0 60000 65536"/>
                      <a:gd name="T11" fmla="*/ 0 60000 65536"/>
                      <a:gd name="T12" fmla="*/ 0 60000 65536"/>
                      <a:gd name="T13" fmla="*/ 0 60000 65536"/>
                      <a:gd name="T14" fmla="*/ 0 60000 65536"/>
                      <a:gd name="T15" fmla="*/ 0 w 1046"/>
                      <a:gd name="T16" fmla="*/ 0 h 1112"/>
                      <a:gd name="T17" fmla="*/ 1046 w 1046"/>
                      <a:gd name="T18" fmla="*/ 1112 h 1112"/>
                    </a:gdLst>
                    <a:ahLst/>
                    <a:cxnLst>
                      <a:cxn ang="T10">
                        <a:pos x="T0" y="T1"/>
                      </a:cxn>
                      <a:cxn ang="T11">
                        <a:pos x="T2" y="T3"/>
                      </a:cxn>
                      <a:cxn ang="T12">
                        <a:pos x="T4" y="T5"/>
                      </a:cxn>
                      <a:cxn ang="T13">
                        <a:pos x="T6" y="T7"/>
                      </a:cxn>
                      <a:cxn ang="T14">
                        <a:pos x="T8" y="T9"/>
                      </a:cxn>
                    </a:cxnLst>
                    <a:rect l="T15" t="T16" r="T17" b="T18"/>
                    <a:pathLst>
                      <a:path w="1046" h="1112">
                        <a:moveTo>
                          <a:pt x="977" y="348"/>
                        </a:moveTo>
                        <a:cubicBezTo>
                          <a:pt x="1046" y="390"/>
                          <a:pt x="1046" y="390"/>
                          <a:pt x="1046" y="390"/>
                        </a:cubicBezTo>
                        <a:cubicBezTo>
                          <a:pt x="1046" y="390"/>
                          <a:pt x="880" y="1092"/>
                          <a:pt x="344" y="1048"/>
                        </a:cubicBezTo>
                        <a:cubicBezTo>
                          <a:pt x="344" y="1048"/>
                          <a:pt x="0" y="1112"/>
                          <a:pt x="68" y="556"/>
                        </a:cubicBezTo>
                        <a:cubicBezTo>
                          <a:pt x="136" y="0"/>
                          <a:pt x="977" y="348"/>
                          <a:pt x="977" y="348"/>
                        </a:cubicBezTo>
                        <a:close/>
                      </a:path>
                    </a:pathLst>
                  </a:custGeom>
                  <a:gradFill rotWithShape="1">
                    <a:gsLst>
                      <a:gs pos="0">
                        <a:srgbClr val="9DC2EB"/>
                      </a:gs>
                      <a:gs pos="100000">
                        <a:srgbClr val="EBF3FB"/>
                      </a:gs>
                    </a:gsLst>
                    <a:lin ang="5400000" scaled="1"/>
                  </a:gradFill>
                  <a:ln w="9525">
                    <a:noFill/>
                    <a:round/>
                    <a:headEnd/>
                    <a:tailEnd/>
                  </a:ln>
                </p:spPr>
                <p:txBody>
                  <a:bodyPr/>
                  <a:lstStyle/>
                  <a:p>
                    <a:pPr algn="ctr"/>
                    <a:endParaRPr lang="en-US" sz="1600">
                      <a:latin typeface="Calibri" pitchFamily="34" charset="0"/>
                    </a:endParaRPr>
                  </a:p>
                </p:txBody>
              </p:sp>
              <p:sp>
                <p:nvSpPr>
                  <p:cNvPr id="87" name="Freeform 563"/>
                  <p:cNvSpPr>
                    <a:spLocks/>
                  </p:cNvSpPr>
                  <p:nvPr/>
                </p:nvSpPr>
                <p:spPr bwMode="gray">
                  <a:xfrm>
                    <a:off x="3903" y="3085"/>
                    <a:ext cx="177" cy="344"/>
                  </a:xfrm>
                  <a:custGeom>
                    <a:avLst/>
                    <a:gdLst/>
                    <a:ahLst/>
                    <a:cxnLst>
                      <a:cxn ang="0">
                        <a:pos x="38" y="45"/>
                      </a:cxn>
                      <a:cxn ang="0">
                        <a:pos x="78" y="7"/>
                      </a:cxn>
                      <a:cxn ang="0">
                        <a:pos x="678" y="553"/>
                      </a:cxn>
                      <a:cxn ang="0">
                        <a:pos x="801" y="1447"/>
                      </a:cxn>
                      <a:cxn ang="0">
                        <a:pos x="631" y="1580"/>
                      </a:cxn>
                      <a:cxn ang="0">
                        <a:pos x="550" y="626"/>
                      </a:cxn>
                      <a:cxn ang="0">
                        <a:pos x="38" y="45"/>
                      </a:cxn>
                    </a:cxnLst>
                    <a:rect l="0" t="0" r="r" b="b"/>
                    <a:pathLst>
                      <a:path w="805" h="1580">
                        <a:moveTo>
                          <a:pt x="38" y="45"/>
                        </a:moveTo>
                        <a:cubicBezTo>
                          <a:pt x="0" y="23"/>
                          <a:pt x="69" y="0"/>
                          <a:pt x="78" y="7"/>
                        </a:cubicBezTo>
                        <a:cubicBezTo>
                          <a:pt x="78" y="7"/>
                          <a:pt x="660" y="367"/>
                          <a:pt x="678" y="553"/>
                        </a:cubicBezTo>
                        <a:cubicBezTo>
                          <a:pt x="678" y="553"/>
                          <a:pt x="734" y="584"/>
                          <a:pt x="801" y="1447"/>
                        </a:cubicBezTo>
                        <a:cubicBezTo>
                          <a:pt x="805" y="1500"/>
                          <a:pt x="631" y="1580"/>
                          <a:pt x="631" y="1580"/>
                        </a:cubicBezTo>
                        <a:cubicBezTo>
                          <a:pt x="550" y="626"/>
                          <a:pt x="550" y="626"/>
                          <a:pt x="550" y="626"/>
                        </a:cubicBezTo>
                        <a:cubicBezTo>
                          <a:pt x="550" y="626"/>
                          <a:pt x="403" y="253"/>
                          <a:pt x="38" y="45"/>
                        </a:cubicBezTo>
                        <a:close/>
                      </a:path>
                    </a:pathLst>
                  </a:custGeom>
                  <a:gradFill flip="none" rotWithShape="1">
                    <a:gsLst>
                      <a:gs pos="0">
                        <a:srgbClr val="FD5B45">
                          <a:gamma/>
                          <a:tint val="0"/>
                          <a:invGamma/>
                        </a:srgbClr>
                      </a:gs>
                      <a:gs pos="100000">
                        <a:schemeClr val="bg2">
                          <a:lumMod val="75000"/>
                        </a:schemeClr>
                      </a:gs>
                    </a:gsLst>
                    <a:lin ang="0" scaled="1"/>
                    <a:tileRect/>
                  </a:gradFill>
                  <a:ln w="9525">
                    <a:noFill/>
                    <a:round/>
                    <a:headEnd/>
                    <a:tailEnd/>
                  </a:ln>
                </p:spPr>
                <p:txBody>
                  <a:bodyPr/>
                  <a:lstStyle/>
                  <a:p>
                    <a:pPr algn="ctr"/>
                    <a:endParaRPr lang="en-US" sz="1600">
                      <a:latin typeface="Calibri" pitchFamily="34" charset="0"/>
                    </a:endParaRPr>
                  </a:p>
                </p:txBody>
              </p:sp>
              <p:sp>
                <p:nvSpPr>
                  <p:cNvPr id="19689" name="Freeform 564"/>
                  <p:cNvSpPr>
                    <a:spLocks/>
                  </p:cNvSpPr>
                  <p:nvPr/>
                </p:nvSpPr>
                <p:spPr bwMode="gray">
                  <a:xfrm>
                    <a:off x="3669" y="2814"/>
                    <a:ext cx="194" cy="370"/>
                  </a:xfrm>
                  <a:custGeom>
                    <a:avLst/>
                    <a:gdLst>
                      <a:gd name="T0" fmla="*/ 9 w 877"/>
                      <a:gd name="T1" fmla="*/ 11 h 1701"/>
                      <a:gd name="T2" fmla="*/ 8 w 877"/>
                      <a:gd name="T3" fmla="*/ 5 h 1701"/>
                      <a:gd name="T4" fmla="*/ 0 w 877"/>
                      <a:gd name="T5" fmla="*/ 11 h 1701"/>
                      <a:gd name="T6" fmla="*/ 0 w 877"/>
                      <a:gd name="T7" fmla="*/ 15 h 1701"/>
                      <a:gd name="T8" fmla="*/ 3 w 877"/>
                      <a:gd name="T9" fmla="*/ 17 h 1701"/>
                      <a:gd name="T10" fmla="*/ 9 w 877"/>
                      <a:gd name="T11" fmla="*/ 11 h 1701"/>
                      <a:gd name="T12" fmla="*/ 0 60000 65536"/>
                      <a:gd name="T13" fmla="*/ 0 60000 65536"/>
                      <a:gd name="T14" fmla="*/ 0 60000 65536"/>
                      <a:gd name="T15" fmla="*/ 0 60000 65536"/>
                      <a:gd name="T16" fmla="*/ 0 60000 65536"/>
                      <a:gd name="T17" fmla="*/ 0 60000 65536"/>
                      <a:gd name="T18" fmla="*/ 0 w 877"/>
                      <a:gd name="T19" fmla="*/ 0 h 1701"/>
                      <a:gd name="T20" fmla="*/ 877 w 877"/>
                      <a:gd name="T21" fmla="*/ 1701 h 1701"/>
                    </a:gdLst>
                    <a:ahLst/>
                    <a:cxnLst>
                      <a:cxn ang="T12">
                        <a:pos x="T0" y="T1"/>
                      </a:cxn>
                      <a:cxn ang="T13">
                        <a:pos x="T2" y="T3"/>
                      </a:cxn>
                      <a:cxn ang="T14">
                        <a:pos x="T4" y="T5"/>
                      </a:cxn>
                      <a:cxn ang="T15">
                        <a:pos x="T6" y="T7"/>
                      </a:cxn>
                      <a:cxn ang="T16">
                        <a:pos x="T8" y="T9"/>
                      </a:cxn>
                      <a:cxn ang="T17">
                        <a:pos x="T10" y="T11"/>
                      </a:cxn>
                    </a:cxnLst>
                    <a:rect l="T18" t="T19" r="T20" b="T21"/>
                    <a:pathLst>
                      <a:path w="877" h="1701">
                        <a:moveTo>
                          <a:pt x="877" y="1033"/>
                        </a:moveTo>
                        <a:cubicBezTo>
                          <a:pt x="877" y="1033"/>
                          <a:pt x="827" y="954"/>
                          <a:pt x="762" y="477"/>
                        </a:cubicBezTo>
                        <a:cubicBezTo>
                          <a:pt x="697" y="0"/>
                          <a:pt x="11" y="1087"/>
                          <a:pt x="11" y="1087"/>
                        </a:cubicBezTo>
                        <a:cubicBezTo>
                          <a:pt x="0" y="1459"/>
                          <a:pt x="0" y="1459"/>
                          <a:pt x="0" y="1459"/>
                        </a:cubicBezTo>
                        <a:cubicBezTo>
                          <a:pt x="0" y="1459"/>
                          <a:pt x="47" y="1701"/>
                          <a:pt x="264" y="1665"/>
                        </a:cubicBezTo>
                        <a:cubicBezTo>
                          <a:pt x="264" y="1665"/>
                          <a:pt x="762" y="1621"/>
                          <a:pt x="877" y="1033"/>
                        </a:cubicBezTo>
                        <a:close/>
                      </a:path>
                    </a:pathLst>
                  </a:custGeom>
                  <a:gradFill rotWithShape="1">
                    <a:gsLst>
                      <a:gs pos="0">
                        <a:srgbClr val="AC8C6F"/>
                      </a:gs>
                      <a:gs pos="100000">
                        <a:srgbClr val="8E633B"/>
                      </a:gs>
                    </a:gsLst>
                    <a:lin ang="0" scaled="1"/>
                  </a:gradFill>
                  <a:ln w="9525">
                    <a:noFill/>
                    <a:round/>
                    <a:headEnd/>
                    <a:tailEnd/>
                  </a:ln>
                </p:spPr>
                <p:txBody>
                  <a:bodyPr/>
                  <a:lstStyle/>
                  <a:p>
                    <a:pPr algn="ctr"/>
                    <a:endParaRPr lang="en-US" sz="1600">
                      <a:latin typeface="Calibri" pitchFamily="34" charset="0"/>
                    </a:endParaRPr>
                  </a:p>
                </p:txBody>
              </p:sp>
              <p:sp>
                <p:nvSpPr>
                  <p:cNvPr id="19690" name="Freeform 565"/>
                  <p:cNvSpPr>
                    <a:spLocks/>
                  </p:cNvSpPr>
                  <p:nvPr/>
                </p:nvSpPr>
                <p:spPr bwMode="gray">
                  <a:xfrm>
                    <a:off x="3559" y="2649"/>
                    <a:ext cx="341" cy="440"/>
                  </a:xfrm>
                  <a:custGeom>
                    <a:avLst/>
                    <a:gdLst>
                      <a:gd name="T0" fmla="*/ 12 w 1572"/>
                      <a:gd name="T1" fmla="*/ 9 h 2024"/>
                      <a:gd name="T2" fmla="*/ 12 w 1572"/>
                      <a:gd name="T3" fmla="*/ 5 h 2024"/>
                      <a:gd name="T4" fmla="*/ 6 w 1572"/>
                      <a:gd name="T5" fmla="*/ 0 h 2024"/>
                      <a:gd name="T6" fmla="*/ 1 w 1572"/>
                      <a:gd name="T7" fmla="*/ 3 h 2024"/>
                      <a:gd name="T8" fmla="*/ 0 w 1572"/>
                      <a:gd name="T9" fmla="*/ 10 h 2024"/>
                      <a:gd name="T10" fmla="*/ 6 w 1572"/>
                      <a:gd name="T11" fmla="*/ 21 h 2024"/>
                      <a:gd name="T12" fmla="*/ 8 w 1572"/>
                      <a:gd name="T13" fmla="*/ 20 h 2024"/>
                      <a:gd name="T14" fmla="*/ 15 w 1572"/>
                      <a:gd name="T15" fmla="*/ 12 h 2024"/>
                      <a:gd name="T16" fmla="*/ 12 w 1572"/>
                      <a:gd name="T17" fmla="*/ 9 h 20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2"/>
                      <a:gd name="T28" fmla="*/ 0 h 2024"/>
                      <a:gd name="T29" fmla="*/ 1572 w 1572"/>
                      <a:gd name="T30" fmla="*/ 2024 h 20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2" h="2024">
                        <a:moveTo>
                          <a:pt x="1180" y="890"/>
                        </a:moveTo>
                        <a:cubicBezTo>
                          <a:pt x="1189" y="747"/>
                          <a:pt x="1203" y="599"/>
                          <a:pt x="1168" y="488"/>
                        </a:cubicBezTo>
                        <a:cubicBezTo>
                          <a:pt x="1068" y="172"/>
                          <a:pt x="811" y="0"/>
                          <a:pt x="588" y="0"/>
                        </a:cubicBezTo>
                        <a:cubicBezTo>
                          <a:pt x="401" y="0"/>
                          <a:pt x="196" y="70"/>
                          <a:pt x="88" y="304"/>
                        </a:cubicBezTo>
                        <a:cubicBezTo>
                          <a:pt x="8" y="477"/>
                          <a:pt x="0" y="775"/>
                          <a:pt x="0" y="1012"/>
                        </a:cubicBezTo>
                        <a:cubicBezTo>
                          <a:pt x="0" y="1571"/>
                          <a:pt x="263" y="2024"/>
                          <a:pt x="588" y="2024"/>
                        </a:cubicBezTo>
                        <a:cubicBezTo>
                          <a:pt x="645" y="2024"/>
                          <a:pt x="701" y="2010"/>
                          <a:pt x="753" y="1983"/>
                        </a:cubicBezTo>
                        <a:cubicBezTo>
                          <a:pt x="985" y="1896"/>
                          <a:pt x="1314" y="1431"/>
                          <a:pt x="1440" y="1120"/>
                        </a:cubicBezTo>
                        <a:cubicBezTo>
                          <a:pt x="1572" y="794"/>
                          <a:pt x="1264" y="865"/>
                          <a:pt x="1180" y="890"/>
                        </a:cubicBezTo>
                        <a:close/>
                      </a:path>
                    </a:pathLst>
                  </a:custGeom>
                  <a:gradFill rotWithShape="1">
                    <a:gsLst>
                      <a:gs pos="0">
                        <a:srgbClr val="DCBC9E"/>
                      </a:gs>
                      <a:gs pos="100000">
                        <a:srgbClr val="CFA47C"/>
                      </a:gs>
                    </a:gsLst>
                    <a:lin ang="2700000" scaled="1"/>
                  </a:gradFill>
                  <a:ln w="9525">
                    <a:noFill/>
                    <a:round/>
                    <a:headEnd/>
                    <a:tailEnd/>
                  </a:ln>
                </p:spPr>
                <p:txBody>
                  <a:bodyPr/>
                  <a:lstStyle/>
                  <a:p>
                    <a:pPr algn="ctr"/>
                    <a:endParaRPr lang="en-US" sz="1600">
                      <a:latin typeface="Calibri" pitchFamily="34" charset="0"/>
                    </a:endParaRPr>
                  </a:p>
                </p:txBody>
              </p:sp>
              <p:sp>
                <p:nvSpPr>
                  <p:cNvPr id="19691" name="Freeform 566"/>
                  <p:cNvSpPr>
                    <a:spLocks/>
                  </p:cNvSpPr>
                  <p:nvPr/>
                </p:nvSpPr>
                <p:spPr bwMode="gray">
                  <a:xfrm>
                    <a:off x="3559" y="2579"/>
                    <a:ext cx="388" cy="370"/>
                  </a:xfrm>
                  <a:custGeom>
                    <a:avLst/>
                    <a:gdLst>
                      <a:gd name="T0" fmla="*/ 0 w 1776"/>
                      <a:gd name="T1" fmla="*/ 4 h 1697"/>
                      <a:gd name="T2" fmla="*/ 6 w 1776"/>
                      <a:gd name="T3" fmla="*/ 6 h 1697"/>
                      <a:gd name="T4" fmla="*/ 9 w 1776"/>
                      <a:gd name="T5" fmla="*/ 7 h 1697"/>
                      <a:gd name="T6" fmla="*/ 12 w 1776"/>
                      <a:gd name="T7" fmla="*/ 12 h 1697"/>
                      <a:gd name="T8" fmla="*/ 13 w 1776"/>
                      <a:gd name="T9" fmla="*/ 17 h 1697"/>
                      <a:gd name="T10" fmla="*/ 17 w 1776"/>
                      <a:gd name="T11" fmla="*/ 14 h 1697"/>
                      <a:gd name="T12" fmla="*/ 16 w 1776"/>
                      <a:gd name="T13" fmla="*/ 4 h 1697"/>
                      <a:gd name="T14" fmla="*/ 13 w 1776"/>
                      <a:gd name="T15" fmla="*/ 2 h 1697"/>
                      <a:gd name="T16" fmla="*/ 12 w 1776"/>
                      <a:gd name="T17" fmla="*/ 1 h 1697"/>
                      <a:gd name="T18" fmla="*/ 0 w 1776"/>
                      <a:gd name="T19" fmla="*/ 4 h 16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76"/>
                      <a:gd name="T31" fmla="*/ 0 h 1697"/>
                      <a:gd name="T32" fmla="*/ 1776 w 1776"/>
                      <a:gd name="T33" fmla="*/ 1697 h 16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76" h="1697">
                        <a:moveTo>
                          <a:pt x="0" y="408"/>
                        </a:moveTo>
                        <a:cubicBezTo>
                          <a:pt x="0" y="408"/>
                          <a:pt x="146" y="885"/>
                          <a:pt x="568" y="560"/>
                        </a:cubicBezTo>
                        <a:cubicBezTo>
                          <a:pt x="776" y="400"/>
                          <a:pt x="904" y="640"/>
                          <a:pt x="904" y="640"/>
                        </a:cubicBezTo>
                        <a:cubicBezTo>
                          <a:pt x="904" y="640"/>
                          <a:pt x="1209" y="507"/>
                          <a:pt x="1164" y="1202"/>
                        </a:cubicBezTo>
                        <a:cubicBezTo>
                          <a:pt x="1164" y="1202"/>
                          <a:pt x="1680" y="1022"/>
                          <a:pt x="1290" y="1697"/>
                        </a:cubicBezTo>
                        <a:cubicBezTo>
                          <a:pt x="1290" y="1697"/>
                          <a:pt x="1440" y="1656"/>
                          <a:pt x="1600" y="1304"/>
                        </a:cubicBezTo>
                        <a:cubicBezTo>
                          <a:pt x="1600" y="1304"/>
                          <a:pt x="1776" y="752"/>
                          <a:pt x="1560" y="360"/>
                        </a:cubicBezTo>
                        <a:cubicBezTo>
                          <a:pt x="1560" y="360"/>
                          <a:pt x="1520" y="272"/>
                          <a:pt x="1264" y="192"/>
                        </a:cubicBezTo>
                        <a:cubicBezTo>
                          <a:pt x="1264" y="192"/>
                          <a:pt x="1160" y="128"/>
                          <a:pt x="1128" y="104"/>
                        </a:cubicBezTo>
                        <a:cubicBezTo>
                          <a:pt x="1096" y="80"/>
                          <a:pt x="520" y="0"/>
                          <a:pt x="0" y="408"/>
                        </a:cubicBezTo>
                        <a:close/>
                      </a:path>
                    </a:pathLst>
                  </a:custGeom>
                  <a:gradFill rotWithShape="1">
                    <a:gsLst>
                      <a:gs pos="0">
                        <a:srgbClr val="C9C9C9"/>
                      </a:gs>
                      <a:gs pos="50000">
                        <a:srgbClr val="505050"/>
                      </a:gs>
                      <a:gs pos="100000">
                        <a:srgbClr val="C9C9C9"/>
                      </a:gs>
                    </a:gsLst>
                    <a:lin ang="18900000" scaled="1"/>
                  </a:gradFill>
                  <a:ln w="9525">
                    <a:noFill/>
                    <a:round/>
                    <a:headEnd/>
                    <a:tailEnd/>
                  </a:ln>
                </p:spPr>
                <p:txBody>
                  <a:bodyPr/>
                  <a:lstStyle/>
                  <a:p>
                    <a:pPr algn="ctr"/>
                    <a:endParaRPr lang="en-US" sz="1600">
                      <a:latin typeface="Calibri" pitchFamily="34" charset="0"/>
                    </a:endParaRPr>
                  </a:p>
                </p:txBody>
              </p:sp>
              <p:sp>
                <p:nvSpPr>
                  <p:cNvPr id="19692" name="Freeform 567"/>
                  <p:cNvSpPr>
                    <a:spLocks/>
                  </p:cNvSpPr>
                  <p:nvPr/>
                </p:nvSpPr>
                <p:spPr bwMode="gray">
                  <a:xfrm>
                    <a:off x="3559" y="2712"/>
                    <a:ext cx="204" cy="142"/>
                  </a:xfrm>
                  <a:custGeom>
                    <a:avLst/>
                    <a:gdLst>
                      <a:gd name="T0" fmla="*/ 1 w 936"/>
                      <a:gd name="T1" fmla="*/ 1 h 648"/>
                      <a:gd name="T2" fmla="*/ 4 w 936"/>
                      <a:gd name="T3" fmla="*/ 2 h 648"/>
                      <a:gd name="T4" fmla="*/ 10 w 936"/>
                      <a:gd name="T5" fmla="*/ 1 h 648"/>
                      <a:gd name="T6" fmla="*/ 0 w 936"/>
                      <a:gd name="T7" fmla="*/ 7 h 648"/>
                      <a:gd name="T8" fmla="*/ 1 w 936"/>
                      <a:gd name="T9" fmla="*/ 1 h 648"/>
                      <a:gd name="T10" fmla="*/ 0 60000 65536"/>
                      <a:gd name="T11" fmla="*/ 0 60000 65536"/>
                      <a:gd name="T12" fmla="*/ 0 60000 65536"/>
                      <a:gd name="T13" fmla="*/ 0 60000 65536"/>
                      <a:gd name="T14" fmla="*/ 0 60000 65536"/>
                      <a:gd name="T15" fmla="*/ 0 w 936"/>
                      <a:gd name="T16" fmla="*/ 0 h 648"/>
                      <a:gd name="T17" fmla="*/ 936 w 936"/>
                      <a:gd name="T18" fmla="*/ 648 h 648"/>
                    </a:gdLst>
                    <a:ahLst/>
                    <a:cxnLst>
                      <a:cxn ang="T10">
                        <a:pos x="T0" y="T1"/>
                      </a:cxn>
                      <a:cxn ang="T11">
                        <a:pos x="T2" y="T3"/>
                      </a:cxn>
                      <a:cxn ang="T12">
                        <a:pos x="T4" y="T5"/>
                      </a:cxn>
                      <a:cxn ang="T13">
                        <a:pos x="T6" y="T7"/>
                      </a:cxn>
                      <a:cxn ang="T14">
                        <a:pos x="T8" y="T9"/>
                      </a:cxn>
                    </a:cxnLst>
                    <a:rect l="T15" t="T16" r="T17" b="T18"/>
                    <a:pathLst>
                      <a:path w="936" h="648">
                        <a:moveTo>
                          <a:pt x="72" y="126"/>
                        </a:moveTo>
                        <a:cubicBezTo>
                          <a:pt x="72" y="126"/>
                          <a:pt x="300" y="240"/>
                          <a:pt x="426" y="180"/>
                        </a:cubicBezTo>
                        <a:cubicBezTo>
                          <a:pt x="552" y="120"/>
                          <a:pt x="936" y="0"/>
                          <a:pt x="936" y="132"/>
                        </a:cubicBezTo>
                        <a:cubicBezTo>
                          <a:pt x="936" y="132"/>
                          <a:pt x="708" y="642"/>
                          <a:pt x="42" y="648"/>
                        </a:cubicBezTo>
                        <a:cubicBezTo>
                          <a:pt x="42" y="648"/>
                          <a:pt x="0" y="462"/>
                          <a:pt x="72" y="126"/>
                        </a:cubicBezTo>
                        <a:close/>
                      </a:path>
                    </a:pathLst>
                  </a:custGeom>
                  <a:solidFill>
                    <a:srgbClr val="F8D3B0">
                      <a:alpha val="59999"/>
                    </a:srgbClr>
                  </a:solidFill>
                  <a:ln w="9525">
                    <a:noFill/>
                    <a:round/>
                    <a:headEnd/>
                    <a:tailEnd/>
                  </a:ln>
                </p:spPr>
                <p:txBody>
                  <a:bodyPr/>
                  <a:lstStyle/>
                  <a:p>
                    <a:pPr algn="ctr"/>
                    <a:endParaRPr lang="en-US" sz="1600">
                      <a:latin typeface="Calibri" pitchFamily="34" charset="0"/>
                    </a:endParaRPr>
                  </a:p>
                </p:txBody>
              </p:sp>
              <p:sp>
                <p:nvSpPr>
                  <p:cNvPr id="19693" name="Freeform 568"/>
                  <p:cNvSpPr>
                    <a:spLocks/>
                  </p:cNvSpPr>
                  <p:nvPr/>
                </p:nvSpPr>
                <p:spPr bwMode="gray">
                  <a:xfrm>
                    <a:off x="3699" y="2864"/>
                    <a:ext cx="147" cy="202"/>
                  </a:xfrm>
                  <a:custGeom>
                    <a:avLst/>
                    <a:gdLst>
                      <a:gd name="T0" fmla="*/ 6 w 678"/>
                      <a:gd name="T1" fmla="*/ 0 h 918"/>
                      <a:gd name="T2" fmla="*/ 0 w 678"/>
                      <a:gd name="T3" fmla="*/ 10 h 918"/>
                      <a:gd name="T4" fmla="*/ 6 w 678"/>
                      <a:gd name="T5" fmla="*/ 4 h 918"/>
                      <a:gd name="T6" fmla="*/ 6 w 678"/>
                      <a:gd name="T7" fmla="*/ 0 h 918"/>
                      <a:gd name="T8" fmla="*/ 0 60000 65536"/>
                      <a:gd name="T9" fmla="*/ 0 60000 65536"/>
                      <a:gd name="T10" fmla="*/ 0 60000 65536"/>
                      <a:gd name="T11" fmla="*/ 0 60000 65536"/>
                      <a:gd name="T12" fmla="*/ 0 w 678"/>
                      <a:gd name="T13" fmla="*/ 0 h 918"/>
                      <a:gd name="T14" fmla="*/ 678 w 678"/>
                      <a:gd name="T15" fmla="*/ 918 h 918"/>
                    </a:gdLst>
                    <a:ahLst/>
                    <a:cxnLst>
                      <a:cxn ang="T8">
                        <a:pos x="T0" y="T1"/>
                      </a:cxn>
                      <a:cxn ang="T9">
                        <a:pos x="T2" y="T3"/>
                      </a:cxn>
                      <a:cxn ang="T10">
                        <a:pos x="T4" y="T5"/>
                      </a:cxn>
                      <a:cxn ang="T11">
                        <a:pos x="T6" y="T7"/>
                      </a:cxn>
                    </a:cxnLst>
                    <a:rect l="T12" t="T13" r="T14" b="T15"/>
                    <a:pathLst>
                      <a:path w="678" h="918">
                        <a:moveTo>
                          <a:pt x="564" y="0"/>
                        </a:moveTo>
                        <a:cubicBezTo>
                          <a:pt x="564" y="0"/>
                          <a:pt x="450" y="792"/>
                          <a:pt x="0" y="918"/>
                        </a:cubicBezTo>
                        <a:cubicBezTo>
                          <a:pt x="0" y="918"/>
                          <a:pt x="498" y="750"/>
                          <a:pt x="600" y="342"/>
                        </a:cubicBezTo>
                        <a:cubicBezTo>
                          <a:pt x="600" y="342"/>
                          <a:pt x="678" y="84"/>
                          <a:pt x="564" y="0"/>
                        </a:cubicBezTo>
                        <a:close/>
                      </a:path>
                    </a:pathLst>
                  </a:custGeom>
                  <a:solidFill>
                    <a:srgbClr val="F8D3B0">
                      <a:alpha val="59999"/>
                    </a:srgbClr>
                  </a:solidFill>
                  <a:ln w="9525">
                    <a:noFill/>
                    <a:round/>
                    <a:headEnd/>
                    <a:tailEnd/>
                  </a:ln>
                </p:spPr>
                <p:txBody>
                  <a:bodyPr/>
                  <a:lstStyle/>
                  <a:p>
                    <a:pPr algn="ctr"/>
                    <a:endParaRPr lang="en-US" sz="1600">
                      <a:latin typeface="Calibri" pitchFamily="34" charset="0"/>
                    </a:endParaRPr>
                  </a:p>
                </p:txBody>
              </p:sp>
              <p:sp>
                <p:nvSpPr>
                  <p:cNvPr id="19694" name="Freeform 569"/>
                  <p:cNvSpPr>
                    <a:spLocks/>
                  </p:cNvSpPr>
                  <p:nvPr/>
                </p:nvSpPr>
                <p:spPr bwMode="gray">
                  <a:xfrm>
                    <a:off x="3823" y="2821"/>
                    <a:ext cx="77" cy="66"/>
                  </a:xfrm>
                  <a:custGeom>
                    <a:avLst/>
                    <a:gdLst>
                      <a:gd name="T0" fmla="*/ 0 w 354"/>
                      <a:gd name="T1" fmla="*/ 1 h 312"/>
                      <a:gd name="T2" fmla="*/ 2 w 354"/>
                      <a:gd name="T3" fmla="*/ 3 h 312"/>
                      <a:gd name="T4" fmla="*/ 0 w 354"/>
                      <a:gd name="T5" fmla="*/ 1 h 312"/>
                      <a:gd name="T6" fmla="*/ 0 60000 65536"/>
                      <a:gd name="T7" fmla="*/ 0 60000 65536"/>
                      <a:gd name="T8" fmla="*/ 0 60000 65536"/>
                      <a:gd name="T9" fmla="*/ 0 w 354"/>
                      <a:gd name="T10" fmla="*/ 0 h 312"/>
                      <a:gd name="T11" fmla="*/ 354 w 354"/>
                      <a:gd name="T12" fmla="*/ 312 h 312"/>
                    </a:gdLst>
                    <a:ahLst/>
                    <a:cxnLst>
                      <a:cxn ang="T6">
                        <a:pos x="T0" y="T1"/>
                      </a:cxn>
                      <a:cxn ang="T7">
                        <a:pos x="T2" y="T3"/>
                      </a:cxn>
                      <a:cxn ang="T8">
                        <a:pos x="T4" y="T5"/>
                      </a:cxn>
                    </a:cxnLst>
                    <a:rect l="T9" t="T10" r="T11" b="T12"/>
                    <a:pathLst>
                      <a:path w="354" h="312">
                        <a:moveTo>
                          <a:pt x="0" y="84"/>
                        </a:moveTo>
                        <a:cubicBezTo>
                          <a:pt x="0" y="84"/>
                          <a:pt x="240" y="132"/>
                          <a:pt x="198" y="312"/>
                        </a:cubicBezTo>
                        <a:cubicBezTo>
                          <a:pt x="198" y="312"/>
                          <a:pt x="354" y="0"/>
                          <a:pt x="0" y="84"/>
                        </a:cubicBezTo>
                        <a:close/>
                      </a:path>
                    </a:pathLst>
                  </a:custGeom>
                  <a:solidFill>
                    <a:srgbClr val="BC9168"/>
                  </a:solidFill>
                  <a:ln w="9525">
                    <a:noFill/>
                    <a:round/>
                    <a:headEnd/>
                    <a:tailEnd/>
                  </a:ln>
                </p:spPr>
                <p:txBody>
                  <a:bodyPr/>
                  <a:lstStyle/>
                  <a:p>
                    <a:pPr algn="ctr"/>
                    <a:endParaRPr lang="en-US" sz="1600">
                      <a:latin typeface="Calibri" pitchFamily="34" charset="0"/>
                    </a:endParaRPr>
                  </a:p>
                </p:txBody>
              </p:sp>
              <p:sp>
                <p:nvSpPr>
                  <p:cNvPr id="94" name="Freeform 572"/>
                  <p:cNvSpPr>
                    <a:spLocks/>
                  </p:cNvSpPr>
                  <p:nvPr/>
                </p:nvSpPr>
                <p:spPr bwMode="gray">
                  <a:xfrm>
                    <a:off x="3796" y="3039"/>
                    <a:ext cx="151" cy="112"/>
                  </a:xfrm>
                  <a:custGeom>
                    <a:avLst/>
                    <a:gdLst/>
                    <a:ahLst/>
                    <a:cxnLst>
                      <a:cxn ang="0">
                        <a:pos x="309" y="0"/>
                      </a:cxn>
                      <a:cxn ang="0">
                        <a:pos x="377" y="40"/>
                      </a:cxn>
                      <a:cxn ang="0">
                        <a:pos x="674" y="181"/>
                      </a:cxn>
                      <a:cxn ang="0">
                        <a:pos x="0" y="510"/>
                      </a:cxn>
                      <a:cxn ang="0">
                        <a:pos x="309" y="0"/>
                      </a:cxn>
                    </a:cxnLst>
                    <a:rect l="0" t="0" r="r" b="b"/>
                    <a:pathLst>
                      <a:path w="674" h="510">
                        <a:moveTo>
                          <a:pt x="309" y="0"/>
                        </a:moveTo>
                        <a:cubicBezTo>
                          <a:pt x="377" y="40"/>
                          <a:pt x="377" y="40"/>
                          <a:pt x="377" y="40"/>
                        </a:cubicBezTo>
                        <a:cubicBezTo>
                          <a:pt x="377" y="40"/>
                          <a:pt x="585" y="122"/>
                          <a:pt x="674" y="181"/>
                        </a:cubicBezTo>
                        <a:cubicBezTo>
                          <a:pt x="0" y="510"/>
                          <a:pt x="0" y="510"/>
                          <a:pt x="0" y="510"/>
                        </a:cubicBezTo>
                        <a:cubicBezTo>
                          <a:pt x="0" y="510"/>
                          <a:pt x="218" y="388"/>
                          <a:pt x="309" y="0"/>
                        </a:cubicBezTo>
                        <a:close/>
                      </a:path>
                    </a:pathLst>
                  </a:custGeom>
                  <a:solidFill>
                    <a:schemeClr val="tx1">
                      <a:lumMod val="65000"/>
                      <a:lumOff val="35000"/>
                      <a:alpha val="50000"/>
                    </a:schemeClr>
                  </a:solidFill>
                  <a:ln w="9525">
                    <a:noFill/>
                    <a:round/>
                    <a:headEnd/>
                    <a:tailEnd/>
                  </a:ln>
                </p:spPr>
                <p:txBody>
                  <a:bodyPr/>
                  <a:lstStyle/>
                  <a:p>
                    <a:pPr algn="ctr"/>
                    <a:endParaRPr lang="en-US" sz="1600">
                      <a:latin typeface="Calibri" pitchFamily="34" charset="0"/>
                    </a:endParaRPr>
                  </a:p>
                </p:txBody>
              </p:sp>
              <p:sp>
                <p:nvSpPr>
                  <p:cNvPr id="10483" name="Line 583"/>
                  <p:cNvSpPr>
                    <a:spLocks noChangeShapeType="1"/>
                  </p:cNvSpPr>
                  <p:nvPr/>
                </p:nvSpPr>
                <p:spPr bwMode="gray">
                  <a:xfrm>
                    <a:off x="3485" y="3482"/>
                    <a:ext cx="0" cy="0"/>
                  </a:xfrm>
                  <a:prstGeom prst="line">
                    <a:avLst/>
                  </a:prstGeom>
                  <a:noFill/>
                  <a:ln w="9525">
                    <a:noFill/>
                    <a:round/>
                    <a:headEnd/>
                    <a:tailEnd/>
                  </a:ln>
                </p:spPr>
                <p:txBody>
                  <a:bodyPr/>
                  <a:lstStyle/>
                  <a:p>
                    <a:pPr algn="ctr" fontAlgn="auto">
                      <a:spcBef>
                        <a:spcPts val="0"/>
                      </a:spcBef>
                      <a:spcAft>
                        <a:spcPts val="0"/>
                      </a:spcAft>
                      <a:defRPr/>
                    </a:pPr>
                    <a:endParaRPr lang="en-US">
                      <a:latin typeface="+mn-ea"/>
                      <a:ea typeface="+mn-ea"/>
                    </a:endParaRPr>
                  </a:p>
                </p:txBody>
              </p:sp>
              <p:sp>
                <p:nvSpPr>
                  <p:cNvPr id="10484" name="Line 584"/>
                  <p:cNvSpPr>
                    <a:spLocks noChangeShapeType="1"/>
                  </p:cNvSpPr>
                  <p:nvPr/>
                </p:nvSpPr>
                <p:spPr bwMode="gray">
                  <a:xfrm>
                    <a:off x="3485" y="3482"/>
                    <a:ext cx="0" cy="0"/>
                  </a:xfrm>
                  <a:prstGeom prst="line">
                    <a:avLst/>
                  </a:prstGeom>
                  <a:noFill/>
                  <a:ln w="9525">
                    <a:noFill/>
                    <a:round/>
                    <a:headEnd/>
                    <a:tailEnd/>
                  </a:ln>
                </p:spPr>
                <p:txBody>
                  <a:bodyPr/>
                  <a:lstStyle/>
                  <a:p>
                    <a:pPr algn="ctr" fontAlgn="auto">
                      <a:spcBef>
                        <a:spcPts val="0"/>
                      </a:spcBef>
                      <a:spcAft>
                        <a:spcPts val="0"/>
                      </a:spcAft>
                      <a:defRPr/>
                    </a:pPr>
                    <a:endParaRPr lang="en-US">
                      <a:latin typeface="+mn-ea"/>
                      <a:ea typeface="+mn-ea"/>
                    </a:endParaRPr>
                  </a:p>
                </p:txBody>
              </p:sp>
              <p:sp>
                <p:nvSpPr>
                  <p:cNvPr id="19698" name="Freeform 585"/>
                  <p:cNvSpPr>
                    <a:spLocks/>
                  </p:cNvSpPr>
                  <p:nvPr/>
                </p:nvSpPr>
                <p:spPr bwMode="gray">
                  <a:xfrm>
                    <a:off x="3846" y="2636"/>
                    <a:ext cx="90" cy="241"/>
                  </a:xfrm>
                  <a:custGeom>
                    <a:avLst/>
                    <a:gdLst>
                      <a:gd name="T0" fmla="*/ 0 w 408"/>
                      <a:gd name="T1" fmla="*/ 0 h 1112"/>
                      <a:gd name="T2" fmla="*/ 2 w 408"/>
                      <a:gd name="T3" fmla="*/ 11 h 1112"/>
                      <a:gd name="T4" fmla="*/ 0 w 408"/>
                      <a:gd name="T5" fmla="*/ 0 h 1112"/>
                      <a:gd name="T6" fmla="*/ 0 60000 65536"/>
                      <a:gd name="T7" fmla="*/ 0 60000 65536"/>
                      <a:gd name="T8" fmla="*/ 0 60000 65536"/>
                      <a:gd name="T9" fmla="*/ 0 w 408"/>
                      <a:gd name="T10" fmla="*/ 0 h 1112"/>
                      <a:gd name="T11" fmla="*/ 408 w 408"/>
                      <a:gd name="T12" fmla="*/ 1112 h 1112"/>
                    </a:gdLst>
                    <a:ahLst/>
                    <a:cxnLst>
                      <a:cxn ang="T6">
                        <a:pos x="T0" y="T1"/>
                      </a:cxn>
                      <a:cxn ang="T7">
                        <a:pos x="T2" y="T3"/>
                      </a:cxn>
                      <a:cxn ang="T8">
                        <a:pos x="T4" y="T5"/>
                      </a:cxn>
                    </a:cxnLst>
                    <a:rect l="T9" t="T10" r="T11" b="T12"/>
                    <a:pathLst>
                      <a:path w="408" h="1112">
                        <a:moveTo>
                          <a:pt x="0" y="0"/>
                        </a:moveTo>
                        <a:cubicBezTo>
                          <a:pt x="0" y="0"/>
                          <a:pt x="241" y="315"/>
                          <a:pt x="179" y="1112"/>
                        </a:cubicBezTo>
                        <a:cubicBezTo>
                          <a:pt x="179" y="1112"/>
                          <a:pt x="408" y="167"/>
                          <a:pt x="0" y="0"/>
                        </a:cubicBezTo>
                        <a:close/>
                      </a:path>
                    </a:pathLst>
                  </a:custGeom>
                  <a:solidFill>
                    <a:srgbClr val="DBDBDB">
                      <a:alpha val="59999"/>
                    </a:srgbClr>
                  </a:solidFill>
                  <a:ln w="9525">
                    <a:noFill/>
                    <a:round/>
                    <a:headEnd/>
                    <a:tailEnd/>
                  </a:ln>
                </p:spPr>
                <p:txBody>
                  <a:bodyPr/>
                  <a:lstStyle/>
                  <a:p>
                    <a:pPr algn="ctr"/>
                    <a:endParaRPr lang="en-US" sz="1600">
                      <a:latin typeface="Calibri" pitchFamily="34" charset="0"/>
                    </a:endParaRPr>
                  </a:p>
                </p:txBody>
              </p:sp>
              <p:sp>
                <p:nvSpPr>
                  <p:cNvPr id="19699" name="Freeform 586"/>
                  <p:cNvSpPr>
                    <a:spLocks/>
                  </p:cNvSpPr>
                  <p:nvPr/>
                </p:nvSpPr>
                <p:spPr bwMode="gray">
                  <a:xfrm>
                    <a:off x="3759" y="2669"/>
                    <a:ext cx="74" cy="96"/>
                  </a:xfrm>
                  <a:custGeom>
                    <a:avLst/>
                    <a:gdLst>
                      <a:gd name="T0" fmla="*/ 2 w 340"/>
                      <a:gd name="T1" fmla="*/ 4 h 433"/>
                      <a:gd name="T2" fmla="*/ 0 w 340"/>
                      <a:gd name="T3" fmla="*/ 2 h 433"/>
                      <a:gd name="T4" fmla="*/ 2 w 340"/>
                      <a:gd name="T5" fmla="*/ 4 h 433"/>
                      <a:gd name="T6" fmla="*/ 0 60000 65536"/>
                      <a:gd name="T7" fmla="*/ 0 60000 65536"/>
                      <a:gd name="T8" fmla="*/ 0 60000 65536"/>
                      <a:gd name="T9" fmla="*/ 0 w 340"/>
                      <a:gd name="T10" fmla="*/ 0 h 433"/>
                      <a:gd name="T11" fmla="*/ 340 w 340"/>
                      <a:gd name="T12" fmla="*/ 433 h 433"/>
                    </a:gdLst>
                    <a:ahLst/>
                    <a:cxnLst>
                      <a:cxn ang="T6">
                        <a:pos x="T0" y="T1"/>
                      </a:cxn>
                      <a:cxn ang="T7">
                        <a:pos x="T2" y="T3"/>
                      </a:cxn>
                      <a:cxn ang="T8">
                        <a:pos x="T4" y="T5"/>
                      </a:cxn>
                    </a:cxnLst>
                    <a:rect l="T9" t="T10" r="T11" b="T12"/>
                    <a:pathLst>
                      <a:path w="340" h="433">
                        <a:moveTo>
                          <a:pt x="241" y="433"/>
                        </a:moveTo>
                        <a:cubicBezTo>
                          <a:pt x="241" y="433"/>
                          <a:pt x="340" y="0"/>
                          <a:pt x="0" y="192"/>
                        </a:cubicBezTo>
                        <a:cubicBezTo>
                          <a:pt x="0" y="192"/>
                          <a:pt x="266" y="99"/>
                          <a:pt x="241" y="433"/>
                        </a:cubicBezTo>
                        <a:close/>
                      </a:path>
                    </a:pathLst>
                  </a:custGeom>
                  <a:solidFill>
                    <a:srgbClr val="DBDBDB"/>
                  </a:solidFill>
                  <a:ln w="9525">
                    <a:noFill/>
                    <a:round/>
                    <a:headEnd/>
                    <a:tailEnd/>
                  </a:ln>
                </p:spPr>
                <p:txBody>
                  <a:bodyPr/>
                  <a:lstStyle/>
                  <a:p>
                    <a:pPr algn="ctr"/>
                    <a:endParaRPr lang="en-US" sz="1600">
                      <a:latin typeface="Calibri" pitchFamily="34" charset="0"/>
                    </a:endParaRPr>
                  </a:p>
                </p:txBody>
              </p:sp>
              <p:sp>
                <p:nvSpPr>
                  <p:cNvPr id="19700" name="Freeform 587"/>
                  <p:cNvSpPr>
                    <a:spLocks/>
                  </p:cNvSpPr>
                  <p:nvPr/>
                </p:nvSpPr>
                <p:spPr bwMode="gray">
                  <a:xfrm>
                    <a:off x="3569" y="2652"/>
                    <a:ext cx="184" cy="60"/>
                  </a:xfrm>
                  <a:custGeom>
                    <a:avLst/>
                    <a:gdLst>
                      <a:gd name="T0" fmla="*/ 9 w 841"/>
                      <a:gd name="T1" fmla="*/ 3 h 272"/>
                      <a:gd name="T2" fmla="*/ 4 w 841"/>
                      <a:gd name="T3" fmla="*/ 1 h 272"/>
                      <a:gd name="T4" fmla="*/ 0 w 841"/>
                      <a:gd name="T5" fmla="*/ 1 h 272"/>
                      <a:gd name="T6" fmla="*/ 3 w 841"/>
                      <a:gd name="T7" fmla="*/ 2 h 272"/>
                      <a:gd name="T8" fmla="*/ 9 w 841"/>
                      <a:gd name="T9" fmla="*/ 3 h 272"/>
                      <a:gd name="T10" fmla="*/ 0 60000 65536"/>
                      <a:gd name="T11" fmla="*/ 0 60000 65536"/>
                      <a:gd name="T12" fmla="*/ 0 60000 65536"/>
                      <a:gd name="T13" fmla="*/ 0 60000 65536"/>
                      <a:gd name="T14" fmla="*/ 0 60000 65536"/>
                      <a:gd name="T15" fmla="*/ 0 w 841"/>
                      <a:gd name="T16" fmla="*/ 0 h 272"/>
                      <a:gd name="T17" fmla="*/ 841 w 841"/>
                      <a:gd name="T18" fmla="*/ 272 h 272"/>
                    </a:gdLst>
                    <a:ahLst/>
                    <a:cxnLst>
                      <a:cxn ang="T10">
                        <a:pos x="T0" y="T1"/>
                      </a:cxn>
                      <a:cxn ang="T11">
                        <a:pos x="T2" y="T3"/>
                      </a:cxn>
                      <a:cxn ang="T12">
                        <a:pos x="T4" y="T5"/>
                      </a:cxn>
                      <a:cxn ang="T13">
                        <a:pos x="T6" y="T7"/>
                      </a:cxn>
                      <a:cxn ang="T14">
                        <a:pos x="T8" y="T9"/>
                      </a:cxn>
                    </a:cxnLst>
                    <a:rect l="T15" t="T16" r="T17" b="T18"/>
                    <a:pathLst>
                      <a:path w="841" h="272">
                        <a:moveTo>
                          <a:pt x="834" y="272"/>
                        </a:moveTo>
                        <a:cubicBezTo>
                          <a:pt x="834" y="272"/>
                          <a:pt x="841" y="0"/>
                          <a:pt x="327" y="99"/>
                        </a:cubicBezTo>
                        <a:cubicBezTo>
                          <a:pt x="327" y="99"/>
                          <a:pt x="55" y="179"/>
                          <a:pt x="0" y="99"/>
                        </a:cubicBezTo>
                        <a:cubicBezTo>
                          <a:pt x="0" y="99"/>
                          <a:pt x="18" y="185"/>
                          <a:pt x="253" y="167"/>
                        </a:cubicBezTo>
                        <a:cubicBezTo>
                          <a:pt x="488" y="148"/>
                          <a:pt x="674" y="117"/>
                          <a:pt x="834" y="272"/>
                        </a:cubicBezTo>
                        <a:close/>
                      </a:path>
                    </a:pathLst>
                  </a:custGeom>
                  <a:gradFill rotWithShape="1">
                    <a:gsLst>
                      <a:gs pos="0">
                        <a:srgbClr val="CCCCCC"/>
                      </a:gs>
                      <a:gs pos="100000">
                        <a:srgbClr val="BABABA"/>
                      </a:gs>
                    </a:gsLst>
                    <a:lin ang="18900000" scaled="1"/>
                  </a:gradFill>
                  <a:ln w="9525">
                    <a:noFill/>
                    <a:round/>
                    <a:headEnd/>
                    <a:tailEnd/>
                  </a:ln>
                </p:spPr>
                <p:txBody>
                  <a:bodyPr/>
                  <a:lstStyle/>
                  <a:p>
                    <a:pPr algn="ctr"/>
                    <a:endParaRPr lang="en-US" sz="1600">
                      <a:latin typeface="Calibri" pitchFamily="34" charset="0"/>
                    </a:endParaRPr>
                  </a:p>
                </p:txBody>
              </p:sp>
            </p:grpSp>
          </p:grpSp>
          <p:pic>
            <p:nvPicPr>
              <p:cNvPr id="19682" name="Picture 9"/>
              <p:cNvPicPr>
                <a:picLocks noChangeAspect="1" noChangeArrowheads="1"/>
              </p:cNvPicPr>
              <p:nvPr/>
            </p:nvPicPr>
            <p:blipFill>
              <a:blip r:embed="rId5" cstate="print"/>
              <a:srcRect/>
              <a:stretch>
                <a:fillRect/>
              </a:stretch>
            </p:blipFill>
            <p:spPr bwMode="auto">
              <a:xfrm>
                <a:off x="9474200" y="4630444"/>
                <a:ext cx="1346200" cy="284312"/>
              </a:xfrm>
              <a:prstGeom prst="rect">
                <a:avLst/>
              </a:prstGeom>
              <a:noFill/>
              <a:ln w="9525">
                <a:noFill/>
                <a:miter lim="800000"/>
                <a:headEnd/>
                <a:tailEnd/>
              </a:ln>
            </p:spPr>
          </p:pic>
          <p:pic>
            <p:nvPicPr>
              <p:cNvPr id="19683" name="Picture 34" descr="FotoIcon_Rechteck_Rand"/>
              <p:cNvPicPr>
                <a:picLocks noChangeAspect="1" noChangeArrowheads="1"/>
              </p:cNvPicPr>
              <p:nvPr/>
            </p:nvPicPr>
            <p:blipFill>
              <a:blip r:embed="rId4" cstate="print"/>
              <a:srcRect/>
              <a:stretch>
                <a:fillRect/>
              </a:stretch>
            </p:blipFill>
            <p:spPr bwMode="auto">
              <a:xfrm>
                <a:off x="9607793" y="3772028"/>
                <a:ext cx="1000230" cy="998174"/>
              </a:xfrm>
              <a:prstGeom prst="rect">
                <a:avLst/>
              </a:prstGeom>
              <a:noFill/>
              <a:ln w="9525">
                <a:noFill/>
                <a:miter lim="800000"/>
                <a:headEnd/>
                <a:tailEnd/>
              </a:ln>
            </p:spPr>
          </p:pic>
        </p:grpSp>
      </p:grpSp>
      <p:grpSp>
        <p:nvGrpSpPr>
          <p:cNvPr id="21" name="Group 306"/>
          <p:cNvGrpSpPr>
            <a:grpSpLocks/>
          </p:cNvGrpSpPr>
          <p:nvPr/>
        </p:nvGrpSpPr>
        <p:grpSpPr bwMode="auto">
          <a:xfrm>
            <a:off x="3871913" y="1524000"/>
            <a:ext cx="1335087" cy="1498600"/>
            <a:chOff x="5082863" y="1040070"/>
            <a:chExt cx="1335471" cy="1499267"/>
          </a:xfrm>
        </p:grpSpPr>
        <p:cxnSp>
          <p:nvCxnSpPr>
            <p:cNvPr id="101" name="Straight Arrow Connector 100"/>
            <p:cNvCxnSpPr/>
            <p:nvPr/>
          </p:nvCxnSpPr>
          <p:spPr bwMode="auto">
            <a:xfrm rot="16200000" flipV="1">
              <a:off x="5482190" y="2259019"/>
              <a:ext cx="552696" cy="7940"/>
            </a:xfrm>
            <a:prstGeom prst="straightConnector1">
              <a:avLst/>
            </a:prstGeom>
            <a:solidFill>
              <a:schemeClr val="accent1"/>
            </a:solidFill>
            <a:ln w="38100" cap="flat" cmpd="sng" algn="ctr">
              <a:solidFill>
                <a:schemeClr val="bg2">
                  <a:lumMod val="75000"/>
                </a:schemeClr>
              </a:solidFill>
              <a:prstDash val="solid"/>
              <a:round/>
              <a:headEnd type="none"/>
              <a:tailEnd type="none"/>
            </a:ln>
            <a:effectLst/>
          </p:spPr>
        </p:cxnSp>
        <p:sp>
          <p:nvSpPr>
            <p:cNvPr id="19646" name="TextBox 368"/>
            <p:cNvSpPr txBox="1">
              <a:spLocks noChangeArrowheads="1"/>
            </p:cNvSpPr>
            <p:nvPr/>
          </p:nvSpPr>
          <p:spPr bwMode="auto">
            <a:xfrm>
              <a:off x="5082863" y="1040070"/>
              <a:ext cx="1335471" cy="416110"/>
            </a:xfrm>
            <a:prstGeom prst="rect">
              <a:avLst/>
            </a:prstGeom>
            <a:noFill/>
            <a:ln w="9525">
              <a:noFill/>
              <a:miter lim="800000"/>
              <a:headEnd/>
              <a:tailEnd/>
            </a:ln>
          </p:spPr>
          <p:txBody>
            <a:bodyPr>
              <a:spAutoFit/>
            </a:bodyPr>
            <a:lstStyle/>
            <a:p>
              <a:pPr algn="ctr"/>
              <a:r>
                <a:rPr lang="zh-CN" altLang="en-US" sz="1000">
                  <a:latin typeface="宋体" pitchFamily="2" charset="-122"/>
                  <a:ea typeface="宋体" pitchFamily="2" charset="-122"/>
                </a:rPr>
                <a:t>分部的员工</a:t>
              </a:r>
              <a:endParaRPr lang="en-US" altLang="zh-CN" sz="1000">
                <a:latin typeface="宋体" pitchFamily="2" charset="-122"/>
                <a:ea typeface="宋体" pitchFamily="2" charset="-122"/>
                <a:cs typeface="Arial" pitchFamily="34" charset="0"/>
              </a:endParaRPr>
            </a:p>
            <a:p>
              <a:pPr algn="ctr"/>
              <a:r>
                <a:rPr lang="en-US" sz="1000">
                  <a:latin typeface="Calibri" pitchFamily="34" charset="0"/>
                  <a:ea typeface="宋体" pitchFamily="2" charset="-122"/>
                  <a:cs typeface="Arial" pitchFamily="34" charset="0"/>
                </a:rPr>
                <a:t>LAN &amp; WLAN</a:t>
              </a:r>
            </a:p>
          </p:txBody>
        </p:sp>
        <p:grpSp>
          <p:nvGrpSpPr>
            <p:cNvPr id="22" name="Group 601"/>
            <p:cNvGrpSpPr>
              <a:grpSpLocks/>
            </p:cNvGrpSpPr>
            <p:nvPr/>
          </p:nvGrpSpPr>
          <p:grpSpPr bwMode="auto">
            <a:xfrm>
              <a:off x="5304282" y="1431035"/>
              <a:ext cx="983055" cy="821595"/>
              <a:chOff x="-1803400" y="5356226"/>
              <a:chExt cx="1346200" cy="1150264"/>
            </a:xfrm>
          </p:grpSpPr>
          <p:sp>
            <p:nvSpPr>
              <p:cNvPr id="19648" name="AutoShape 26"/>
              <p:cNvSpPr>
                <a:spLocks noChangeArrowheads="1"/>
              </p:cNvSpPr>
              <p:nvPr/>
            </p:nvSpPr>
            <p:spPr bwMode="auto">
              <a:xfrm>
                <a:off x="-1671863" y="5356226"/>
                <a:ext cx="1009136" cy="1009136"/>
              </a:xfrm>
              <a:prstGeom prst="roundRect">
                <a:avLst>
                  <a:gd name="adj" fmla="val 16667"/>
                </a:avLst>
              </a:prstGeom>
              <a:blipFill dpi="0" rotWithShape="1">
                <a:blip r:embed="rId2" cstate="print"/>
                <a:srcRect/>
                <a:stretch>
                  <a:fillRect/>
                </a:stretch>
              </a:blipFill>
              <a:ln w="9525">
                <a:solidFill>
                  <a:schemeClr val="tx1"/>
                </a:solidFill>
                <a:round/>
                <a:headEnd/>
                <a:tailEnd/>
              </a:ln>
            </p:spPr>
            <p:txBody>
              <a:bodyPr wrap="none" anchor="ctr"/>
              <a:lstStyle/>
              <a:p>
                <a:pPr algn="ctr"/>
                <a:endParaRPr lang="en-US" sz="1600">
                  <a:latin typeface="Calibri" pitchFamily="34" charset="0"/>
                </a:endParaRPr>
              </a:p>
            </p:txBody>
          </p:sp>
          <p:grpSp>
            <p:nvGrpSpPr>
              <p:cNvPr id="23" name="Group 1600"/>
              <p:cNvGrpSpPr>
                <a:grpSpLocks/>
              </p:cNvGrpSpPr>
              <p:nvPr/>
            </p:nvGrpSpPr>
            <p:grpSpPr bwMode="auto">
              <a:xfrm>
                <a:off x="-1551155" y="5610370"/>
                <a:ext cx="747509" cy="604166"/>
                <a:chOff x="58" y="2408"/>
                <a:chExt cx="1455" cy="1176"/>
              </a:xfrm>
            </p:grpSpPr>
            <p:pic>
              <p:nvPicPr>
                <p:cNvPr id="19652" name="Picture 1601"/>
                <p:cNvPicPr>
                  <a:picLocks noChangeAspect="1" noChangeArrowheads="1"/>
                </p:cNvPicPr>
                <p:nvPr/>
              </p:nvPicPr>
              <p:blipFill>
                <a:blip r:embed="rId3" cstate="print">
                  <a:lum bright="18000"/>
                </a:blip>
                <a:srcRect/>
                <a:stretch>
                  <a:fillRect/>
                </a:stretch>
              </p:blipFill>
              <p:spPr bwMode="gray">
                <a:xfrm>
                  <a:off x="58" y="3329"/>
                  <a:ext cx="1230" cy="170"/>
                </a:xfrm>
                <a:prstGeom prst="rect">
                  <a:avLst/>
                </a:prstGeom>
                <a:noFill/>
                <a:ln w="9525">
                  <a:noFill/>
                  <a:miter lim="800000"/>
                  <a:headEnd/>
                  <a:tailEnd/>
                </a:ln>
              </p:spPr>
            </p:pic>
            <p:sp>
              <p:nvSpPr>
                <p:cNvPr id="19653" name="Freeform 1602"/>
                <p:cNvSpPr>
                  <a:spLocks/>
                </p:cNvSpPr>
                <p:nvPr/>
              </p:nvSpPr>
              <p:spPr bwMode="gray">
                <a:xfrm>
                  <a:off x="154" y="2445"/>
                  <a:ext cx="1033" cy="783"/>
                </a:xfrm>
                <a:custGeom>
                  <a:avLst/>
                  <a:gdLst>
                    <a:gd name="T0" fmla="*/ 3941 w 519"/>
                    <a:gd name="T1" fmla="*/ 0 h 393"/>
                    <a:gd name="T2" fmla="*/ 3941 w 519"/>
                    <a:gd name="T3" fmla="*/ 2831 h 393"/>
                    <a:gd name="T4" fmla="*/ 143 w 519"/>
                    <a:gd name="T5" fmla="*/ 2831 h 393"/>
                    <a:gd name="T6" fmla="*/ 143 w 519"/>
                    <a:gd name="T7" fmla="*/ 0 h 393"/>
                    <a:gd name="T8" fmla="*/ 0 w 519"/>
                    <a:gd name="T9" fmla="*/ 0 h 393"/>
                    <a:gd name="T10" fmla="*/ 0 w 519"/>
                    <a:gd name="T11" fmla="*/ 3036 h 393"/>
                    <a:gd name="T12" fmla="*/ 56 w 519"/>
                    <a:gd name="T13" fmla="*/ 3100 h 393"/>
                    <a:gd name="T14" fmla="*/ 4029 w 519"/>
                    <a:gd name="T15" fmla="*/ 3100 h 393"/>
                    <a:gd name="T16" fmla="*/ 4084 w 519"/>
                    <a:gd name="T17" fmla="*/ 3036 h 393"/>
                    <a:gd name="T18" fmla="*/ 4084 w 519"/>
                    <a:gd name="T19" fmla="*/ 0 h 393"/>
                    <a:gd name="T20" fmla="*/ 3941 w 519"/>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9"/>
                    <a:gd name="T34" fmla="*/ 0 h 393"/>
                    <a:gd name="T35" fmla="*/ 519 w 519"/>
                    <a:gd name="T36" fmla="*/ 393 h 3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9" h="393">
                      <a:moveTo>
                        <a:pt x="501" y="0"/>
                      </a:moveTo>
                      <a:cubicBezTo>
                        <a:pt x="501" y="359"/>
                        <a:pt x="501" y="359"/>
                        <a:pt x="501" y="359"/>
                      </a:cubicBezTo>
                      <a:cubicBezTo>
                        <a:pt x="18" y="359"/>
                        <a:pt x="18" y="359"/>
                        <a:pt x="18" y="359"/>
                      </a:cubicBezTo>
                      <a:cubicBezTo>
                        <a:pt x="18" y="0"/>
                        <a:pt x="18" y="0"/>
                        <a:pt x="18" y="0"/>
                      </a:cubicBezTo>
                      <a:cubicBezTo>
                        <a:pt x="0" y="0"/>
                        <a:pt x="0" y="0"/>
                        <a:pt x="0" y="0"/>
                      </a:cubicBezTo>
                      <a:cubicBezTo>
                        <a:pt x="0" y="385"/>
                        <a:pt x="0" y="385"/>
                        <a:pt x="0" y="385"/>
                      </a:cubicBezTo>
                      <a:cubicBezTo>
                        <a:pt x="0" y="389"/>
                        <a:pt x="3" y="393"/>
                        <a:pt x="7" y="393"/>
                      </a:cubicBezTo>
                      <a:cubicBezTo>
                        <a:pt x="512" y="393"/>
                        <a:pt x="512" y="393"/>
                        <a:pt x="512" y="393"/>
                      </a:cubicBezTo>
                      <a:cubicBezTo>
                        <a:pt x="516" y="393"/>
                        <a:pt x="519" y="389"/>
                        <a:pt x="519" y="385"/>
                      </a:cubicBezTo>
                      <a:cubicBezTo>
                        <a:pt x="519" y="0"/>
                        <a:pt x="519" y="0"/>
                        <a:pt x="519" y="0"/>
                      </a:cubicBezTo>
                      <a:lnTo>
                        <a:pt x="501"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pPr algn="ctr"/>
                  <a:endParaRPr lang="en-US" sz="1600">
                    <a:latin typeface="Calibri" pitchFamily="34" charset="0"/>
                  </a:endParaRPr>
                </a:p>
              </p:txBody>
            </p:sp>
            <p:sp>
              <p:nvSpPr>
                <p:cNvPr id="19654" name="Freeform 1603"/>
                <p:cNvSpPr>
                  <a:spLocks/>
                </p:cNvSpPr>
                <p:nvPr/>
              </p:nvSpPr>
              <p:spPr bwMode="gray">
                <a:xfrm>
                  <a:off x="475" y="3228"/>
                  <a:ext cx="389" cy="134"/>
                </a:xfrm>
                <a:custGeom>
                  <a:avLst/>
                  <a:gdLst>
                    <a:gd name="T0" fmla="*/ 1364 w 195"/>
                    <a:gd name="T1" fmla="*/ 333 h 68"/>
                    <a:gd name="T2" fmla="*/ 1301 w 195"/>
                    <a:gd name="T3" fmla="*/ 0 h 68"/>
                    <a:gd name="T4" fmla="*/ 247 w 195"/>
                    <a:gd name="T5" fmla="*/ 0 h 68"/>
                    <a:gd name="T6" fmla="*/ 184 w 195"/>
                    <a:gd name="T7" fmla="*/ 333 h 68"/>
                    <a:gd name="T8" fmla="*/ 0 w 195"/>
                    <a:gd name="T9" fmla="*/ 528 h 68"/>
                    <a:gd name="T10" fmla="*/ 1548 w 195"/>
                    <a:gd name="T11" fmla="*/ 528 h 68"/>
                    <a:gd name="T12" fmla="*/ 1364 w 195"/>
                    <a:gd name="T13" fmla="*/ 333 h 68"/>
                    <a:gd name="T14" fmla="*/ 0 60000 65536"/>
                    <a:gd name="T15" fmla="*/ 0 60000 65536"/>
                    <a:gd name="T16" fmla="*/ 0 60000 65536"/>
                    <a:gd name="T17" fmla="*/ 0 60000 65536"/>
                    <a:gd name="T18" fmla="*/ 0 60000 65536"/>
                    <a:gd name="T19" fmla="*/ 0 60000 65536"/>
                    <a:gd name="T20" fmla="*/ 0 60000 65536"/>
                    <a:gd name="T21" fmla="*/ 0 w 195"/>
                    <a:gd name="T22" fmla="*/ 0 h 68"/>
                    <a:gd name="T23" fmla="*/ 195 w 195"/>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68">
                      <a:moveTo>
                        <a:pt x="172" y="43"/>
                      </a:moveTo>
                      <a:cubicBezTo>
                        <a:pt x="166" y="32"/>
                        <a:pt x="164" y="9"/>
                        <a:pt x="164" y="0"/>
                      </a:cubicBezTo>
                      <a:cubicBezTo>
                        <a:pt x="31" y="0"/>
                        <a:pt x="31" y="0"/>
                        <a:pt x="31" y="0"/>
                      </a:cubicBezTo>
                      <a:cubicBezTo>
                        <a:pt x="31" y="9"/>
                        <a:pt x="29" y="32"/>
                        <a:pt x="23" y="43"/>
                      </a:cubicBezTo>
                      <a:cubicBezTo>
                        <a:pt x="17" y="56"/>
                        <a:pt x="8" y="62"/>
                        <a:pt x="0" y="68"/>
                      </a:cubicBezTo>
                      <a:cubicBezTo>
                        <a:pt x="195" y="68"/>
                        <a:pt x="195" y="68"/>
                        <a:pt x="195" y="68"/>
                      </a:cubicBezTo>
                      <a:cubicBezTo>
                        <a:pt x="187" y="62"/>
                        <a:pt x="178" y="56"/>
                        <a:pt x="172" y="43"/>
                      </a:cubicBezTo>
                      <a:close/>
                    </a:path>
                  </a:pathLst>
                </a:custGeom>
                <a:gradFill rotWithShape="1">
                  <a:gsLst>
                    <a:gs pos="0">
                      <a:srgbClr val="737373"/>
                    </a:gs>
                    <a:gs pos="50000">
                      <a:srgbClr val="EAEAEA"/>
                    </a:gs>
                    <a:gs pos="100000">
                      <a:srgbClr val="737373"/>
                    </a:gs>
                  </a:gsLst>
                  <a:lin ang="5400000" scaled="1"/>
                </a:gradFill>
                <a:ln w="9525">
                  <a:noFill/>
                  <a:round/>
                  <a:headEnd/>
                  <a:tailEnd/>
                </a:ln>
              </p:spPr>
              <p:txBody>
                <a:bodyPr/>
                <a:lstStyle/>
                <a:p>
                  <a:pPr algn="ctr"/>
                  <a:endParaRPr lang="en-US" sz="1600">
                    <a:latin typeface="Calibri" pitchFamily="34" charset="0"/>
                  </a:endParaRPr>
                </a:p>
              </p:txBody>
            </p:sp>
            <p:sp>
              <p:nvSpPr>
                <p:cNvPr id="19655" name="Rectangle 1604"/>
                <p:cNvSpPr>
                  <a:spLocks noChangeArrowheads="1"/>
                </p:cNvSpPr>
                <p:nvPr/>
              </p:nvSpPr>
              <p:spPr bwMode="gray">
                <a:xfrm>
                  <a:off x="674" y="3185"/>
                  <a:ext cx="80" cy="13"/>
                </a:xfrm>
                <a:prstGeom prst="rect">
                  <a:avLst/>
                </a:prstGeom>
                <a:solidFill>
                  <a:srgbClr val="DBDBDB"/>
                </a:solidFill>
                <a:ln w="9525">
                  <a:noFill/>
                  <a:miter lim="800000"/>
                  <a:headEnd/>
                  <a:tailEnd/>
                </a:ln>
              </p:spPr>
              <p:txBody>
                <a:bodyPr/>
                <a:lstStyle/>
                <a:p>
                  <a:pPr algn="ctr"/>
                  <a:endParaRPr lang="en-US" sz="1600">
                    <a:latin typeface="Calibri" pitchFamily="34" charset="0"/>
                  </a:endParaRPr>
                </a:p>
              </p:txBody>
            </p:sp>
            <p:sp>
              <p:nvSpPr>
                <p:cNvPr id="19656" name="Rectangle 1605"/>
                <p:cNvSpPr>
                  <a:spLocks noChangeArrowheads="1"/>
                </p:cNvSpPr>
                <p:nvPr/>
              </p:nvSpPr>
              <p:spPr bwMode="gray">
                <a:xfrm>
                  <a:off x="585" y="3185"/>
                  <a:ext cx="80" cy="13"/>
                </a:xfrm>
                <a:prstGeom prst="rect">
                  <a:avLst/>
                </a:prstGeom>
                <a:solidFill>
                  <a:srgbClr val="DBDBDB"/>
                </a:solidFill>
                <a:ln w="9525">
                  <a:noFill/>
                  <a:miter lim="800000"/>
                  <a:headEnd/>
                  <a:tailEnd/>
                </a:ln>
              </p:spPr>
              <p:txBody>
                <a:bodyPr/>
                <a:lstStyle/>
                <a:p>
                  <a:pPr algn="ctr"/>
                  <a:endParaRPr lang="en-US" sz="1600">
                    <a:latin typeface="Calibri" pitchFamily="34" charset="0"/>
                  </a:endParaRPr>
                </a:p>
              </p:txBody>
            </p:sp>
            <p:sp>
              <p:nvSpPr>
                <p:cNvPr id="19657" name="Freeform 1606"/>
                <p:cNvSpPr>
                  <a:spLocks/>
                </p:cNvSpPr>
                <p:nvPr/>
              </p:nvSpPr>
              <p:spPr bwMode="gray">
                <a:xfrm>
                  <a:off x="666" y="2445"/>
                  <a:ext cx="487" cy="714"/>
                </a:xfrm>
                <a:custGeom>
                  <a:avLst/>
                  <a:gdLst>
                    <a:gd name="T0" fmla="*/ 345 w 577"/>
                    <a:gd name="T1" fmla="*/ 0 h 848"/>
                    <a:gd name="T2" fmla="*/ 0 w 577"/>
                    <a:gd name="T3" fmla="*/ 0 h 848"/>
                    <a:gd name="T4" fmla="*/ 186 w 577"/>
                    <a:gd name="T5" fmla="*/ 506 h 848"/>
                    <a:gd name="T6" fmla="*/ 345 w 577"/>
                    <a:gd name="T7" fmla="*/ 506 h 848"/>
                    <a:gd name="T8" fmla="*/ 345 w 577"/>
                    <a:gd name="T9" fmla="*/ 0 h 848"/>
                    <a:gd name="T10" fmla="*/ 0 60000 65536"/>
                    <a:gd name="T11" fmla="*/ 0 60000 65536"/>
                    <a:gd name="T12" fmla="*/ 0 60000 65536"/>
                    <a:gd name="T13" fmla="*/ 0 60000 65536"/>
                    <a:gd name="T14" fmla="*/ 0 60000 65536"/>
                    <a:gd name="T15" fmla="*/ 0 w 577"/>
                    <a:gd name="T16" fmla="*/ 0 h 848"/>
                    <a:gd name="T17" fmla="*/ 577 w 577"/>
                    <a:gd name="T18" fmla="*/ 848 h 848"/>
                  </a:gdLst>
                  <a:ahLst/>
                  <a:cxnLst>
                    <a:cxn ang="T10">
                      <a:pos x="T0" y="T1"/>
                    </a:cxn>
                    <a:cxn ang="T11">
                      <a:pos x="T2" y="T3"/>
                    </a:cxn>
                    <a:cxn ang="T12">
                      <a:pos x="T4" y="T5"/>
                    </a:cxn>
                    <a:cxn ang="T13">
                      <a:pos x="T6" y="T7"/>
                    </a:cxn>
                    <a:cxn ang="T14">
                      <a:pos x="T8" y="T9"/>
                    </a:cxn>
                  </a:cxnLst>
                  <a:rect l="T15" t="T16" r="T17" b="T18"/>
                  <a:pathLst>
                    <a:path w="577" h="848">
                      <a:moveTo>
                        <a:pt x="577" y="0"/>
                      </a:moveTo>
                      <a:lnTo>
                        <a:pt x="0" y="0"/>
                      </a:lnTo>
                      <a:lnTo>
                        <a:pt x="310" y="848"/>
                      </a:lnTo>
                      <a:lnTo>
                        <a:pt x="577" y="848"/>
                      </a:lnTo>
                      <a:lnTo>
                        <a:pt x="577" y="0"/>
                      </a:lnTo>
                      <a:close/>
                    </a:path>
                  </a:pathLst>
                </a:custGeom>
                <a:gradFill rotWithShape="1">
                  <a:gsLst>
                    <a:gs pos="0">
                      <a:srgbClr val="191919"/>
                    </a:gs>
                    <a:gs pos="100000">
                      <a:srgbClr val="4D4D4D"/>
                    </a:gs>
                  </a:gsLst>
                  <a:lin ang="5400000" scaled="1"/>
                </a:gradFill>
                <a:ln w="9525">
                  <a:solidFill>
                    <a:srgbClr val="000000"/>
                  </a:solidFill>
                  <a:round/>
                  <a:headEnd/>
                  <a:tailEnd/>
                </a:ln>
              </p:spPr>
              <p:txBody>
                <a:bodyPr/>
                <a:lstStyle/>
                <a:p>
                  <a:pPr algn="ctr"/>
                  <a:endParaRPr lang="en-US" sz="1600">
                    <a:latin typeface="Calibri" pitchFamily="34" charset="0"/>
                  </a:endParaRPr>
                </a:p>
              </p:txBody>
            </p:sp>
            <p:sp>
              <p:nvSpPr>
                <p:cNvPr id="19658" name="Freeform 1607"/>
                <p:cNvSpPr>
                  <a:spLocks/>
                </p:cNvSpPr>
                <p:nvPr/>
              </p:nvSpPr>
              <p:spPr bwMode="gray">
                <a:xfrm>
                  <a:off x="187" y="2557"/>
                  <a:ext cx="449" cy="602"/>
                </a:xfrm>
                <a:custGeom>
                  <a:avLst/>
                  <a:gdLst>
                    <a:gd name="T0" fmla="*/ 0 w 529"/>
                    <a:gd name="T1" fmla="*/ 428 h 713"/>
                    <a:gd name="T2" fmla="*/ 317 w 529"/>
                    <a:gd name="T3" fmla="*/ 428 h 713"/>
                    <a:gd name="T4" fmla="*/ 0 w 529"/>
                    <a:gd name="T5" fmla="*/ 0 h 713"/>
                    <a:gd name="T6" fmla="*/ 0 w 529"/>
                    <a:gd name="T7" fmla="*/ 428 h 713"/>
                    <a:gd name="T8" fmla="*/ 0 60000 65536"/>
                    <a:gd name="T9" fmla="*/ 0 60000 65536"/>
                    <a:gd name="T10" fmla="*/ 0 60000 65536"/>
                    <a:gd name="T11" fmla="*/ 0 60000 65536"/>
                    <a:gd name="T12" fmla="*/ 0 w 529"/>
                    <a:gd name="T13" fmla="*/ 0 h 713"/>
                    <a:gd name="T14" fmla="*/ 529 w 529"/>
                    <a:gd name="T15" fmla="*/ 713 h 713"/>
                  </a:gdLst>
                  <a:ahLst/>
                  <a:cxnLst>
                    <a:cxn ang="T8">
                      <a:pos x="T0" y="T1"/>
                    </a:cxn>
                    <a:cxn ang="T9">
                      <a:pos x="T2" y="T3"/>
                    </a:cxn>
                    <a:cxn ang="T10">
                      <a:pos x="T4" y="T5"/>
                    </a:cxn>
                    <a:cxn ang="T11">
                      <a:pos x="T6" y="T7"/>
                    </a:cxn>
                  </a:cxnLst>
                  <a:rect l="T12" t="T13" r="T14" b="T15"/>
                  <a:pathLst>
                    <a:path w="529" h="713">
                      <a:moveTo>
                        <a:pt x="0" y="713"/>
                      </a:moveTo>
                      <a:lnTo>
                        <a:pt x="529" y="713"/>
                      </a:lnTo>
                      <a:lnTo>
                        <a:pt x="0" y="0"/>
                      </a:lnTo>
                      <a:lnTo>
                        <a:pt x="0" y="713"/>
                      </a:lnTo>
                      <a:close/>
                    </a:path>
                  </a:pathLst>
                </a:custGeom>
                <a:gradFill rotWithShape="1">
                  <a:gsLst>
                    <a:gs pos="0">
                      <a:srgbClr val="4D4D4D"/>
                    </a:gs>
                    <a:gs pos="100000">
                      <a:srgbClr val="191919"/>
                    </a:gs>
                  </a:gsLst>
                  <a:lin ang="5400000" scaled="1"/>
                </a:gradFill>
                <a:ln w="9525">
                  <a:solidFill>
                    <a:srgbClr val="000000"/>
                  </a:solidFill>
                  <a:round/>
                  <a:headEnd/>
                  <a:tailEnd/>
                </a:ln>
              </p:spPr>
              <p:txBody>
                <a:bodyPr/>
                <a:lstStyle/>
                <a:p>
                  <a:pPr algn="ctr"/>
                  <a:endParaRPr lang="en-US" sz="1600">
                    <a:latin typeface="Calibri" pitchFamily="34" charset="0"/>
                  </a:endParaRPr>
                </a:p>
              </p:txBody>
            </p:sp>
            <p:sp>
              <p:nvSpPr>
                <p:cNvPr id="19659" name="Freeform 1608"/>
                <p:cNvSpPr>
                  <a:spLocks/>
                </p:cNvSpPr>
                <p:nvPr/>
              </p:nvSpPr>
              <p:spPr bwMode="gray">
                <a:xfrm>
                  <a:off x="187" y="2445"/>
                  <a:ext cx="736" cy="714"/>
                </a:xfrm>
                <a:custGeom>
                  <a:avLst/>
                  <a:gdLst>
                    <a:gd name="T0" fmla="*/ 0 w 874"/>
                    <a:gd name="T1" fmla="*/ 0 h 848"/>
                    <a:gd name="T2" fmla="*/ 0 w 874"/>
                    <a:gd name="T3" fmla="*/ 81 h 848"/>
                    <a:gd name="T4" fmla="*/ 316 w 874"/>
                    <a:gd name="T5" fmla="*/ 506 h 848"/>
                    <a:gd name="T6" fmla="*/ 522 w 874"/>
                    <a:gd name="T7" fmla="*/ 506 h 848"/>
                    <a:gd name="T8" fmla="*/ 337 w 874"/>
                    <a:gd name="T9" fmla="*/ 0 h 848"/>
                    <a:gd name="T10" fmla="*/ 0 w 874"/>
                    <a:gd name="T11" fmla="*/ 0 h 848"/>
                    <a:gd name="T12" fmla="*/ 0 60000 65536"/>
                    <a:gd name="T13" fmla="*/ 0 60000 65536"/>
                    <a:gd name="T14" fmla="*/ 0 60000 65536"/>
                    <a:gd name="T15" fmla="*/ 0 60000 65536"/>
                    <a:gd name="T16" fmla="*/ 0 60000 65536"/>
                    <a:gd name="T17" fmla="*/ 0 60000 65536"/>
                    <a:gd name="T18" fmla="*/ 0 w 874"/>
                    <a:gd name="T19" fmla="*/ 0 h 848"/>
                    <a:gd name="T20" fmla="*/ 874 w 874"/>
                    <a:gd name="T21" fmla="*/ 848 h 848"/>
                  </a:gdLst>
                  <a:ahLst/>
                  <a:cxnLst>
                    <a:cxn ang="T12">
                      <a:pos x="T0" y="T1"/>
                    </a:cxn>
                    <a:cxn ang="T13">
                      <a:pos x="T2" y="T3"/>
                    </a:cxn>
                    <a:cxn ang="T14">
                      <a:pos x="T4" y="T5"/>
                    </a:cxn>
                    <a:cxn ang="T15">
                      <a:pos x="T6" y="T7"/>
                    </a:cxn>
                    <a:cxn ang="T16">
                      <a:pos x="T8" y="T9"/>
                    </a:cxn>
                    <a:cxn ang="T17">
                      <a:pos x="T10" y="T11"/>
                    </a:cxn>
                  </a:cxnLst>
                  <a:rect l="T18" t="T19" r="T20" b="T21"/>
                  <a:pathLst>
                    <a:path w="874" h="848">
                      <a:moveTo>
                        <a:pt x="0" y="0"/>
                      </a:moveTo>
                      <a:lnTo>
                        <a:pt x="0" y="135"/>
                      </a:lnTo>
                      <a:lnTo>
                        <a:pt x="529" y="848"/>
                      </a:lnTo>
                      <a:lnTo>
                        <a:pt x="874" y="848"/>
                      </a:lnTo>
                      <a:lnTo>
                        <a:pt x="564" y="0"/>
                      </a:lnTo>
                      <a:lnTo>
                        <a:pt x="0" y="0"/>
                      </a:lnTo>
                      <a:close/>
                    </a:path>
                  </a:pathLst>
                </a:custGeom>
                <a:solidFill>
                  <a:srgbClr val="070707"/>
                </a:solidFill>
                <a:ln w="9525">
                  <a:solidFill>
                    <a:srgbClr val="000000"/>
                  </a:solidFill>
                  <a:round/>
                  <a:headEnd/>
                  <a:tailEnd/>
                </a:ln>
              </p:spPr>
              <p:txBody>
                <a:bodyPr/>
                <a:lstStyle/>
                <a:p>
                  <a:pPr algn="ctr"/>
                  <a:endParaRPr lang="en-US" sz="1600">
                    <a:latin typeface="Calibri" pitchFamily="34" charset="0"/>
                  </a:endParaRPr>
                </a:p>
              </p:txBody>
            </p:sp>
            <p:sp>
              <p:nvSpPr>
                <p:cNvPr id="19660" name="Freeform 1609"/>
                <p:cNvSpPr>
                  <a:spLocks/>
                </p:cNvSpPr>
                <p:nvPr/>
              </p:nvSpPr>
              <p:spPr bwMode="gray">
                <a:xfrm>
                  <a:off x="154" y="2406"/>
                  <a:ext cx="1033" cy="39"/>
                </a:xfrm>
                <a:custGeom>
                  <a:avLst/>
                  <a:gdLst>
                    <a:gd name="T0" fmla="*/ 143 w 519"/>
                    <a:gd name="T1" fmla="*/ 156 h 19"/>
                    <a:gd name="T2" fmla="*/ 3941 w 519"/>
                    <a:gd name="T3" fmla="*/ 156 h 19"/>
                    <a:gd name="T4" fmla="*/ 3941 w 519"/>
                    <a:gd name="T5" fmla="*/ 156 h 19"/>
                    <a:gd name="T6" fmla="*/ 4084 w 519"/>
                    <a:gd name="T7" fmla="*/ 156 h 19"/>
                    <a:gd name="T8" fmla="*/ 4084 w 519"/>
                    <a:gd name="T9" fmla="*/ 66 h 19"/>
                    <a:gd name="T10" fmla="*/ 4029 w 519"/>
                    <a:gd name="T11" fmla="*/ 0 h 19"/>
                    <a:gd name="T12" fmla="*/ 56 w 519"/>
                    <a:gd name="T13" fmla="*/ 0 h 19"/>
                    <a:gd name="T14" fmla="*/ 0 w 519"/>
                    <a:gd name="T15" fmla="*/ 66 h 19"/>
                    <a:gd name="T16" fmla="*/ 0 w 519"/>
                    <a:gd name="T17" fmla="*/ 156 h 19"/>
                    <a:gd name="T18" fmla="*/ 143 w 519"/>
                    <a:gd name="T19" fmla="*/ 15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9"/>
                    <a:gd name="T31" fmla="*/ 0 h 19"/>
                    <a:gd name="T32" fmla="*/ 519 w 5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9" h="19">
                      <a:moveTo>
                        <a:pt x="18" y="19"/>
                      </a:moveTo>
                      <a:cubicBezTo>
                        <a:pt x="501" y="19"/>
                        <a:pt x="501" y="19"/>
                        <a:pt x="501" y="19"/>
                      </a:cubicBezTo>
                      <a:cubicBezTo>
                        <a:pt x="501" y="19"/>
                        <a:pt x="501" y="19"/>
                        <a:pt x="501" y="19"/>
                      </a:cubicBezTo>
                      <a:cubicBezTo>
                        <a:pt x="519" y="19"/>
                        <a:pt x="519" y="19"/>
                        <a:pt x="519" y="19"/>
                      </a:cubicBezTo>
                      <a:cubicBezTo>
                        <a:pt x="519" y="8"/>
                        <a:pt x="519" y="8"/>
                        <a:pt x="519" y="8"/>
                      </a:cubicBezTo>
                      <a:cubicBezTo>
                        <a:pt x="519" y="4"/>
                        <a:pt x="516" y="0"/>
                        <a:pt x="512" y="0"/>
                      </a:cubicBezTo>
                      <a:cubicBezTo>
                        <a:pt x="7" y="0"/>
                        <a:pt x="7" y="0"/>
                        <a:pt x="7" y="0"/>
                      </a:cubicBezTo>
                      <a:cubicBezTo>
                        <a:pt x="3" y="0"/>
                        <a:pt x="0" y="4"/>
                        <a:pt x="0" y="8"/>
                      </a:cubicBezTo>
                      <a:cubicBezTo>
                        <a:pt x="0" y="19"/>
                        <a:pt x="0" y="19"/>
                        <a:pt x="0" y="19"/>
                      </a:cubicBezTo>
                      <a:cubicBezTo>
                        <a:pt x="18" y="19"/>
                        <a:pt x="18" y="19"/>
                        <a:pt x="18" y="19"/>
                      </a:cubicBezTo>
                      <a:close/>
                    </a:path>
                  </a:pathLst>
                </a:custGeom>
                <a:gradFill rotWithShape="1">
                  <a:gsLst>
                    <a:gs pos="0">
                      <a:srgbClr val="EAEAEA"/>
                    </a:gs>
                    <a:gs pos="100000">
                      <a:srgbClr val="949494"/>
                    </a:gs>
                  </a:gsLst>
                  <a:lin ang="5400000" scaled="1"/>
                </a:gradFill>
                <a:ln w="9525">
                  <a:noFill/>
                  <a:round/>
                  <a:headEnd/>
                  <a:tailEnd/>
                </a:ln>
              </p:spPr>
              <p:txBody>
                <a:bodyPr/>
                <a:lstStyle/>
                <a:p>
                  <a:pPr algn="ctr"/>
                  <a:endParaRPr lang="en-US" sz="1600">
                    <a:latin typeface="Calibri" pitchFamily="34" charset="0"/>
                  </a:endParaRPr>
                </a:p>
              </p:txBody>
            </p:sp>
            <p:sp>
              <p:nvSpPr>
                <p:cNvPr id="19661" name="Freeform 1610"/>
                <p:cNvSpPr>
                  <a:spLocks/>
                </p:cNvSpPr>
                <p:nvPr/>
              </p:nvSpPr>
              <p:spPr bwMode="gray">
                <a:xfrm>
                  <a:off x="475" y="3363"/>
                  <a:ext cx="389" cy="35"/>
                </a:xfrm>
                <a:custGeom>
                  <a:avLst/>
                  <a:gdLst>
                    <a:gd name="T0" fmla="*/ 0 w 195"/>
                    <a:gd name="T1" fmla="*/ 0 h 16"/>
                    <a:gd name="T2" fmla="*/ 0 w 195"/>
                    <a:gd name="T3" fmla="*/ 94 h 16"/>
                    <a:gd name="T4" fmla="*/ 32 w 195"/>
                    <a:gd name="T5" fmla="*/ 149 h 16"/>
                    <a:gd name="T6" fmla="*/ 1516 w 195"/>
                    <a:gd name="T7" fmla="*/ 149 h 16"/>
                    <a:gd name="T8" fmla="*/ 1548 w 195"/>
                    <a:gd name="T9" fmla="*/ 94 h 16"/>
                    <a:gd name="T10" fmla="*/ 1548 w 195"/>
                    <a:gd name="T11" fmla="*/ 0 h 16"/>
                    <a:gd name="T12" fmla="*/ 0 w 195"/>
                    <a:gd name="T13" fmla="*/ 0 h 16"/>
                    <a:gd name="T14" fmla="*/ 0 60000 65536"/>
                    <a:gd name="T15" fmla="*/ 0 60000 65536"/>
                    <a:gd name="T16" fmla="*/ 0 60000 65536"/>
                    <a:gd name="T17" fmla="*/ 0 60000 65536"/>
                    <a:gd name="T18" fmla="*/ 0 60000 65536"/>
                    <a:gd name="T19" fmla="*/ 0 60000 65536"/>
                    <a:gd name="T20" fmla="*/ 0 60000 65536"/>
                    <a:gd name="T21" fmla="*/ 0 w 195"/>
                    <a:gd name="T22" fmla="*/ 0 h 16"/>
                    <a:gd name="T23" fmla="*/ 195 w 195"/>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16">
                      <a:moveTo>
                        <a:pt x="0" y="0"/>
                      </a:moveTo>
                      <a:cubicBezTo>
                        <a:pt x="0" y="10"/>
                        <a:pt x="0" y="10"/>
                        <a:pt x="0" y="10"/>
                      </a:cubicBezTo>
                      <a:cubicBezTo>
                        <a:pt x="0" y="13"/>
                        <a:pt x="2" y="16"/>
                        <a:pt x="4" y="16"/>
                      </a:cubicBezTo>
                      <a:cubicBezTo>
                        <a:pt x="191" y="16"/>
                        <a:pt x="191" y="16"/>
                        <a:pt x="191" y="16"/>
                      </a:cubicBezTo>
                      <a:cubicBezTo>
                        <a:pt x="193" y="16"/>
                        <a:pt x="195" y="13"/>
                        <a:pt x="195" y="10"/>
                      </a:cubicBezTo>
                      <a:cubicBezTo>
                        <a:pt x="195" y="0"/>
                        <a:pt x="195" y="0"/>
                        <a:pt x="195" y="0"/>
                      </a:cubicBezTo>
                      <a:lnTo>
                        <a:pt x="0" y="0"/>
                      </a:lnTo>
                      <a:close/>
                    </a:path>
                  </a:pathLst>
                </a:custGeom>
                <a:gradFill rotWithShape="1">
                  <a:gsLst>
                    <a:gs pos="0">
                      <a:srgbClr val="949494"/>
                    </a:gs>
                    <a:gs pos="50000">
                      <a:srgbClr val="EAEAEA"/>
                    </a:gs>
                    <a:gs pos="100000">
                      <a:srgbClr val="949494"/>
                    </a:gs>
                  </a:gsLst>
                  <a:lin ang="0" scaled="1"/>
                </a:gradFill>
                <a:ln w="9525">
                  <a:noFill/>
                  <a:round/>
                  <a:headEnd/>
                  <a:tailEnd/>
                </a:ln>
              </p:spPr>
              <p:txBody>
                <a:bodyPr/>
                <a:lstStyle/>
                <a:p>
                  <a:pPr algn="ctr"/>
                  <a:endParaRPr lang="en-US" sz="1600">
                    <a:latin typeface="Calibri" pitchFamily="34" charset="0"/>
                  </a:endParaRPr>
                </a:p>
              </p:txBody>
            </p:sp>
            <p:sp>
              <p:nvSpPr>
                <p:cNvPr id="19662" name="Rectangle 1611"/>
                <p:cNvSpPr>
                  <a:spLocks noChangeArrowheads="1"/>
                </p:cNvSpPr>
                <p:nvPr/>
              </p:nvSpPr>
              <p:spPr bwMode="gray">
                <a:xfrm>
                  <a:off x="1097" y="3185"/>
                  <a:ext cx="51" cy="13"/>
                </a:xfrm>
                <a:prstGeom prst="rect">
                  <a:avLst/>
                </a:prstGeom>
                <a:solidFill>
                  <a:srgbClr val="DBDBDB"/>
                </a:solidFill>
                <a:ln w="9525">
                  <a:noFill/>
                  <a:miter lim="800000"/>
                  <a:headEnd/>
                  <a:tailEnd/>
                </a:ln>
              </p:spPr>
              <p:txBody>
                <a:bodyPr/>
                <a:lstStyle/>
                <a:p>
                  <a:pPr algn="ctr"/>
                  <a:endParaRPr lang="en-US" sz="1600">
                    <a:latin typeface="Calibri" pitchFamily="34" charset="0"/>
                  </a:endParaRPr>
                </a:p>
              </p:txBody>
            </p:sp>
            <p:sp>
              <p:nvSpPr>
                <p:cNvPr id="19663" name="Rectangle 1612"/>
                <p:cNvSpPr>
                  <a:spLocks noChangeArrowheads="1"/>
                </p:cNvSpPr>
                <p:nvPr/>
              </p:nvSpPr>
              <p:spPr bwMode="gray">
                <a:xfrm>
                  <a:off x="187" y="2445"/>
                  <a:ext cx="961" cy="714"/>
                </a:xfrm>
                <a:prstGeom prst="rect">
                  <a:avLst/>
                </a:prstGeom>
                <a:noFill/>
                <a:ln w="12700">
                  <a:solidFill>
                    <a:srgbClr val="C0C0C0"/>
                  </a:solidFill>
                  <a:miter lim="800000"/>
                  <a:headEnd/>
                  <a:tailEnd/>
                </a:ln>
              </p:spPr>
              <p:txBody>
                <a:bodyPr wrap="none" anchor="ctr"/>
                <a:lstStyle/>
                <a:p>
                  <a:pPr algn="ctr"/>
                  <a:endParaRPr lang="en-US" sz="1600">
                    <a:latin typeface="Calibri" pitchFamily="34" charset="0"/>
                  </a:endParaRPr>
                </a:p>
              </p:txBody>
            </p:sp>
            <p:sp>
              <p:nvSpPr>
                <p:cNvPr id="19664" name="Freeform 1613"/>
                <p:cNvSpPr>
                  <a:spLocks/>
                </p:cNvSpPr>
                <p:nvPr/>
              </p:nvSpPr>
              <p:spPr bwMode="gray">
                <a:xfrm>
                  <a:off x="1055" y="2640"/>
                  <a:ext cx="457" cy="944"/>
                </a:xfrm>
                <a:custGeom>
                  <a:avLst/>
                  <a:gdLst>
                    <a:gd name="T0" fmla="*/ 256 w 236"/>
                    <a:gd name="T1" fmla="*/ 0 h 438"/>
                    <a:gd name="T2" fmla="*/ 72 w 236"/>
                    <a:gd name="T3" fmla="*/ 0 h 438"/>
                    <a:gd name="T4" fmla="*/ 0 w 236"/>
                    <a:gd name="T5" fmla="*/ 88 h 438"/>
                    <a:gd name="T6" fmla="*/ 0 w 236"/>
                    <a:gd name="T7" fmla="*/ 4261 h 438"/>
                    <a:gd name="T8" fmla="*/ 72 w 236"/>
                    <a:gd name="T9" fmla="*/ 4358 h 438"/>
                    <a:gd name="T10" fmla="*/ 1642 w 236"/>
                    <a:gd name="T11" fmla="*/ 4358 h 438"/>
                    <a:gd name="T12" fmla="*/ 1714 w 236"/>
                    <a:gd name="T13" fmla="*/ 4261 h 438"/>
                    <a:gd name="T14" fmla="*/ 1714 w 236"/>
                    <a:gd name="T15" fmla="*/ 3959 h 438"/>
                    <a:gd name="T16" fmla="*/ 256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pPr algn="ctr"/>
                  <a:endParaRPr lang="en-US" sz="1600">
                    <a:latin typeface="Calibri" pitchFamily="34" charset="0"/>
                  </a:endParaRPr>
                </a:p>
              </p:txBody>
            </p:sp>
            <p:sp>
              <p:nvSpPr>
                <p:cNvPr id="19665" name="Freeform 1614"/>
                <p:cNvSpPr>
                  <a:spLocks/>
                </p:cNvSpPr>
                <p:nvPr/>
              </p:nvSpPr>
              <p:spPr bwMode="gray">
                <a:xfrm>
                  <a:off x="1123" y="2640"/>
                  <a:ext cx="389" cy="857"/>
                </a:xfrm>
                <a:custGeom>
                  <a:avLst/>
                  <a:gdLst>
                    <a:gd name="T0" fmla="*/ 1450 w 201"/>
                    <a:gd name="T1" fmla="*/ 88 h 398"/>
                    <a:gd name="T2" fmla="*/ 1378 w 201"/>
                    <a:gd name="T3" fmla="*/ 0 h 398"/>
                    <a:gd name="T4" fmla="*/ 0 w 201"/>
                    <a:gd name="T5" fmla="*/ 0 h 398"/>
                    <a:gd name="T6" fmla="*/ 1450 w 201"/>
                    <a:gd name="T7" fmla="*/ 3964 h 398"/>
                    <a:gd name="T8" fmla="*/ 1450 w 201"/>
                    <a:gd name="T9" fmla="*/ 88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pPr algn="ctr"/>
                  <a:endParaRPr lang="en-US" sz="1600">
                    <a:latin typeface="Calibri" pitchFamily="34" charset="0"/>
                  </a:endParaRPr>
                </a:p>
              </p:txBody>
            </p:sp>
            <p:sp>
              <p:nvSpPr>
                <p:cNvPr id="19666" name="Freeform 1615"/>
                <p:cNvSpPr>
                  <a:spLocks/>
                </p:cNvSpPr>
                <p:nvPr/>
              </p:nvSpPr>
              <p:spPr bwMode="gray">
                <a:xfrm>
                  <a:off x="1161" y="2679"/>
                  <a:ext cx="317" cy="502"/>
                </a:xfrm>
                <a:custGeom>
                  <a:avLst/>
                  <a:gdLst>
                    <a:gd name="T0" fmla="*/ 1134 w 166"/>
                    <a:gd name="T1" fmla="*/ 2310 h 234"/>
                    <a:gd name="T2" fmla="*/ 1186 w 166"/>
                    <a:gd name="T3" fmla="*/ 2242 h 234"/>
                    <a:gd name="T4" fmla="*/ 1186 w 166"/>
                    <a:gd name="T5" fmla="*/ 60 h 234"/>
                    <a:gd name="T6" fmla="*/ 1134 w 166"/>
                    <a:gd name="T7" fmla="*/ 0 h 234"/>
                    <a:gd name="T8" fmla="*/ 0 w 166"/>
                    <a:gd name="T9" fmla="*/ 0 h 234"/>
                    <a:gd name="T10" fmla="*/ 857 w 166"/>
                    <a:gd name="T11" fmla="*/ 2310 h 234"/>
                    <a:gd name="T12" fmla="*/ 1134 w 166"/>
                    <a:gd name="T13" fmla="*/ 2310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pPr algn="ctr"/>
                  <a:endParaRPr lang="en-US" sz="1600">
                    <a:latin typeface="Calibri" pitchFamily="34" charset="0"/>
                  </a:endParaRPr>
                </a:p>
              </p:txBody>
            </p:sp>
            <p:sp>
              <p:nvSpPr>
                <p:cNvPr id="19667" name="Freeform 1616"/>
                <p:cNvSpPr>
                  <a:spLocks/>
                </p:cNvSpPr>
                <p:nvPr/>
              </p:nvSpPr>
              <p:spPr bwMode="gray">
                <a:xfrm>
                  <a:off x="1089" y="2679"/>
                  <a:ext cx="301" cy="502"/>
                </a:xfrm>
                <a:custGeom>
                  <a:avLst/>
                  <a:gdLst>
                    <a:gd name="T0" fmla="*/ 257 w 156"/>
                    <a:gd name="T1" fmla="*/ 0 h 234"/>
                    <a:gd name="T2" fmla="*/ 48 w 156"/>
                    <a:gd name="T3" fmla="*/ 0 h 234"/>
                    <a:gd name="T4" fmla="*/ 0 w 156"/>
                    <a:gd name="T5" fmla="*/ 60 h 234"/>
                    <a:gd name="T6" fmla="*/ 0 w 156"/>
                    <a:gd name="T7" fmla="*/ 2242 h 234"/>
                    <a:gd name="T8" fmla="*/ 48 w 156"/>
                    <a:gd name="T9" fmla="*/ 2310 h 234"/>
                    <a:gd name="T10" fmla="*/ 1113 w 156"/>
                    <a:gd name="T11" fmla="*/ 2310 h 234"/>
                    <a:gd name="T12" fmla="*/ 257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pPr algn="ctr"/>
                  <a:endParaRPr lang="en-US" sz="1600">
                    <a:latin typeface="Calibri" pitchFamily="34" charset="0"/>
                  </a:endParaRPr>
                </a:p>
              </p:txBody>
            </p:sp>
            <p:sp>
              <p:nvSpPr>
                <p:cNvPr id="19668" name="Rectangle 1617"/>
                <p:cNvSpPr>
                  <a:spLocks noChangeArrowheads="1"/>
                </p:cNvSpPr>
                <p:nvPr/>
              </p:nvSpPr>
              <p:spPr bwMode="gray">
                <a:xfrm>
                  <a:off x="1106" y="2696"/>
                  <a:ext cx="360" cy="113"/>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669" name="Rectangle 1618"/>
                <p:cNvSpPr>
                  <a:spLocks noChangeArrowheads="1"/>
                </p:cNvSpPr>
                <p:nvPr/>
              </p:nvSpPr>
              <p:spPr bwMode="gray">
                <a:xfrm>
                  <a:off x="1106" y="2813"/>
                  <a:ext cx="360" cy="113"/>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670" name="Rectangle 1619"/>
                <p:cNvSpPr>
                  <a:spLocks noChangeArrowheads="1"/>
                </p:cNvSpPr>
                <p:nvPr/>
              </p:nvSpPr>
              <p:spPr bwMode="gray">
                <a:xfrm>
                  <a:off x="1106" y="2934"/>
                  <a:ext cx="360" cy="113"/>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671" name="Rectangle 1620"/>
                <p:cNvSpPr>
                  <a:spLocks noChangeArrowheads="1"/>
                </p:cNvSpPr>
                <p:nvPr/>
              </p:nvSpPr>
              <p:spPr bwMode="gray">
                <a:xfrm>
                  <a:off x="1385" y="2891"/>
                  <a:ext cx="59" cy="17"/>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672" name="Rectangle 1621"/>
                <p:cNvSpPr>
                  <a:spLocks noChangeArrowheads="1"/>
                </p:cNvSpPr>
                <p:nvPr/>
              </p:nvSpPr>
              <p:spPr bwMode="gray">
                <a:xfrm>
                  <a:off x="1123" y="2830"/>
                  <a:ext cx="322" cy="48"/>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sp>
              <p:nvSpPr>
                <p:cNvPr id="19673" name="Rectangle 1622"/>
                <p:cNvSpPr>
                  <a:spLocks noChangeArrowheads="1"/>
                </p:cNvSpPr>
                <p:nvPr/>
              </p:nvSpPr>
              <p:spPr bwMode="gray">
                <a:xfrm>
                  <a:off x="1385" y="2774"/>
                  <a:ext cx="59" cy="17"/>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674" name="Rectangle 1623"/>
                <p:cNvSpPr>
                  <a:spLocks noChangeArrowheads="1"/>
                </p:cNvSpPr>
                <p:nvPr/>
              </p:nvSpPr>
              <p:spPr bwMode="gray">
                <a:xfrm>
                  <a:off x="1123" y="2713"/>
                  <a:ext cx="322" cy="48"/>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sp>
              <p:nvSpPr>
                <p:cNvPr id="19675" name="Freeform 1624"/>
                <p:cNvSpPr>
                  <a:spLocks/>
                </p:cNvSpPr>
                <p:nvPr/>
              </p:nvSpPr>
              <p:spPr bwMode="gray">
                <a:xfrm>
                  <a:off x="1089" y="3497"/>
                  <a:ext cx="389" cy="35"/>
                </a:xfrm>
                <a:custGeom>
                  <a:avLst/>
                  <a:gdLst>
                    <a:gd name="T0" fmla="*/ 0 w 202"/>
                    <a:gd name="T1" fmla="*/ 0 h 15"/>
                    <a:gd name="T2" fmla="*/ 0 w 202"/>
                    <a:gd name="T3" fmla="*/ 58 h 15"/>
                    <a:gd name="T4" fmla="*/ 79 w 202"/>
                    <a:gd name="T5" fmla="*/ 149 h 15"/>
                    <a:gd name="T6" fmla="*/ 1371 w 202"/>
                    <a:gd name="T7" fmla="*/ 149 h 15"/>
                    <a:gd name="T8" fmla="*/ 1450 w 202"/>
                    <a:gd name="T9" fmla="*/ 58 h 15"/>
                    <a:gd name="T10" fmla="*/ 1450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pPr algn="ctr"/>
                  <a:endParaRPr lang="en-US" sz="1600">
                    <a:latin typeface="Calibri" pitchFamily="34" charset="0"/>
                  </a:endParaRPr>
                </a:p>
              </p:txBody>
            </p:sp>
            <p:sp>
              <p:nvSpPr>
                <p:cNvPr id="19676" name="Freeform 1625"/>
                <p:cNvSpPr>
                  <a:spLocks/>
                </p:cNvSpPr>
                <p:nvPr/>
              </p:nvSpPr>
              <p:spPr bwMode="gray">
                <a:xfrm>
                  <a:off x="1089" y="3466"/>
                  <a:ext cx="389" cy="30"/>
                </a:xfrm>
                <a:custGeom>
                  <a:avLst/>
                  <a:gdLst>
                    <a:gd name="T0" fmla="*/ 1450 w 202"/>
                    <a:gd name="T1" fmla="*/ 94 h 14"/>
                    <a:gd name="T2" fmla="*/ 1371 w 202"/>
                    <a:gd name="T3" fmla="*/ 0 h 14"/>
                    <a:gd name="T4" fmla="*/ 79 w 202"/>
                    <a:gd name="T5" fmla="*/ 0 h 14"/>
                    <a:gd name="T6" fmla="*/ 0 w 202"/>
                    <a:gd name="T7" fmla="*/ 94 h 14"/>
                    <a:gd name="T8" fmla="*/ 0 w 202"/>
                    <a:gd name="T9" fmla="*/ 148 h 14"/>
                    <a:gd name="T10" fmla="*/ 1450 w 202"/>
                    <a:gd name="T11" fmla="*/ 148 h 14"/>
                    <a:gd name="T12" fmla="*/ 1450 w 202"/>
                    <a:gd name="T13" fmla="*/ 94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pPr algn="ctr"/>
                  <a:endParaRPr lang="en-US" sz="1600">
                    <a:latin typeface="Calibri" pitchFamily="34" charset="0"/>
                  </a:endParaRPr>
                </a:p>
              </p:txBody>
            </p:sp>
          </p:grpSp>
          <p:pic>
            <p:nvPicPr>
              <p:cNvPr id="19650" name="Picture 34" descr="FotoIcon_Rechteck_Rand"/>
              <p:cNvPicPr>
                <a:picLocks noChangeAspect="1" noChangeArrowheads="1"/>
              </p:cNvPicPr>
              <p:nvPr/>
            </p:nvPicPr>
            <p:blipFill>
              <a:blip r:embed="rId4" cstate="print"/>
              <a:srcRect/>
              <a:stretch>
                <a:fillRect/>
              </a:stretch>
            </p:blipFill>
            <p:spPr bwMode="auto">
              <a:xfrm>
                <a:off x="-1669807" y="5363762"/>
                <a:ext cx="1000230" cy="998174"/>
              </a:xfrm>
              <a:prstGeom prst="rect">
                <a:avLst/>
              </a:prstGeom>
              <a:noFill/>
              <a:ln w="9525">
                <a:noFill/>
                <a:miter lim="800000"/>
                <a:headEnd/>
                <a:tailEnd/>
              </a:ln>
            </p:spPr>
          </p:pic>
          <p:pic>
            <p:nvPicPr>
              <p:cNvPr id="19651" name="Picture 9"/>
              <p:cNvPicPr>
                <a:picLocks noChangeAspect="1" noChangeArrowheads="1"/>
              </p:cNvPicPr>
              <p:nvPr/>
            </p:nvPicPr>
            <p:blipFill>
              <a:blip r:embed="rId5" cstate="print"/>
              <a:srcRect/>
              <a:stretch>
                <a:fillRect/>
              </a:stretch>
            </p:blipFill>
            <p:spPr bwMode="auto">
              <a:xfrm>
                <a:off x="-1803400" y="6222178"/>
                <a:ext cx="1346200" cy="284312"/>
              </a:xfrm>
              <a:prstGeom prst="rect">
                <a:avLst/>
              </a:prstGeom>
              <a:noFill/>
              <a:ln w="9525">
                <a:noFill/>
                <a:miter lim="800000"/>
                <a:headEnd/>
                <a:tailEnd/>
              </a:ln>
            </p:spPr>
          </p:pic>
        </p:grpSp>
      </p:grpSp>
      <p:grpSp>
        <p:nvGrpSpPr>
          <p:cNvPr id="24" name="Group 305"/>
          <p:cNvGrpSpPr>
            <a:grpSpLocks/>
          </p:cNvGrpSpPr>
          <p:nvPr/>
        </p:nvGrpSpPr>
        <p:grpSpPr bwMode="auto">
          <a:xfrm>
            <a:off x="2884488" y="1527175"/>
            <a:ext cx="982662" cy="1471613"/>
            <a:chOff x="4096330" y="1040070"/>
            <a:chExt cx="983055" cy="1472070"/>
          </a:xfrm>
        </p:grpSpPr>
        <p:cxnSp>
          <p:nvCxnSpPr>
            <p:cNvPr id="134" name="Straight Arrow Connector 133"/>
            <p:cNvCxnSpPr/>
            <p:nvPr/>
          </p:nvCxnSpPr>
          <p:spPr bwMode="auto">
            <a:xfrm rot="16200000" flipV="1">
              <a:off x="4313135" y="2231859"/>
              <a:ext cx="552622" cy="7940"/>
            </a:xfrm>
            <a:prstGeom prst="straightConnector1">
              <a:avLst/>
            </a:prstGeom>
            <a:solidFill>
              <a:schemeClr val="accent1"/>
            </a:solidFill>
            <a:ln w="38100" cap="flat" cmpd="sng" algn="ctr">
              <a:solidFill>
                <a:schemeClr val="bg2">
                  <a:lumMod val="75000"/>
                </a:schemeClr>
              </a:solidFill>
              <a:prstDash val="solid"/>
              <a:round/>
              <a:headEnd type="none"/>
              <a:tailEnd type="none"/>
            </a:ln>
            <a:effectLst/>
          </p:spPr>
        </p:cxnSp>
        <p:sp>
          <p:nvSpPr>
            <p:cNvPr id="19620" name="TextBox 365"/>
            <p:cNvSpPr txBox="1">
              <a:spLocks noChangeArrowheads="1"/>
            </p:cNvSpPr>
            <p:nvPr/>
          </p:nvSpPr>
          <p:spPr bwMode="auto">
            <a:xfrm>
              <a:off x="4170972" y="1040070"/>
              <a:ext cx="722602" cy="416054"/>
            </a:xfrm>
            <a:prstGeom prst="rect">
              <a:avLst/>
            </a:prstGeom>
            <a:noFill/>
            <a:ln w="9525">
              <a:noFill/>
              <a:miter lim="800000"/>
              <a:headEnd/>
              <a:tailEnd/>
            </a:ln>
          </p:spPr>
          <p:txBody>
            <a:bodyPr wrap="none">
              <a:spAutoFit/>
            </a:bodyPr>
            <a:lstStyle/>
            <a:p>
              <a:pPr algn="ctr"/>
              <a:r>
                <a:rPr lang="zh-CN" altLang="en-US" sz="1000">
                  <a:latin typeface="宋体" pitchFamily="2" charset="-122"/>
                  <a:ea typeface="宋体" pitchFamily="2" charset="-122"/>
                </a:rPr>
                <a:t>远程接入</a:t>
              </a:r>
              <a:endParaRPr lang="en-US" altLang="zh-CN" sz="1000">
                <a:latin typeface="宋体" pitchFamily="2" charset="-122"/>
                <a:ea typeface="宋体" pitchFamily="2" charset="-122"/>
                <a:cs typeface="Arial" pitchFamily="34" charset="0"/>
              </a:endParaRPr>
            </a:p>
            <a:p>
              <a:pPr algn="ctr"/>
              <a:r>
                <a:rPr lang="zh-CN" altLang="en-US" sz="1000">
                  <a:latin typeface="宋体" pitchFamily="2" charset="-122"/>
                  <a:ea typeface="宋体" pitchFamily="2" charset="-122"/>
                </a:rPr>
                <a:t>的员工</a:t>
              </a:r>
              <a:endParaRPr lang="en-US" sz="1000">
                <a:latin typeface="Calibri" pitchFamily="34" charset="0"/>
                <a:ea typeface="宋体" pitchFamily="2" charset="-122"/>
              </a:endParaRPr>
            </a:p>
          </p:txBody>
        </p:sp>
        <p:grpSp>
          <p:nvGrpSpPr>
            <p:cNvPr id="25" name="Group 631"/>
            <p:cNvGrpSpPr>
              <a:grpSpLocks/>
            </p:cNvGrpSpPr>
            <p:nvPr/>
          </p:nvGrpSpPr>
          <p:grpSpPr bwMode="auto">
            <a:xfrm>
              <a:off x="4096330" y="1431028"/>
              <a:ext cx="983055" cy="845390"/>
              <a:chOff x="-1803400" y="3747560"/>
              <a:chExt cx="1346200" cy="1184129"/>
            </a:xfrm>
          </p:grpSpPr>
          <p:pic>
            <p:nvPicPr>
              <p:cNvPr id="19622" name="Picture 9"/>
              <p:cNvPicPr>
                <a:picLocks noChangeAspect="1" noChangeArrowheads="1"/>
              </p:cNvPicPr>
              <p:nvPr/>
            </p:nvPicPr>
            <p:blipFill>
              <a:blip r:embed="rId5" cstate="print"/>
              <a:srcRect/>
              <a:stretch>
                <a:fillRect/>
              </a:stretch>
            </p:blipFill>
            <p:spPr bwMode="auto">
              <a:xfrm>
                <a:off x="-1803400" y="4647377"/>
                <a:ext cx="1346200" cy="284312"/>
              </a:xfrm>
              <a:prstGeom prst="rect">
                <a:avLst/>
              </a:prstGeom>
              <a:noFill/>
              <a:ln w="9525">
                <a:noFill/>
                <a:miter lim="800000"/>
                <a:headEnd/>
                <a:tailEnd/>
              </a:ln>
            </p:spPr>
          </p:pic>
          <p:sp>
            <p:nvSpPr>
              <p:cNvPr id="19623" name="AutoShape 26"/>
              <p:cNvSpPr>
                <a:spLocks noChangeArrowheads="1"/>
              </p:cNvSpPr>
              <p:nvPr/>
            </p:nvSpPr>
            <p:spPr bwMode="auto">
              <a:xfrm>
                <a:off x="-1671863" y="3747560"/>
                <a:ext cx="1009136" cy="1009136"/>
              </a:xfrm>
              <a:prstGeom prst="roundRect">
                <a:avLst>
                  <a:gd name="adj" fmla="val 16667"/>
                </a:avLst>
              </a:prstGeom>
              <a:blipFill dpi="0" rotWithShape="1">
                <a:blip r:embed="rId2" cstate="print"/>
                <a:srcRect/>
                <a:stretch>
                  <a:fillRect/>
                </a:stretch>
              </a:blipFill>
              <a:ln w="9525">
                <a:solidFill>
                  <a:schemeClr val="tx1"/>
                </a:solidFill>
                <a:round/>
                <a:headEnd/>
                <a:tailEnd/>
              </a:ln>
            </p:spPr>
            <p:txBody>
              <a:bodyPr wrap="none" anchor="ctr"/>
              <a:lstStyle/>
              <a:p>
                <a:pPr algn="ctr"/>
                <a:endParaRPr lang="en-US" sz="1600">
                  <a:latin typeface="Calibri" pitchFamily="34" charset="0"/>
                </a:endParaRPr>
              </a:p>
            </p:txBody>
          </p:sp>
          <p:grpSp>
            <p:nvGrpSpPr>
              <p:cNvPr id="26" name="Group 1633"/>
              <p:cNvGrpSpPr>
                <a:grpSpLocks/>
              </p:cNvGrpSpPr>
              <p:nvPr/>
            </p:nvGrpSpPr>
            <p:grpSpPr bwMode="auto">
              <a:xfrm>
                <a:off x="-1566332" y="3962404"/>
                <a:ext cx="791242" cy="591236"/>
                <a:chOff x="1606" y="2518"/>
                <a:chExt cx="1171" cy="875"/>
              </a:xfrm>
            </p:grpSpPr>
            <p:grpSp>
              <p:nvGrpSpPr>
                <p:cNvPr id="27" name="Group 1634"/>
                <p:cNvGrpSpPr>
                  <a:grpSpLocks/>
                </p:cNvGrpSpPr>
                <p:nvPr/>
              </p:nvGrpSpPr>
              <p:grpSpPr bwMode="auto">
                <a:xfrm>
                  <a:off x="1606" y="2518"/>
                  <a:ext cx="1171" cy="875"/>
                  <a:chOff x="4352" y="2518"/>
                  <a:chExt cx="1171" cy="875"/>
                </a:xfrm>
              </p:grpSpPr>
              <p:sp>
                <p:nvSpPr>
                  <p:cNvPr id="19628" name="Freeform 1635"/>
                  <p:cNvSpPr>
                    <a:spLocks/>
                  </p:cNvSpPr>
                  <p:nvPr/>
                </p:nvSpPr>
                <p:spPr bwMode="gray">
                  <a:xfrm>
                    <a:off x="4352" y="3128"/>
                    <a:ext cx="1172" cy="207"/>
                  </a:xfrm>
                  <a:custGeom>
                    <a:avLst/>
                    <a:gdLst>
                      <a:gd name="T0" fmla="*/ 5450 w 543"/>
                      <a:gd name="T1" fmla="*/ 972 h 96"/>
                      <a:gd name="T2" fmla="*/ 5450 w 543"/>
                      <a:gd name="T3" fmla="*/ 972 h 96"/>
                      <a:gd name="T4" fmla="*/ 5433 w 543"/>
                      <a:gd name="T5" fmla="*/ 929 h 96"/>
                      <a:gd name="T6" fmla="*/ 4617 w 543"/>
                      <a:gd name="T7" fmla="*/ 80 h 96"/>
                      <a:gd name="T8" fmla="*/ 4444 w 543"/>
                      <a:gd name="T9" fmla="*/ 0 h 96"/>
                      <a:gd name="T10" fmla="*/ 1006 w 543"/>
                      <a:gd name="T11" fmla="*/ 0 h 96"/>
                      <a:gd name="T12" fmla="*/ 842 w 543"/>
                      <a:gd name="T13" fmla="*/ 69 h 96"/>
                      <a:gd name="T14" fmla="*/ 28 w 543"/>
                      <a:gd name="T15" fmla="*/ 929 h 96"/>
                      <a:gd name="T16" fmla="*/ 0 w 543"/>
                      <a:gd name="T17" fmla="*/ 972 h 96"/>
                      <a:gd name="T18" fmla="*/ 0 w 543"/>
                      <a:gd name="T19" fmla="*/ 972 h 96"/>
                      <a:gd name="T20" fmla="*/ 5450 w 543"/>
                      <a:gd name="T21" fmla="*/ 972 h 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3"/>
                      <a:gd name="T34" fmla="*/ 0 h 96"/>
                      <a:gd name="T35" fmla="*/ 543 w 543"/>
                      <a:gd name="T36" fmla="*/ 96 h 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3" h="96">
                        <a:moveTo>
                          <a:pt x="543" y="96"/>
                        </a:moveTo>
                        <a:cubicBezTo>
                          <a:pt x="543" y="96"/>
                          <a:pt x="543" y="96"/>
                          <a:pt x="543" y="96"/>
                        </a:cubicBezTo>
                        <a:cubicBezTo>
                          <a:pt x="543" y="94"/>
                          <a:pt x="542" y="93"/>
                          <a:pt x="541" y="92"/>
                        </a:cubicBezTo>
                        <a:cubicBezTo>
                          <a:pt x="460" y="8"/>
                          <a:pt x="460" y="8"/>
                          <a:pt x="460" y="8"/>
                        </a:cubicBezTo>
                        <a:cubicBezTo>
                          <a:pt x="456" y="4"/>
                          <a:pt x="449" y="0"/>
                          <a:pt x="443" y="0"/>
                        </a:cubicBezTo>
                        <a:cubicBezTo>
                          <a:pt x="100" y="0"/>
                          <a:pt x="100" y="0"/>
                          <a:pt x="100" y="0"/>
                        </a:cubicBezTo>
                        <a:cubicBezTo>
                          <a:pt x="95" y="0"/>
                          <a:pt x="87" y="4"/>
                          <a:pt x="84" y="7"/>
                        </a:cubicBezTo>
                        <a:cubicBezTo>
                          <a:pt x="3" y="92"/>
                          <a:pt x="3" y="92"/>
                          <a:pt x="3" y="92"/>
                        </a:cubicBezTo>
                        <a:cubicBezTo>
                          <a:pt x="1" y="93"/>
                          <a:pt x="0" y="95"/>
                          <a:pt x="0" y="96"/>
                        </a:cubicBezTo>
                        <a:cubicBezTo>
                          <a:pt x="0" y="96"/>
                          <a:pt x="0" y="96"/>
                          <a:pt x="0" y="96"/>
                        </a:cubicBezTo>
                        <a:lnTo>
                          <a:pt x="543" y="96"/>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pPr algn="ctr"/>
                    <a:endParaRPr lang="en-US" sz="1600">
                      <a:latin typeface="Calibri" pitchFamily="34" charset="0"/>
                    </a:endParaRPr>
                  </a:p>
                </p:txBody>
              </p:sp>
              <p:sp>
                <p:nvSpPr>
                  <p:cNvPr id="19629" name="Freeform 1636"/>
                  <p:cNvSpPr>
                    <a:spLocks/>
                  </p:cNvSpPr>
                  <p:nvPr/>
                </p:nvSpPr>
                <p:spPr bwMode="gray">
                  <a:xfrm>
                    <a:off x="4545" y="2548"/>
                    <a:ext cx="785" cy="573"/>
                  </a:xfrm>
                  <a:custGeom>
                    <a:avLst/>
                    <a:gdLst>
                      <a:gd name="T0" fmla="*/ 3530 w 364"/>
                      <a:gd name="T1" fmla="*/ 0 h 265"/>
                      <a:gd name="T2" fmla="*/ 3530 w 364"/>
                      <a:gd name="T3" fmla="*/ 2446 h 265"/>
                      <a:gd name="T4" fmla="*/ 129 w 364"/>
                      <a:gd name="T5" fmla="*/ 2446 h 265"/>
                      <a:gd name="T6" fmla="*/ 129 w 364"/>
                      <a:gd name="T7" fmla="*/ 0 h 265"/>
                      <a:gd name="T8" fmla="*/ 0 w 364"/>
                      <a:gd name="T9" fmla="*/ 0 h 265"/>
                      <a:gd name="T10" fmla="*/ 0 w 364"/>
                      <a:gd name="T11" fmla="*/ 2619 h 265"/>
                      <a:gd name="T12" fmla="*/ 60 w 364"/>
                      <a:gd name="T13" fmla="*/ 2679 h 265"/>
                      <a:gd name="T14" fmla="*/ 3608 w 364"/>
                      <a:gd name="T15" fmla="*/ 2679 h 265"/>
                      <a:gd name="T16" fmla="*/ 3660 w 364"/>
                      <a:gd name="T17" fmla="*/ 2619 h 265"/>
                      <a:gd name="T18" fmla="*/ 3660 w 364"/>
                      <a:gd name="T19" fmla="*/ 0 h 265"/>
                      <a:gd name="T20" fmla="*/ 3530 w 364"/>
                      <a:gd name="T21" fmla="*/ 0 h 2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4"/>
                      <a:gd name="T34" fmla="*/ 0 h 265"/>
                      <a:gd name="T35" fmla="*/ 364 w 364"/>
                      <a:gd name="T36" fmla="*/ 265 h 2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4" h="265">
                        <a:moveTo>
                          <a:pt x="351" y="0"/>
                        </a:moveTo>
                        <a:cubicBezTo>
                          <a:pt x="351" y="242"/>
                          <a:pt x="351" y="242"/>
                          <a:pt x="351" y="242"/>
                        </a:cubicBezTo>
                        <a:cubicBezTo>
                          <a:pt x="13" y="242"/>
                          <a:pt x="13" y="242"/>
                          <a:pt x="13" y="242"/>
                        </a:cubicBezTo>
                        <a:cubicBezTo>
                          <a:pt x="13" y="0"/>
                          <a:pt x="13" y="0"/>
                          <a:pt x="13" y="0"/>
                        </a:cubicBezTo>
                        <a:cubicBezTo>
                          <a:pt x="0" y="0"/>
                          <a:pt x="0" y="0"/>
                          <a:pt x="0" y="0"/>
                        </a:cubicBezTo>
                        <a:cubicBezTo>
                          <a:pt x="0" y="259"/>
                          <a:pt x="0" y="259"/>
                          <a:pt x="0" y="259"/>
                        </a:cubicBezTo>
                        <a:cubicBezTo>
                          <a:pt x="0" y="262"/>
                          <a:pt x="3" y="265"/>
                          <a:pt x="6" y="265"/>
                        </a:cubicBezTo>
                        <a:cubicBezTo>
                          <a:pt x="359" y="265"/>
                          <a:pt x="359" y="265"/>
                          <a:pt x="359" y="265"/>
                        </a:cubicBezTo>
                        <a:cubicBezTo>
                          <a:pt x="362" y="265"/>
                          <a:pt x="364" y="262"/>
                          <a:pt x="364" y="259"/>
                        </a:cubicBezTo>
                        <a:cubicBezTo>
                          <a:pt x="364" y="0"/>
                          <a:pt x="364" y="0"/>
                          <a:pt x="364" y="0"/>
                        </a:cubicBezTo>
                        <a:lnTo>
                          <a:pt x="351"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pPr algn="ctr"/>
                    <a:endParaRPr lang="en-US" sz="1600">
                      <a:latin typeface="Calibri" pitchFamily="34" charset="0"/>
                    </a:endParaRPr>
                  </a:p>
                </p:txBody>
              </p:sp>
              <p:grpSp>
                <p:nvGrpSpPr>
                  <p:cNvPr id="28" name="Group 1637"/>
                  <p:cNvGrpSpPr>
                    <a:grpSpLocks/>
                  </p:cNvGrpSpPr>
                  <p:nvPr/>
                </p:nvGrpSpPr>
                <p:grpSpPr bwMode="auto">
                  <a:xfrm>
                    <a:off x="4574" y="2546"/>
                    <a:ext cx="730" cy="522"/>
                    <a:chOff x="4574" y="2546"/>
                    <a:chExt cx="730" cy="522"/>
                  </a:xfrm>
                </p:grpSpPr>
                <p:sp>
                  <p:nvSpPr>
                    <p:cNvPr id="19642" name="Freeform 1638"/>
                    <p:cNvSpPr>
                      <a:spLocks/>
                    </p:cNvSpPr>
                    <p:nvPr/>
                  </p:nvSpPr>
                  <p:spPr bwMode="gray">
                    <a:xfrm>
                      <a:off x="4935" y="2548"/>
                      <a:ext cx="370" cy="520"/>
                    </a:xfrm>
                    <a:custGeom>
                      <a:avLst/>
                      <a:gdLst>
                        <a:gd name="T0" fmla="*/ 309 w 404"/>
                        <a:gd name="T1" fmla="*/ 0 h 571"/>
                        <a:gd name="T2" fmla="*/ 0 w 404"/>
                        <a:gd name="T3" fmla="*/ 0 h 571"/>
                        <a:gd name="T4" fmla="*/ 166 w 404"/>
                        <a:gd name="T5" fmla="*/ 434 h 571"/>
                        <a:gd name="T6" fmla="*/ 309 w 404"/>
                        <a:gd name="T7" fmla="*/ 434 h 571"/>
                        <a:gd name="T8" fmla="*/ 309 w 404"/>
                        <a:gd name="T9" fmla="*/ 0 h 571"/>
                        <a:gd name="T10" fmla="*/ 0 60000 65536"/>
                        <a:gd name="T11" fmla="*/ 0 60000 65536"/>
                        <a:gd name="T12" fmla="*/ 0 60000 65536"/>
                        <a:gd name="T13" fmla="*/ 0 60000 65536"/>
                        <a:gd name="T14" fmla="*/ 0 60000 65536"/>
                        <a:gd name="T15" fmla="*/ 0 w 404"/>
                        <a:gd name="T16" fmla="*/ 0 h 571"/>
                        <a:gd name="T17" fmla="*/ 404 w 404"/>
                        <a:gd name="T18" fmla="*/ 571 h 571"/>
                      </a:gdLst>
                      <a:ahLst/>
                      <a:cxnLst>
                        <a:cxn ang="T10">
                          <a:pos x="T0" y="T1"/>
                        </a:cxn>
                        <a:cxn ang="T11">
                          <a:pos x="T2" y="T3"/>
                        </a:cxn>
                        <a:cxn ang="T12">
                          <a:pos x="T4" y="T5"/>
                        </a:cxn>
                        <a:cxn ang="T13">
                          <a:pos x="T6" y="T7"/>
                        </a:cxn>
                        <a:cxn ang="T14">
                          <a:pos x="T8" y="T9"/>
                        </a:cxn>
                      </a:cxnLst>
                      <a:rect l="T15" t="T16" r="T17" b="T18"/>
                      <a:pathLst>
                        <a:path w="404" h="571">
                          <a:moveTo>
                            <a:pt x="404" y="0"/>
                          </a:moveTo>
                          <a:lnTo>
                            <a:pt x="0" y="0"/>
                          </a:lnTo>
                          <a:lnTo>
                            <a:pt x="217" y="571"/>
                          </a:lnTo>
                          <a:lnTo>
                            <a:pt x="404" y="571"/>
                          </a:lnTo>
                          <a:lnTo>
                            <a:pt x="404" y="0"/>
                          </a:lnTo>
                          <a:close/>
                        </a:path>
                      </a:pathLst>
                    </a:custGeom>
                    <a:gradFill rotWithShape="1">
                      <a:gsLst>
                        <a:gs pos="0">
                          <a:srgbClr val="191919"/>
                        </a:gs>
                        <a:gs pos="100000">
                          <a:srgbClr val="4D4D4D"/>
                        </a:gs>
                      </a:gsLst>
                      <a:lin ang="5400000" scaled="1"/>
                    </a:gradFill>
                    <a:ln w="9525">
                      <a:solidFill>
                        <a:srgbClr val="000000"/>
                      </a:solidFill>
                      <a:round/>
                      <a:headEnd/>
                      <a:tailEnd/>
                    </a:ln>
                  </p:spPr>
                  <p:txBody>
                    <a:bodyPr/>
                    <a:lstStyle/>
                    <a:p>
                      <a:pPr algn="ctr"/>
                      <a:endParaRPr lang="en-US" sz="1600">
                        <a:latin typeface="Calibri" pitchFamily="34" charset="0"/>
                      </a:endParaRPr>
                    </a:p>
                  </p:txBody>
                </p:sp>
                <p:sp>
                  <p:nvSpPr>
                    <p:cNvPr id="19643" name="Freeform 1639"/>
                    <p:cNvSpPr>
                      <a:spLocks/>
                    </p:cNvSpPr>
                    <p:nvPr/>
                  </p:nvSpPr>
                  <p:spPr bwMode="gray">
                    <a:xfrm>
                      <a:off x="4574" y="2631"/>
                      <a:ext cx="338" cy="438"/>
                    </a:xfrm>
                    <a:custGeom>
                      <a:avLst/>
                      <a:gdLst>
                        <a:gd name="T0" fmla="*/ 0 w 369"/>
                        <a:gd name="T1" fmla="*/ 366 h 482"/>
                        <a:gd name="T2" fmla="*/ 282 w 369"/>
                        <a:gd name="T3" fmla="*/ 366 h 482"/>
                        <a:gd name="T4" fmla="*/ 0 w 369"/>
                        <a:gd name="T5" fmla="*/ 0 h 482"/>
                        <a:gd name="T6" fmla="*/ 0 w 369"/>
                        <a:gd name="T7" fmla="*/ 366 h 482"/>
                        <a:gd name="T8" fmla="*/ 0 60000 65536"/>
                        <a:gd name="T9" fmla="*/ 0 60000 65536"/>
                        <a:gd name="T10" fmla="*/ 0 60000 65536"/>
                        <a:gd name="T11" fmla="*/ 0 60000 65536"/>
                        <a:gd name="T12" fmla="*/ 0 w 369"/>
                        <a:gd name="T13" fmla="*/ 0 h 482"/>
                        <a:gd name="T14" fmla="*/ 369 w 369"/>
                        <a:gd name="T15" fmla="*/ 482 h 482"/>
                      </a:gdLst>
                      <a:ahLst/>
                      <a:cxnLst>
                        <a:cxn ang="T8">
                          <a:pos x="T0" y="T1"/>
                        </a:cxn>
                        <a:cxn ang="T9">
                          <a:pos x="T2" y="T3"/>
                        </a:cxn>
                        <a:cxn ang="T10">
                          <a:pos x="T4" y="T5"/>
                        </a:cxn>
                        <a:cxn ang="T11">
                          <a:pos x="T6" y="T7"/>
                        </a:cxn>
                      </a:cxnLst>
                      <a:rect l="T12" t="T13" r="T14" b="T15"/>
                      <a:pathLst>
                        <a:path w="369" h="482">
                          <a:moveTo>
                            <a:pt x="0" y="482"/>
                          </a:moveTo>
                          <a:lnTo>
                            <a:pt x="369" y="482"/>
                          </a:lnTo>
                          <a:lnTo>
                            <a:pt x="0" y="0"/>
                          </a:lnTo>
                          <a:lnTo>
                            <a:pt x="0" y="482"/>
                          </a:lnTo>
                          <a:close/>
                        </a:path>
                      </a:pathLst>
                    </a:custGeom>
                    <a:gradFill rotWithShape="1">
                      <a:gsLst>
                        <a:gs pos="0">
                          <a:srgbClr val="4D4D4D"/>
                        </a:gs>
                        <a:gs pos="100000">
                          <a:srgbClr val="191919"/>
                        </a:gs>
                      </a:gsLst>
                      <a:lin ang="5400000" scaled="1"/>
                    </a:gradFill>
                    <a:ln w="9525">
                      <a:solidFill>
                        <a:srgbClr val="000000"/>
                      </a:solidFill>
                      <a:round/>
                      <a:headEnd/>
                      <a:tailEnd/>
                    </a:ln>
                  </p:spPr>
                  <p:txBody>
                    <a:bodyPr/>
                    <a:lstStyle/>
                    <a:p>
                      <a:pPr algn="ctr"/>
                      <a:endParaRPr lang="en-US" sz="1600">
                        <a:latin typeface="Calibri" pitchFamily="34" charset="0"/>
                      </a:endParaRPr>
                    </a:p>
                  </p:txBody>
                </p:sp>
                <p:sp>
                  <p:nvSpPr>
                    <p:cNvPr id="19644" name="Freeform 1640"/>
                    <p:cNvSpPr>
                      <a:spLocks/>
                    </p:cNvSpPr>
                    <p:nvPr/>
                  </p:nvSpPr>
                  <p:spPr bwMode="gray">
                    <a:xfrm>
                      <a:off x="4574" y="2548"/>
                      <a:ext cx="560" cy="520"/>
                    </a:xfrm>
                    <a:custGeom>
                      <a:avLst/>
                      <a:gdLst>
                        <a:gd name="T0" fmla="*/ 0 w 612"/>
                        <a:gd name="T1" fmla="*/ 0 h 571"/>
                        <a:gd name="T2" fmla="*/ 0 w 612"/>
                        <a:gd name="T3" fmla="*/ 67 h 571"/>
                        <a:gd name="T4" fmla="*/ 282 w 612"/>
                        <a:gd name="T5" fmla="*/ 434 h 571"/>
                        <a:gd name="T6" fmla="*/ 468 w 612"/>
                        <a:gd name="T7" fmla="*/ 434 h 571"/>
                        <a:gd name="T8" fmla="*/ 302 w 612"/>
                        <a:gd name="T9" fmla="*/ 0 h 571"/>
                        <a:gd name="T10" fmla="*/ 0 w 612"/>
                        <a:gd name="T11" fmla="*/ 0 h 571"/>
                        <a:gd name="T12" fmla="*/ 0 60000 65536"/>
                        <a:gd name="T13" fmla="*/ 0 60000 65536"/>
                        <a:gd name="T14" fmla="*/ 0 60000 65536"/>
                        <a:gd name="T15" fmla="*/ 0 60000 65536"/>
                        <a:gd name="T16" fmla="*/ 0 60000 65536"/>
                        <a:gd name="T17" fmla="*/ 0 60000 65536"/>
                        <a:gd name="T18" fmla="*/ 0 w 612"/>
                        <a:gd name="T19" fmla="*/ 0 h 571"/>
                        <a:gd name="T20" fmla="*/ 612 w 612"/>
                        <a:gd name="T21" fmla="*/ 571 h 571"/>
                      </a:gdLst>
                      <a:ahLst/>
                      <a:cxnLst>
                        <a:cxn ang="T12">
                          <a:pos x="T0" y="T1"/>
                        </a:cxn>
                        <a:cxn ang="T13">
                          <a:pos x="T2" y="T3"/>
                        </a:cxn>
                        <a:cxn ang="T14">
                          <a:pos x="T4" y="T5"/>
                        </a:cxn>
                        <a:cxn ang="T15">
                          <a:pos x="T6" y="T7"/>
                        </a:cxn>
                        <a:cxn ang="T16">
                          <a:pos x="T8" y="T9"/>
                        </a:cxn>
                        <a:cxn ang="T17">
                          <a:pos x="T10" y="T11"/>
                        </a:cxn>
                      </a:cxnLst>
                      <a:rect l="T18" t="T19" r="T20" b="T21"/>
                      <a:pathLst>
                        <a:path w="612" h="571">
                          <a:moveTo>
                            <a:pt x="0" y="0"/>
                          </a:moveTo>
                          <a:lnTo>
                            <a:pt x="0" y="89"/>
                          </a:lnTo>
                          <a:lnTo>
                            <a:pt x="369" y="571"/>
                          </a:lnTo>
                          <a:lnTo>
                            <a:pt x="612" y="571"/>
                          </a:lnTo>
                          <a:lnTo>
                            <a:pt x="395" y="0"/>
                          </a:lnTo>
                          <a:lnTo>
                            <a:pt x="0" y="0"/>
                          </a:lnTo>
                          <a:close/>
                        </a:path>
                      </a:pathLst>
                    </a:custGeom>
                    <a:solidFill>
                      <a:srgbClr val="070707"/>
                    </a:solidFill>
                    <a:ln w="9525">
                      <a:solidFill>
                        <a:srgbClr val="000000"/>
                      </a:solidFill>
                      <a:round/>
                      <a:headEnd/>
                      <a:tailEnd/>
                    </a:ln>
                  </p:spPr>
                  <p:txBody>
                    <a:bodyPr/>
                    <a:lstStyle/>
                    <a:p>
                      <a:pPr algn="ctr"/>
                      <a:endParaRPr lang="en-US" sz="1600">
                        <a:latin typeface="Calibri" pitchFamily="34" charset="0"/>
                      </a:endParaRPr>
                    </a:p>
                  </p:txBody>
                </p:sp>
              </p:grpSp>
              <p:sp>
                <p:nvSpPr>
                  <p:cNvPr id="19631" name="Freeform 1641"/>
                  <p:cNvSpPr>
                    <a:spLocks/>
                  </p:cNvSpPr>
                  <p:nvPr/>
                </p:nvSpPr>
                <p:spPr bwMode="gray">
                  <a:xfrm>
                    <a:off x="4545" y="2519"/>
                    <a:ext cx="785" cy="30"/>
                  </a:xfrm>
                  <a:custGeom>
                    <a:avLst/>
                    <a:gdLst>
                      <a:gd name="T0" fmla="*/ 129 w 364"/>
                      <a:gd name="T1" fmla="*/ 138 h 13"/>
                      <a:gd name="T2" fmla="*/ 3530 w 364"/>
                      <a:gd name="T3" fmla="*/ 138 h 13"/>
                      <a:gd name="T4" fmla="*/ 3530 w 364"/>
                      <a:gd name="T5" fmla="*/ 138 h 13"/>
                      <a:gd name="T6" fmla="*/ 3660 w 364"/>
                      <a:gd name="T7" fmla="*/ 138 h 13"/>
                      <a:gd name="T8" fmla="*/ 3660 w 364"/>
                      <a:gd name="T9" fmla="*/ 65 h 13"/>
                      <a:gd name="T10" fmla="*/ 3608 w 364"/>
                      <a:gd name="T11" fmla="*/ 0 h 13"/>
                      <a:gd name="T12" fmla="*/ 60 w 364"/>
                      <a:gd name="T13" fmla="*/ 0 h 13"/>
                      <a:gd name="T14" fmla="*/ 0 w 364"/>
                      <a:gd name="T15" fmla="*/ 65 h 13"/>
                      <a:gd name="T16" fmla="*/ 0 w 364"/>
                      <a:gd name="T17" fmla="*/ 138 h 13"/>
                      <a:gd name="T18" fmla="*/ 129 w 364"/>
                      <a:gd name="T19" fmla="*/ 138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4"/>
                      <a:gd name="T31" fmla="*/ 0 h 13"/>
                      <a:gd name="T32" fmla="*/ 364 w 364"/>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4" h="13">
                        <a:moveTo>
                          <a:pt x="13" y="13"/>
                        </a:moveTo>
                        <a:cubicBezTo>
                          <a:pt x="351" y="13"/>
                          <a:pt x="351" y="13"/>
                          <a:pt x="351" y="13"/>
                        </a:cubicBezTo>
                        <a:cubicBezTo>
                          <a:pt x="351" y="13"/>
                          <a:pt x="351" y="13"/>
                          <a:pt x="351" y="13"/>
                        </a:cubicBezTo>
                        <a:cubicBezTo>
                          <a:pt x="364" y="13"/>
                          <a:pt x="364" y="13"/>
                          <a:pt x="364" y="13"/>
                        </a:cubicBezTo>
                        <a:cubicBezTo>
                          <a:pt x="364" y="6"/>
                          <a:pt x="364" y="6"/>
                          <a:pt x="364" y="6"/>
                        </a:cubicBezTo>
                        <a:cubicBezTo>
                          <a:pt x="364" y="3"/>
                          <a:pt x="362" y="0"/>
                          <a:pt x="359" y="0"/>
                        </a:cubicBezTo>
                        <a:cubicBezTo>
                          <a:pt x="6" y="0"/>
                          <a:pt x="6" y="0"/>
                          <a:pt x="6" y="0"/>
                        </a:cubicBezTo>
                        <a:cubicBezTo>
                          <a:pt x="3" y="0"/>
                          <a:pt x="0" y="3"/>
                          <a:pt x="0" y="6"/>
                        </a:cubicBezTo>
                        <a:cubicBezTo>
                          <a:pt x="0" y="13"/>
                          <a:pt x="0" y="13"/>
                          <a:pt x="0" y="13"/>
                        </a:cubicBezTo>
                        <a:cubicBezTo>
                          <a:pt x="13" y="13"/>
                          <a:pt x="13" y="13"/>
                          <a:pt x="13" y="13"/>
                        </a:cubicBezTo>
                        <a:close/>
                      </a:path>
                    </a:pathLst>
                  </a:custGeom>
                  <a:gradFill rotWithShape="1">
                    <a:gsLst>
                      <a:gs pos="0">
                        <a:srgbClr val="EAEAEA"/>
                      </a:gs>
                      <a:gs pos="100000">
                        <a:srgbClr val="949494"/>
                      </a:gs>
                    </a:gsLst>
                    <a:lin ang="5400000" scaled="1"/>
                  </a:gradFill>
                  <a:ln w="9525">
                    <a:noFill/>
                    <a:round/>
                    <a:headEnd/>
                    <a:tailEnd/>
                  </a:ln>
                </p:spPr>
                <p:txBody>
                  <a:bodyPr/>
                  <a:lstStyle/>
                  <a:p>
                    <a:pPr algn="ctr"/>
                    <a:endParaRPr lang="en-US" sz="1600">
                      <a:latin typeface="Calibri" pitchFamily="34" charset="0"/>
                    </a:endParaRPr>
                  </a:p>
                </p:txBody>
              </p:sp>
              <p:sp>
                <p:nvSpPr>
                  <p:cNvPr id="19632" name="Rectangle 1642"/>
                  <p:cNvSpPr>
                    <a:spLocks noChangeArrowheads="1"/>
                  </p:cNvSpPr>
                  <p:nvPr/>
                </p:nvSpPr>
                <p:spPr bwMode="gray">
                  <a:xfrm>
                    <a:off x="4944" y="2525"/>
                    <a:ext cx="58" cy="13"/>
                  </a:xfrm>
                  <a:prstGeom prst="rect">
                    <a:avLst/>
                  </a:prstGeom>
                  <a:solidFill>
                    <a:srgbClr val="DBDBDB"/>
                  </a:solidFill>
                  <a:ln w="9525">
                    <a:noFill/>
                    <a:miter lim="800000"/>
                    <a:headEnd/>
                    <a:tailEnd/>
                  </a:ln>
                </p:spPr>
                <p:txBody>
                  <a:bodyPr/>
                  <a:lstStyle/>
                  <a:p>
                    <a:pPr algn="ctr"/>
                    <a:endParaRPr lang="en-US" sz="1600">
                      <a:latin typeface="Calibri" pitchFamily="34" charset="0"/>
                    </a:endParaRPr>
                  </a:p>
                </p:txBody>
              </p:sp>
              <p:sp>
                <p:nvSpPr>
                  <p:cNvPr id="19633" name="Rectangle 1643"/>
                  <p:cNvSpPr>
                    <a:spLocks noChangeArrowheads="1"/>
                  </p:cNvSpPr>
                  <p:nvPr/>
                </p:nvSpPr>
                <p:spPr bwMode="gray">
                  <a:xfrm>
                    <a:off x="4877" y="2525"/>
                    <a:ext cx="58" cy="13"/>
                  </a:xfrm>
                  <a:prstGeom prst="rect">
                    <a:avLst/>
                  </a:prstGeom>
                  <a:solidFill>
                    <a:srgbClr val="DBDBDB"/>
                  </a:solidFill>
                  <a:ln w="9525">
                    <a:noFill/>
                    <a:miter lim="800000"/>
                    <a:headEnd/>
                    <a:tailEnd/>
                  </a:ln>
                </p:spPr>
                <p:txBody>
                  <a:bodyPr/>
                  <a:lstStyle/>
                  <a:p>
                    <a:pPr algn="ctr"/>
                    <a:endParaRPr lang="en-US" sz="1600">
                      <a:latin typeface="Calibri" pitchFamily="34" charset="0"/>
                    </a:endParaRPr>
                  </a:p>
                </p:txBody>
              </p:sp>
              <p:sp>
                <p:nvSpPr>
                  <p:cNvPr id="19634" name="Rectangle 1644"/>
                  <p:cNvSpPr>
                    <a:spLocks noChangeArrowheads="1"/>
                  </p:cNvSpPr>
                  <p:nvPr/>
                </p:nvSpPr>
                <p:spPr bwMode="gray">
                  <a:xfrm>
                    <a:off x="5215" y="3098"/>
                    <a:ext cx="90" cy="30"/>
                  </a:xfrm>
                  <a:prstGeom prst="rect">
                    <a:avLst/>
                  </a:prstGeom>
                  <a:solidFill>
                    <a:srgbClr val="545454"/>
                  </a:solidFill>
                  <a:ln w="9525">
                    <a:noFill/>
                    <a:miter lim="800000"/>
                    <a:headEnd/>
                    <a:tailEnd/>
                  </a:ln>
                </p:spPr>
                <p:txBody>
                  <a:bodyPr/>
                  <a:lstStyle/>
                  <a:p>
                    <a:pPr algn="ctr"/>
                    <a:endParaRPr lang="en-US" sz="1600">
                      <a:latin typeface="Calibri" pitchFamily="34" charset="0"/>
                    </a:endParaRPr>
                  </a:p>
                </p:txBody>
              </p:sp>
              <p:sp>
                <p:nvSpPr>
                  <p:cNvPr id="19635" name="Rectangle 1645"/>
                  <p:cNvSpPr>
                    <a:spLocks noChangeArrowheads="1"/>
                  </p:cNvSpPr>
                  <p:nvPr/>
                </p:nvSpPr>
                <p:spPr bwMode="gray">
                  <a:xfrm>
                    <a:off x="4574" y="3098"/>
                    <a:ext cx="90" cy="30"/>
                  </a:xfrm>
                  <a:prstGeom prst="rect">
                    <a:avLst/>
                  </a:prstGeom>
                  <a:solidFill>
                    <a:srgbClr val="545454"/>
                  </a:solidFill>
                  <a:ln w="9525">
                    <a:noFill/>
                    <a:miter lim="800000"/>
                    <a:headEnd/>
                    <a:tailEnd/>
                  </a:ln>
                </p:spPr>
                <p:txBody>
                  <a:bodyPr/>
                  <a:lstStyle/>
                  <a:p>
                    <a:pPr algn="ctr"/>
                    <a:endParaRPr lang="en-US" sz="1600">
                      <a:latin typeface="Calibri" pitchFamily="34" charset="0"/>
                    </a:endParaRPr>
                  </a:p>
                </p:txBody>
              </p:sp>
              <p:sp>
                <p:nvSpPr>
                  <p:cNvPr id="19636" name="Rectangle 1646"/>
                  <p:cNvSpPr>
                    <a:spLocks noChangeArrowheads="1"/>
                  </p:cNvSpPr>
                  <p:nvPr/>
                </p:nvSpPr>
                <p:spPr bwMode="gray">
                  <a:xfrm>
                    <a:off x="4352" y="3335"/>
                    <a:ext cx="1172" cy="20"/>
                  </a:xfrm>
                  <a:prstGeom prst="rect">
                    <a:avLst/>
                  </a:prstGeom>
                  <a:gradFill rotWithShape="1">
                    <a:gsLst>
                      <a:gs pos="0">
                        <a:srgbClr val="000000"/>
                      </a:gs>
                      <a:gs pos="50000">
                        <a:srgbClr val="949494"/>
                      </a:gs>
                      <a:gs pos="100000">
                        <a:srgbClr val="000000"/>
                      </a:gs>
                    </a:gsLst>
                    <a:lin ang="0" scaled="1"/>
                  </a:gradFill>
                  <a:ln w="9525">
                    <a:noFill/>
                    <a:miter lim="800000"/>
                    <a:headEnd/>
                    <a:tailEnd/>
                  </a:ln>
                </p:spPr>
                <p:txBody>
                  <a:bodyPr/>
                  <a:lstStyle/>
                  <a:p>
                    <a:pPr algn="ctr"/>
                    <a:endParaRPr lang="en-US" sz="1600">
                      <a:latin typeface="Calibri" pitchFamily="34" charset="0"/>
                    </a:endParaRPr>
                  </a:p>
                </p:txBody>
              </p:sp>
              <p:sp>
                <p:nvSpPr>
                  <p:cNvPr id="19637" name="Freeform 1647"/>
                  <p:cNvSpPr>
                    <a:spLocks/>
                  </p:cNvSpPr>
                  <p:nvPr/>
                </p:nvSpPr>
                <p:spPr bwMode="gray">
                  <a:xfrm>
                    <a:off x="4352" y="3355"/>
                    <a:ext cx="1172" cy="40"/>
                  </a:xfrm>
                  <a:custGeom>
                    <a:avLst/>
                    <a:gdLst>
                      <a:gd name="T0" fmla="*/ 0 w 543"/>
                      <a:gd name="T1" fmla="*/ 0 h 17"/>
                      <a:gd name="T2" fmla="*/ 0 w 543"/>
                      <a:gd name="T3" fmla="*/ 85 h 17"/>
                      <a:gd name="T4" fmla="*/ 130 w 543"/>
                      <a:gd name="T5" fmla="*/ 200 h 17"/>
                      <a:gd name="T6" fmla="*/ 5329 w 543"/>
                      <a:gd name="T7" fmla="*/ 200 h 17"/>
                      <a:gd name="T8" fmla="*/ 5450 w 543"/>
                      <a:gd name="T9" fmla="*/ 85 h 17"/>
                      <a:gd name="T10" fmla="*/ 5450 w 543"/>
                      <a:gd name="T11" fmla="*/ 0 h 17"/>
                      <a:gd name="T12" fmla="*/ 0 w 543"/>
                      <a:gd name="T13" fmla="*/ 0 h 17"/>
                      <a:gd name="T14" fmla="*/ 0 60000 65536"/>
                      <a:gd name="T15" fmla="*/ 0 60000 65536"/>
                      <a:gd name="T16" fmla="*/ 0 60000 65536"/>
                      <a:gd name="T17" fmla="*/ 0 60000 65536"/>
                      <a:gd name="T18" fmla="*/ 0 60000 65536"/>
                      <a:gd name="T19" fmla="*/ 0 60000 65536"/>
                      <a:gd name="T20" fmla="*/ 0 60000 65536"/>
                      <a:gd name="T21" fmla="*/ 0 w 543"/>
                      <a:gd name="T22" fmla="*/ 0 h 17"/>
                      <a:gd name="T23" fmla="*/ 543 w 543"/>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3" h="17">
                        <a:moveTo>
                          <a:pt x="0" y="0"/>
                        </a:moveTo>
                        <a:cubicBezTo>
                          <a:pt x="0" y="7"/>
                          <a:pt x="0" y="7"/>
                          <a:pt x="0" y="7"/>
                        </a:cubicBezTo>
                        <a:cubicBezTo>
                          <a:pt x="0" y="13"/>
                          <a:pt x="6" y="17"/>
                          <a:pt x="13" y="17"/>
                        </a:cubicBezTo>
                        <a:cubicBezTo>
                          <a:pt x="531" y="17"/>
                          <a:pt x="531" y="17"/>
                          <a:pt x="531" y="17"/>
                        </a:cubicBezTo>
                        <a:cubicBezTo>
                          <a:pt x="537" y="17"/>
                          <a:pt x="543" y="13"/>
                          <a:pt x="543" y="7"/>
                        </a:cubicBezTo>
                        <a:cubicBezTo>
                          <a:pt x="543" y="0"/>
                          <a:pt x="543" y="0"/>
                          <a:pt x="543" y="0"/>
                        </a:cubicBezTo>
                        <a:lnTo>
                          <a:pt x="0" y="0"/>
                        </a:lnTo>
                        <a:close/>
                      </a:path>
                    </a:pathLst>
                  </a:custGeom>
                  <a:gradFill rotWithShape="1">
                    <a:gsLst>
                      <a:gs pos="0">
                        <a:srgbClr val="949494"/>
                      </a:gs>
                      <a:gs pos="50000">
                        <a:srgbClr val="EAEAEA"/>
                      </a:gs>
                      <a:gs pos="100000">
                        <a:srgbClr val="949494"/>
                      </a:gs>
                    </a:gsLst>
                    <a:lin ang="0" scaled="1"/>
                  </a:gradFill>
                  <a:ln w="9525">
                    <a:noFill/>
                    <a:round/>
                    <a:headEnd/>
                    <a:tailEnd/>
                  </a:ln>
                </p:spPr>
                <p:txBody>
                  <a:bodyPr/>
                  <a:lstStyle/>
                  <a:p>
                    <a:pPr algn="ctr"/>
                    <a:endParaRPr lang="en-US" sz="1600">
                      <a:latin typeface="Calibri" pitchFamily="34" charset="0"/>
                    </a:endParaRPr>
                  </a:p>
                </p:txBody>
              </p:sp>
              <p:sp>
                <p:nvSpPr>
                  <p:cNvPr id="19638" name="Freeform 1648"/>
                  <p:cNvSpPr>
                    <a:spLocks/>
                  </p:cNvSpPr>
                  <p:nvPr/>
                </p:nvSpPr>
                <p:spPr bwMode="gray">
                  <a:xfrm>
                    <a:off x="4458" y="3141"/>
                    <a:ext cx="959" cy="105"/>
                  </a:xfrm>
                  <a:custGeom>
                    <a:avLst/>
                    <a:gdLst>
                      <a:gd name="T0" fmla="*/ 4062 w 445"/>
                      <a:gd name="T1" fmla="*/ 71 h 49"/>
                      <a:gd name="T2" fmla="*/ 3901 w 445"/>
                      <a:gd name="T3" fmla="*/ 0 h 49"/>
                      <a:gd name="T4" fmla="*/ 571 w 445"/>
                      <a:gd name="T5" fmla="*/ 0 h 49"/>
                      <a:gd name="T6" fmla="*/ 409 w 445"/>
                      <a:gd name="T7" fmla="*/ 71 h 49"/>
                      <a:gd name="T8" fmla="*/ 0 w 445"/>
                      <a:gd name="T9" fmla="*/ 501 h 49"/>
                      <a:gd name="T10" fmla="*/ 4463 w 445"/>
                      <a:gd name="T11" fmla="*/ 501 h 49"/>
                      <a:gd name="T12" fmla="*/ 4062 w 445"/>
                      <a:gd name="T13" fmla="*/ 71 h 49"/>
                      <a:gd name="T14" fmla="*/ 0 60000 65536"/>
                      <a:gd name="T15" fmla="*/ 0 60000 65536"/>
                      <a:gd name="T16" fmla="*/ 0 60000 65536"/>
                      <a:gd name="T17" fmla="*/ 0 60000 65536"/>
                      <a:gd name="T18" fmla="*/ 0 60000 65536"/>
                      <a:gd name="T19" fmla="*/ 0 60000 65536"/>
                      <a:gd name="T20" fmla="*/ 0 60000 65536"/>
                      <a:gd name="T21" fmla="*/ 0 w 445"/>
                      <a:gd name="T22" fmla="*/ 0 h 49"/>
                      <a:gd name="T23" fmla="*/ 445 w 445"/>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5" h="49">
                        <a:moveTo>
                          <a:pt x="405" y="7"/>
                        </a:moveTo>
                        <a:cubicBezTo>
                          <a:pt x="401" y="3"/>
                          <a:pt x="394" y="0"/>
                          <a:pt x="389" y="0"/>
                        </a:cubicBezTo>
                        <a:cubicBezTo>
                          <a:pt x="57" y="0"/>
                          <a:pt x="57" y="0"/>
                          <a:pt x="57" y="0"/>
                        </a:cubicBezTo>
                        <a:cubicBezTo>
                          <a:pt x="52" y="0"/>
                          <a:pt x="45" y="3"/>
                          <a:pt x="41" y="7"/>
                        </a:cubicBezTo>
                        <a:cubicBezTo>
                          <a:pt x="0" y="49"/>
                          <a:pt x="0" y="49"/>
                          <a:pt x="0" y="49"/>
                        </a:cubicBezTo>
                        <a:cubicBezTo>
                          <a:pt x="445" y="49"/>
                          <a:pt x="445" y="49"/>
                          <a:pt x="445" y="49"/>
                        </a:cubicBezTo>
                        <a:lnTo>
                          <a:pt x="405" y="7"/>
                        </a:lnTo>
                        <a:close/>
                      </a:path>
                    </a:pathLst>
                  </a:custGeom>
                  <a:solidFill>
                    <a:srgbClr val="B2B2B2"/>
                  </a:solidFill>
                  <a:ln w="9525">
                    <a:noFill/>
                    <a:round/>
                    <a:headEnd/>
                    <a:tailEnd/>
                  </a:ln>
                </p:spPr>
                <p:txBody>
                  <a:bodyPr/>
                  <a:lstStyle/>
                  <a:p>
                    <a:pPr algn="ctr"/>
                    <a:endParaRPr lang="en-US" sz="1600">
                      <a:latin typeface="Calibri" pitchFamily="34" charset="0"/>
                    </a:endParaRPr>
                  </a:p>
                </p:txBody>
              </p:sp>
              <p:sp>
                <p:nvSpPr>
                  <p:cNvPr id="19639" name="Freeform 1649"/>
                  <p:cNvSpPr>
                    <a:spLocks/>
                  </p:cNvSpPr>
                  <p:nvPr/>
                </p:nvSpPr>
                <p:spPr bwMode="gray">
                  <a:xfrm>
                    <a:off x="4828" y="3259"/>
                    <a:ext cx="222" cy="59"/>
                  </a:xfrm>
                  <a:custGeom>
                    <a:avLst/>
                    <a:gdLst>
                      <a:gd name="T0" fmla="*/ 52 w 102"/>
                      <a:gd name="T1" fmla="*/ 260 h 29"/>
                      <a:gd name="T2" fmla="*/ 9 w 102"/>
                      <a:gd name="T3" fmla="*/ 205 h 29"/>
                      <a:gd name="T4" fmla="*/ 61 w 102"/>
                      <a:gd name="T5" fmla="*/ 55 h 29"/>
                      <a:gd name="T6" fmla="*/ 141 w 102"/>
                      <a:gd name="T7" fmla="*/ 0 h 29"/>
                      <a:gd name="T8" fmla="*/ 892 w 102"/>
                      <a:gd name="T9" fmla="*/ 0 h 29"/>
                      <a:gd name="T10" fmla="*/ 962 w 102"/>
                      <a:gd name="T11" fmla="*/ 55 h 29"/>
                      <a:gd name="T12" fmla="*/ 1023 w 102"/>
                      <a:gd name="T13" fmla="*/ 205 h 29"/>
                      <a:gd name="T14" fmla="*/ 971 w 102"/>
                      <a:gd name="T15" fmla="*/ 260 h 29"/>
                      <a:gd name="T16" fmla="*/ 52 w 102"/>
                      <a:gd name="T17" fmla="*/ 26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29"/>
                      <a:gd name="T29" fmla="*/ 102 w 10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29">
                        <a:moveTo>
                          <a:pt x="5" y="29"/>
                        </a:moveTo>
                        <a:cubicBezTo>
                          <a:pt x="2" y="29"/>
                          <a:pt x="0" y="26"/>
                          <a:pt x="1" y="23"/>
                        </a:cubicBezTo>
                        <a:cubicBezTo>
                          <a:pt x="6" y="6"/>
                          <a:pt x="6" y="6"/>
                          <a:pt x="6" y="6"/>
                        </a:cubicBezTo>
                        <a:cubicBezTo>
                          <a:pt x="7" y="3"/>
                          <a:pt x="11" y="0"/>
                          <a:pt x="14" y="0"/>
                        </a:cubicBezTo>
                        <a:cubicBezTo>
                          <a:pt x="88" y="0"/>
                          <a:pt x="88" y="0"/>
                          <a:pt x="88" y="0"/>
                        </a:cubicBezTo>
                        <a:cubicBezTo>
                          <a:pt x="91" y="0"/>
                          <a:pt x="94" y="3"/>
                          <a:pt x="95" y="6"/>
                        </a:cubicBezTo>
                        <a:cubicBezTo>
                          <a:pt x="101" y="23"/>
                          <a:pt x="101" y="23"/>
                          <a:pt x="101" y="23"/>
                        </a:cubicBezTo>
                        <a:cubicBezTo>
                          <a:pt x="102" y="26"/>
                          <a:pt x="100" y="29"/>
                          <a:pt x="96" y="29"/>
                        </a:cubicBezTo>
                        <a:lnTo>
                          <a:pt x="5" y="29"/>
                        </a:lnTo>
                        <a:close/>
                      </a:path>
                    </a:pathLst>
                  </a:custGeom>
                  <a:solidFill>
                    <a:srgbClr val="303030"/>
                  </a:solidFill>
                  <a:ln w="9525">
                    <a:noFill/>
                    <a:round/>
                    <a:headEnd/>
                    <a:tailEnd/>
                  </a:ln>
                </p:spPr>
                <p:txBody>
                  <a:bodyPr/>
                  <a:lstStyle/>
                  <a:p>
                    <a:pPr algn="ctr"/>
                    <a:endParaRPr lang="en-US" sz="1600">
                      <a:latin typeface="Calibri" pitchFamily="34" charset="0"/>
                    </a:endParaRPr>
                  </a:p>
                </p:txBody>
              </p:sp>
              <p:sp>
                <p:nvSpPr>
                  <p:cNvPr id="19640" name="Freeform 1650"/>
                  <p:cNvSpPr>
                    <a:spLocks/>
                  </p:cNvSpPr>
                  <p:nvPr/>
                </p:nvSpPr>
                <p:spPr bwMode="gray">
                  <a:xfrm>
                    <a:off x="4828" y="3259"/>
                    <a:ext cx="222" cy="59"/>
                  </a:xfrm>
                  <a:custGeom>
                    <a:avLst/>
                    <a:gdLst>
                      <a:gd name="T0" fmla="*/ 52 w 102"/>
                      <a:gd name="T1" fmla="*/ 260 h 29"/>
                      <a:gd name="T2" fmla="*/ 9 w 102"/>
                      <a:gd name="T3" fmla="*/ 205 h 29"/>
                      <a:gd name="T4" fmla="*/ 61 w 102"/>
                      <a:gd name="T5" fmla="*/ 55 h 29"/>
                      <a:gd name="T6" fmla="*/ 141 w 102"/>
                      <a:gd name="T7" fmla="*/ 0 h 29"/>
                      <a:gd name="T8" fmla="*/ 892 w 102"/>
                      <a:gd name="T9" fmla="*/ 0 h 29"/>
                      <a:gd name="T10" fmla="*/ 962 w 102"/>
                      <a:gd name="T11" fmla="*/ 55 h 29"/>
                      <a:gd name="T12" fmla="*/ 1023 w 102"/>
                      <a:gd name="T13" fmla="*/ 205 h 29"/>
                      <a:gd name="T14" fmla="*/ 971 w 102"/>
                      <a:gd name="T15" fmla="*/ 260 h 29"/>
                      <a:gd name="T16" fmla="*/ 52 w 102"/>
                      <a:gd name="T17" fmla="*/ 26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29"/>
                      <a:gd name="T29" fmla="*/ 102 w 10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29">
                        <a:moveTo>
                          <a:pt x="5" y="29"/>
                        </a:moveTo>
                        <a:cubicBezTo>
                          <a:pt x="2" y="29"/>
                          <a:pt x="0" y="26"/>
                          <a:pt x="1" y="23"/>
                        </a:cubicBezTo>
                        <a:cubicBezTo>
                          <a:pt x="6" y="6"/>
                          <a:pt x="6" y="6"/>
                          <a:pt x="6" y="6"/>
                        </a:cubicBezTo>
                        <a:cubicBezTo>
                          <a:pt x="7" y="3"/>
                          <a:pt x="11" y="0"/>
                          <a:pt x="14" y="0"/>
                        </a:cubicBezTo>
                        <a:cubicBezTo>
                          <a:pt x="88" y="0"/>
                          <a:pt x="88" y="0"/>
                          <a:pt x="88" y="0"/>
                        </a:cubicBezTo>
                        <a:cubicBezTo>
                          <a:pt x="91" y="0"/>
                          <a:pt x="94" y="3"/>
                          <a:pt x="95" y="6"/>
                        </a:cubicBezTo>
                        <a:cubicBezTo>
                          <a:pt x="101" y="23"/>
                          <a:pt x="101" y="23"/>
                          <a:pt x="101" y="23"/>
                        </a:cubicBezTo>
                        <a:cubicBezTo>
                          <a:pt x="102" y="26"/>
                          <a:pt x="100" y="29"/>
                          <a:pt x="96" y="29"/>
                        </a:cubicBezTo>
                        <a:lnTo>
                          <a:pt x="5" y="29"/>
                        </a:lnTo>
                        <a:close/>
                      </a:path>
                    </a:pathLst>
                  </a:custGeom>
                  <a:solidFill>
                    <a:srgbClr val="737373"/>
                  </a:solidFill>
                  <a:ln w="9525">
                    <a:noFill/>
                    <a:round/>
                    <a:headEnd/>
                    <a:tailEnd/>
                  </a:ln>
                </p:spPr>
                <p:txBody>
                  <a:bodyPr/>
                  <a:lstStyle/>
                  <a:p>
                    <a:pPr algn="ctr"/>
                    <a:endParaRPr lang="en-US" sz="1600">
                      <a:latin typeface="Calibri" pitchFamily="34" charset="0"/>
                    </a:endParaRPr>
                  </a:p>
                </p:txBody>
              </p:sp>
              <p:sp>
                <p:nvSpPr>
                  <p:cNvPr id="19641" name="Rectangle 1651"/>
                  <p:cNvSpPr>
                    <a:spLocks noChangeArrowheads="1"/>
                  </p:cNvSpPr>
                  <p:nvPr/>
                </p:nvSpPr>
                <p:spPr bwMode="gray">
                  <a:xfrm>
                    <a:off x="4574" y="2548"/>
                    <a:ext cx="731" cy="520"/>
                  </a:xfrm>
                  <a:prstGeom prst="rect">
                    <a:avLst/>
                  </a:prstGeom>
                  <a:noFill/>
                  <a:ln w="12700">
                    <a:solidFill>
                      <a:srgbClr val="C0C0C0"/>
                    </a:solidFill>
                    <a:miter lim="800000"/>
                    <a:headEnd/>
                    <a:tailEnd/>
                  </a:ln>
                </p:spPr>
                <p:txBody>
                  <a:bodyPr wrap="none" anchor="ctr"/>
                  <a:lstStyle/>
                  <a:p>
                    <a:pPr algn="ctr"/>
                    <a:endParaRPr lang="en-US" sz="1600">
                      <a:latin typeface="Calibri" pitchFamily="34" charset="0"/>
                    </a:endParaRPr>
                  </a:p>
                </p:txBody>
              </p:sp>
            </p:grpSp>
            <p:sp>
              <p:nvSpPr>
                <p:cNvPr id="19627" name="Freeform 1652"/>
                <p:cNvSpPr>
                  <a:spLocks noEditPoints="1"/>
                </p:cNvSpPr>
                <p:nvPr/>
              </p:nvSpPr>
              <p:spPr bwMode="gray">
                <a:xfrm>
                  <a:off x="1748" y="3151"/>
                  <a:ext cx="888" cy="86"/>
                </a:xfrm>
                <a:custGeom>
                  <a:avLst/>
                  <a:gdLst>
                    <a:gd name="T0" fmla="*/ 69 w 1272"/>
                    <a:gd name="T1" fmla="*/ 1 h 125"/>
                    <a:gd name="T2" fmla="*/ 93 w 1272"/>
                    <a:gd name="T3" fmla="*/ 3 h 125"/>
                    <a:gd name="T4" fmla="*/ 166 w 1272"/>
                    <a:gd name="T5" fmla="*/ 1 h 125"/>
                    <a:gd name="T6" fmla="*/ 168 w 1272"/>
                    <a:gd name="T7" fmla="*/ 3 h 125"/>
                    <a:gd name="T8" fmla="*/ 213 w 1272"/>
                    <a:gd name="T9" fmla="*/ 1 h 125"/>
                    <a:gd name="T10" fmla="*/ 260 w 1272"/>
                    <a:gd name="T11" fmla="*/ 1 h 125"/>
                    <a:gd name="T12" fmla="*/ 264 w 1272"/>
                    <a:gd name="T13" fmla="*/ 3 h 125"/>
                    <a:gd name="T14" fmla="*/ 336 w 1272"/>
                    <a:gd name="T15" fmla="*/ 3 h 125"/>
                    <a:gd name="T16" fmla="*/ 337 w 1272"/>
                    <a:gd name="T17" fmla="*/ 1 h 125"/>
                    <a:gd name="T18" fmla="*/ 392 w 1272"/>
                    <a:gd name="T19" fmla="*/ 3 h 125"/>
                    <a:gd name="T20" fmla="*/ 56 w 1272"/>
                    <a:gd name="T21" fmla="*/ 10 h 125"/>
                    <a:gd name="T22" fmla="*/ 111 w 1272"/>
                    <a:gd name="T23" fmla="*/ 4 h 125"/>
                    <a:gd name="T24" fmla="*/ 135 w 1272"/>
                    <a:gd name="T25" fmla="*/ 10 h 125"/>
                    <a:gd name="T26" fmla="*/ 184 w 1272"/>
                    <a:gd name="T27" fmla="*/ 4 h 125"/>
                    <a:gd name="T28" fmla="*/ 186 w 1272"/>
                    <a:gd name="T29" fmla="*/ 10 h 125"/>
                    <a:gd name="T30" fmla="*/ 235 w 1272"/>
                    <a:gd name="T31" fmla="*/ 10 h 125"/>
                    <a:gd name="T32" fmla="*/ 282 w 1272"/>
                    <a:gd name="T33" fmla="*/ 10 h 125"/>
                    <a:gd name="T34" fmla="*/ 306 w 1272"/>
                    <a:gd name="T35" fmla="*/ 4 h 125"/>
                    <a:gd name="T36" fmla="*/ 360 w 1272"/>
                    <a:gd name="T37" fmla="*/ 10 h 125"/>
                    <a:gd name="T38" fmla="*/ 363 w 1272"/>
                    <a:gd name="T39" fmla="*/ 10 h 125"/>
                    <a:gd name="T40" fmla="*/ 91 w 1272"/>
                    <a:gd name="T41" fmla="*/ 11 h 125"/>
                    <a:gd name="T42" fmla="*/ 95 w 1272"/>
                    <a:gd name="T43" fmla="*/ 11 h 125"/>
                    <a:gd name="T44" fmla="*/ 145 w 1272"/>
                    <a:gd name="T45" fmla="*/ 18 h 125"/>
                    <a:gd name="T46" fmla="*/ 194 w 1272"/>
                    <a:gd name="T47" fmla="*/ 11 h 125"/>
                    <a:gd name="T48" fmla="*/ 196 w 1272"/>
                    <a:gd name="T49" fmla="*/ 18 h 125"/>
                    <a:gd name="T50" fmla="*/ 272 w 1272"/>
                    <a:gd name="T51" fmla="*/ 18 h 125"/>
                    <a:gd name="T52" fmla="*/ 297 w 1272"/>
                    <a:gd name="T53" fmla="*/ 18 h 125"/>
                    <a:gd name="T54" fmla="*/ 352 w 1272"/>
                    <a:gd name="T55" fmla="*/ 18 h 125"/>
                    <a:gd name="T56" fmla="*/ 355 w 1272"/>
                    <a:gd name="T57" fmla="*/ 18 h 125"/>
                    <a:gd name="T58" fmla="*/ 383 w 1272"/>
                    <a:gd name="T59" fmla="*/ 18 h 125"/>
                    <a:gd name="T60" fmla="*/ 93 w 1272"/>
                    <a:gd name="T61" fmla="*/ 18 h 125"/>
                    <a:gd name="T62" fmla="*/ 116 w 1272"/>
                    <a:gd name="T63" fmla="*/ 25 h 125"/>
                    <a:gd name="T64" fmla="*/ 173 w 1272"/>
                    <a:gd name="T65" fmla="*/ 18 h 125"/>
                    <a:gd name="T66" fmla="*/ 175 w 1272"/>
                    <a:gd name="T67" fmla="*/ 25 h 125"/>
                    <a:gd name="T68" fmla="*/ 226 w 1272"/>
                    <a:gd name="T69" fmla="*/ 18 h 125"/>
                    <a:gd name="T70" fmla="*/ 256 w 1272"/>
                    <a:gd name="T71" fmla="*/ 18 h 125"/>
                    <a:gd name="T72" fmla="*/ 284 w 1272"/>
                    <a:gd name="T73" fmla="*/ 25 h 125"/>
                    <a:gd name="T74" fmla="*/ 364 w 1272"/>
                    <a:gd name="T75" fmla="*/ 25 h 125"/>
                    <a:gd name="T76" fmla="*/ 408 w 1272"/>
                    <a:gd name="T77" fmla="*/ 18 h 125"/>
                    <a:gd name="T78" fmla="*/ 75 w 1272"/>
                    <a:gd name="T79" fmla="*/ 26 h 125"/>
                    <a:gd name="T80" fmla="*/ 101 w 1272"/>
                    <a:gd name="T81" fmla="*/ 33 h 125"/>
                    <a:gd name="T82" fmla="*/ 156 w 1272"/>
                    <a:gd name="T83" fmla="*/ 33 h 125"/>
                    <a:gd name="T84" fmla="*/ 189 w 1272"/>
                    <a:gd name="T85" fmla="*/ 26 h 125"/>
                    <a:gd name="T86" fmla="*/ 216 w 1272"/>
                    <a:gd name="T87" fmla="*/ 26 h 125"/>
                    <a:gd name="T88" fmla="*/ 271 w 1272"/>
                    <a:gd name="T89" fmla="*/ 33 h 125"/>
                    <a:gd name="T90" fmla="*/ 323 w 1272"/>
                    <a:gd name="T91" fmla="*/ 26 h 125"/>
                    <a:gd name="T92" fmla="*/ 332 w 1272"/>
                    <a:gd name="T93" fmla="*/ 32 h 125"/>
                    <a:gd name="T94" fmla="*/ 7 w 1272"/>
                    <a:gd name="T95" fmla="*/ 34 h 125"/>
                    <a:gd name="T96" fmla="*/ 55 w 1272"/>
                    <a:gd name="T97" fmla="*/ 42 h 125"/>
                    <a:gd name="T98" fmla="*/ 58 w 1272"/>
                    <a:gd name="T99" fmla="*/ 42 h 125"/>
                    <a:gd name="T100" fmla="*/ 127 w 1272"/>
                    <a:gd name="T101" fmla="*/ 41 h 125"/>
                    <a:gd name="T102" fmla="*/ 307 w 1272"/>
                    <a:gd name="T103" fmla="*/ 34 h 125"/>
                    <a:gd name="T104" fmla="*/ 341 w 1272"/>
                    <a:gd name="T105" fmla="*/ 38 h 125"/>
                    <a:gd name="T106" fmla="*/ 370 w 1272"/>
                    <a:gd name="T107" fmla="*/ 37 h 125"/>
                    <a:gd name="T108" fmla="*/ 371 w 1272"/>
                    <a:gd name="T109" fmla="*/ 38 h 12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72"/>
                    <a:gd name="T166" fmla="*/ 0 h 125"/>
                    <a:gd name="T167" fmla="*/ 1272 w 1272"/>
                    <a:gd name="T168" fmla="*/ 125 h 12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72" h="125">
                      <a:moveTo>
                        <a:pt x="195" y="1"/>
                      </a:moveTo>
                      <a:cubicBezTo>
                        <a:pt x="168" y="1"/>
                        <a:pt x="142" y="1"/>
                        <a:pt x="115" y="1"/>
                      </a:cubicBezTo>
                      <a:cubicBezTo>
                        <a:pt x="112" y="4"/>
                        <a:pt x="110" y="6"/>
                        <a:pt x="107" y="9"/>
                      </a:cubicBezTo>
                      <a:cubicBezTo>
                        <a:pt x="134" y="9"/>
                        <a:pt x="161" y="9"/>
                        <a:pt x="188" y="9"/>
                      </a:cubicBezTo>
                      <a:cubicBezTo>
                        <a:pt x="191" y="6"/>
                        <a:pt x="192" y="4"/>
                        <a:pt x="195" y="1"/>
                      </a:cubicBezTo>
                      <a:close/>
                      <a:moveTo>
                        <a:pt x="272" y="1"/>
                      </a:moveTo>
                      <a:cubicBezTo>
                        <a:pt x="249" y="1"/>
                        <a:pt x="226" y="1"/>
                        <a:pt x="204" y="1"/>
                      </a:cubicBezTo>
                      <a:cubicBezTo>
                        <a:pt x="201" y="4"/>
                        <a:pt x="199" y="6"/>
                        <a:pt x="197" y="9"/>
                      </a:cubicBezTo>
                      <a:cubicBezTo>
                        <a:pt x="221" y="9"/>
                        <a:pt x="242" y="9"/>
                        <a:pt x="266" y="9"/>
                      </a:cubicBezTo>
                      <a:cubicBezTo>
                        <a:pt x="268" y="6"/>
                        <a:pt x="269" y="4"/>
                        <a:pt x="272" y="1"/>
                      </a:cubicBezTo>
                      <a:close/>
                      <a:moveTo>
                        <a:pt x="342" y="9"/>
                      </a:moveTo>
                      <a:cubicBezTo>
                        <a:pt x="344" y="6"/>
                        <a:pt x="345" y="4"/>
                        <a:pt x="347" y="1"/>
                      </a:cubicBezTo>
                      <a:cubicBezTo>
                        <a:pt x="325" y="1"/>
                        <a:pt x="303" y="1"/>
                        <a:pt x="281" y="1"/>
                      </a:cubicBezTo>
                      <a:cubicBezTo>
                        <a:pt x="279" y="4"/>
                        <a:pt x="278" y="6"/>
                        <a:pt x="275" y="9"/>
                      </a:cubicBezTo>
                      <a:cubicBezTo>
                        <a:pt x="298" y="9"/>
                        <a:pt x="319" y="9"/>
                        <a:pt x="342" y="9"/>
                      </a:cubicBezTo>
                      <a:close/>
                      <a:moveTo>
                        <a:pt x="420" y="1"/>
                      </a:moveTo>
                      <a:cubicBezTo>
                        <a:pt x="399" y="1"/>
                        <a:pt x="378" y="1"/>
                        <a:pt x="357" y="1"/>
                      </a:cubicBezTo>
                      <a:cubicBezTo>
                        <a:pt x="355" y="4"/>
                        <a:pt x="354" y="6"/>
                        <a:pt x="352" y="9"/>
                      </a:cubicBezTo>
                      <a:cubicBezTo>
                        <a:pt x="374" y="9"/>
                        <a:pt x="394" y="9"/>
                        <a:pt x="417" y="9"/>
                      </a:cubicBezTo>
                      <a:cubicBezTo>
                        <a:pt x="418" y="6"/>
                        <a:pt x="419" y="4"/>
                        <a:pt x="420" y="1"/>
                      </a:cubicBezTo>
                      <a:close/>
                      <a:moveTo>
                        <a:pt x="492" y="1"/>
                      </a:moveTo>
                      <a:cubicBezTo>
                        <a:pt x="471" y="1"/>
                        <a:pt x="450" y="1"/>
                        <a:pt x="430" y="1"/>
                      </a:cubicBezTo>
                      <a:cubicBezTo>
                        <a:pt x="428" y="4"/>
                        <a:pt x="427" y="6"/>
                        <a:pt x="426" y="9"/>
                      </a:cubicBezTo>
                      <a:cubicBezTo>
                        <a:pt x="448" y="9"/>
                        <a:pt x="467" y="9"/>
                        <a:pt x="489" y="9"/>
                      </a:cubicBezTo>
                      <a:cubicBezTo>
                        <a:pt x="490" y="6"/>
                        <a:pt x="491" y="4"/>
                        <a:pt x="492" y="1"/>
                      </a:cubicBezTo>
                      <a:close/>
                      <a:moveTo>
                        <a:pt x="561" y="1"/>
                      </a:moveTo>
                      <a:cubicBezTo>
                        <a:pt x="540" y="1"/>
                        <a:pt x="520" y="1"/>
                        <a:pt x="500" y="1"/>
                      </a:cubicBezTo>
                      <a:cubicBezTo>
                        <a:pt x="499" y="4"/>
                        <a:pt x="498" y="6"/>
                        <a:pt x="497" y="9"/>
                      </a:cubicBezTo>
                      <a:cubicBezTo>
                        <a:pt x="519" y="9"/>
                        <a:pt x="538" y="9"/>
                        <a:pt x="559" y="9"/>
                      </a:cubicBezTo>
                      <a:cubicBezTo>
                        <a:pt x="560" y="6"/>
                        <a:pt x="560" y="4"/>
                        <a:pt x="561" y="1"/>
                      </a:cubicBezTo>
                      <a:close/>
                      <a:moveTo>
                        <a:pt x="631" y="1"/>
                      </a:moveTo>
                      <a:cubicBezTo>
                        <a:pt x="611" y="1"/>
                        <a:pt x="590" y="1"/>
                        <a:pt x="570" y="1"/>
                      </a:cubicBezTo>
                      <a:cubicBezTo>
                        <a:pt x="570" y="4"/>
                        <a:pt x="570" y="6"/>
                        <a:pt x="569" y="9"/>
                      </a:cubicBezTo>
                      <a:cubicBezTo>
                        <a:pt x="591" y="9"/>
                        <a:pt x="610" y="9"/>
                        <a:pt x="631" y="9"/>
                      </a:cubicBezTo>
                      <a:cubicBezTo>
                        <a:pt x="631" y="6"/>
                        <a:pt x="631" y="4"/>
                        <a:pt x="631" y="1"/>
                      </a:cubicBezTo>
                      <a:close/>
                      <a:moveTo>
                        <a:pt x="701" y="9"/>
                      </a:moveTo>
                      <a:cubicBezTo>
                        <a:pt x="701" y="6"/>
                        <a:pt x="700" y="4"/>
                        <a:pt x="699" y="1"/>
                      </a:cubicBezTo>
                      <a:cubicBezTo>
                        <a:pt x="678" y="1"/>
                        <a:pt x="660" y="1"/>
                        <a:pt x="639" y="1"/>
                      </a:cubicBezTo>
                      <a:cubicBezTo>
                        <a:pt x="639" y="4"/>
                        <a:pt x="639" y="6"/>
                        <a:pt x="639" y="9"/>
                      </a:cubicBezTo>
                      <a:cubicBezTo>
                        <a:pt x="661" y="9"/>
                        <a:pt x="680" y="9"/>
                        <a:pt x="701" y="9"/>
                      </a:cubicBezTo>
                      <a:close/>
                      <a:moveTo>
                        <a:pt x="772" y="9"/>
                      </a:moveTo>
                      <a:cubicBezTo>
                        <a:pt x="771" y="6"/>
                        <a:pt x="770" y="4"/>
                        <a:pt x="769" y="1"/>
                      </a:cubicBezTo>
                      <a:cubicBezTo>
                        <a:pt x="748" y="1"/>
                        <a:pt x="729" y="1"/>
                        <a:pt x="708" y="1"/>
                      </a:cubicBezTo>
                      <a:cubicBezTo>
                        <a:pt x="708" y="4"/>
                        <a:pt x="709" y="6"/>
                        <a:pt x="710" y="9"/>
                      </a:cubicBezTo>
                      <a:cubicBezTo>
                        <a:pt x="731" y="9"/>
                        <a:pt x="750" y="9"/>
                        <a:pt x="772" y="9"/>
                      </a:cubicBezTo>
                      <a:close/>
                      <a:moveTo>
                        <a:pt x="844" y="9"/>
                      </a:moveTo>
                      <a:cubicBezTo>
                        <a:pt x="843" y="6"/>
                        <a:pt x="842" y="4"/>
                        <a:pt x="840" y="1"/>
                      </a:cubicBezTo>
                      <a:cubicBezTo>
                        <a:pt x="818" y="1"/>
                        <a:pt x="799" y="1"/>
                        <a:pt x="778" y="1"/>
                      </a:cubicBezTo>
                      <a:cubicBezTo>
                        <a:pt x="779" y="4"/>
                        <a:pt x="780" y="6"/>
                        <a:pt x="781" y="9"/>
                      </a:cubicBezTo>
                      <a:cubicBezTo>
                        <a:pt x="803" y="9"/>
                        <a:pt x="822" y="9"/>
                        <a:pt x="844" y="9"/>
                      </a:cubicBezTo>
                      <a:close/>
                      <a:moveTo>
                        <a:pt x="917" y="9"/>
                      </a:moveTo>
                      <a:cubicBezTo>
                        <a:pt x="915" y="6"/>
                        <a:pt x="914" y="4"/>
                        <a:pt x="911" y="1"/>
                      </a:cubicBezTo>
                      <a:cubicBezTo>
                        <a:pt x="889" y="1"/>
                        <a:pt x="870" y="1"/>
                        <a:pt x="848" y="1"/>
                      </a:cubicBezTo>
                      <a:cubicBezTo>
                        <a:pt x="850" y="4"/>
                        <a:pt x="851" y="6"/>
                        <a:pt x="852" y="9"/>
                      </a:cubicBezTo>
                      <a:cubicBezTo>
                        <a:pt x="875" y="9"/>
                        <a:pt x="895" y="9"/>
                        <a:pt x="917" y="9"/>
                      </a:cubicBezTo>
                      <a:close/>
                      <a:moveTo>
                        <a:pt x="993" y="9"/>
                      </a:moveTo>
                      <a:cubicBezTo>
                        <a:pt x="991" y="6"/>
                        <a:pt x="989" y="4"/>
                        <a:pt x="987" y="1"/>
                      </a:cubicBezTo>
                      <a:cubicBezTo>
                        <a:pt x="964" y="1"/>
                        <a:pt x="944" y="1"/>
                        <a:pt x="921" y="1"/>
                      </a:cubicBezTo>
                      <a:cubicBezTo>
                        <a:pt x="923" y="4"/>
                        <a:pt x="924" y="6"/>
                        <a:pt x="927" y="9"/>
                      </a:cubicBezTo>
                      <a:cubicBezTo>
                        <a:pt x="950" y="9"/>
                        <a:pt x="970" y="9"/>
                        <a:pt x="993" y="9"/>
                      </a:cubicBezTo>
                      <a:close/>
                      <a:moveTo>
                        <a:pt x="1073" y="9"/>
                      </a:moveTo>
                      <a:cubicBezTo>
                        <a:pt x="1070" y="6"/>
                        <a:pt x="1068" y="4"/>
                        <a:pt x="1065" y="0"/>
                      </a:cubicBezTo>
                      <a:cubicBezTo>
                        <a:pt x="1041" y="0"/>
                        <a:pt x="1020" y="0"/>
                        <a:pt x="997" y="1"/>
                      </a:cubicBezTo>
                      <a:cubicBezTo>
                        <a:pt x="1000" y="4"/>
                        <a:pt x="1001" y="6"/>
                        <a:pt x="1004" y="9"/>
                      </a:cubicBezTo>
                      <a:cubicBezTo>
                        <a:pt x="1028" y="9"/>
                        <a:pt x="1049" y="9"/>
                        <a:pt x="1073" y="9"/>
                      </a:cubicBezTo>
                      <a:close/>
                      <a:moveTo>
                        <a:pt x="1162" y="9"/>
                      </a:moveTo>
                      <a:cubicBezTo>
                        <a:pt x="1159" y="6"/>
                        <a:pt x="1157" y="4"/>
                        <a:pt x="1154" y="0"/>
                      </a:cubicBezTo>
                      <a:cubicBezTo>
                        <a:pt x="1127" y="0"/>
                        <a:pt x="1101" y="0"/>
                        <a:pt x="1075" y="0"/>
                      </a:cubicBezTo>
                      <a:cubicBezTo>
                        <a:pt x="1078" y="4"/>
                        <a:pt x="1079" y="6"/>
                        <a:pt x="1083" y="9"/>
                      </a:cubicBezTo>
                      <a:cubicBezTo>
                        <a:pt x="1109" y="9"/>
                        <a:pt x="1136" y="9"/>
                        <a:pt x="1162" y="9"/>
                      </a:cubicBezTo>
                      <a:close/>
                      <a:moveTo>
                        <a:pt x="157" y="31"/>
                      </a:moveTo>
                      <a:cubicBezTo>
                        <a:pt x="164" y="23"/>
                        <a:pt x="167" y="19"/>
                        <a:pt x="174" y="11"/>
                      </a:cubicBezTo>
                      <a:cubicBezTo>
                        <a:pt x="150" y="11"/>
                        <a:pt x="129" y="11"/>
                        <a:pt x="105" y="11"/>
                      </a:cubicBezTo>
                      <a:cubicBezTo>
                        <a:pt x="98" y="19"/>
                        <a:pt x="95" y="23"/>
                        <a:pt x="87" y="31"/>
                      </a:cubicBezTo>
                      <a:cubicBezTo>
                        <a:pt x="111" y="31"/>
                        <a:pt x="133" y="31"/>
                        <a:pt x="157" y="31"/>
                      </a:cubicBezTo>
                      <a:close/>
                      <a:moveTo>
                        <a:pt x="182" y="11"/>
                      </a:moveTo>
                      <a:cubicBezTo>
                        <a:pt x="176" y="19"/>
                        <a:pt x="173" y="23"/>
                        <a:pt x="166" y="31"/>
                      </a:cubicBezTo>
                      <a:cubicBezTo>
                        <a:pt x="190" y="31"/>
                        <a:pt x="212" y="31"/>
                        <a:pt x="236" y="31"/>
                      </a:cubicBezTo>
                      <a:cubicBezTo>
                        <a:pt x="242" y="23"/>
                        <a:pt x="245" y="19"/>
                        <a:pt x="251" y="11"/>
                      </a:cubicBezTo>
                      <a:cubicBezTo>
                        <a:pt x="227" y="11"/>
                        <a:pt x="206" y="11"/>
                        <a:pt x="182" y="11"/>
                      </a:cubicBezTo>
                      <a:close/>
                      <a:moveTo>
                        <a:pt x="260" y="11"/>
                      </a:moveTo>
                      <a:cubicBezTo>
                        <a:pt x="255" y="19"/>
                        <a:pt x="252" y="23"/>
                        <a:pt x="246" y="31"/>
                      </a:cubicBezTo>
                      <a:cubicBezTo>
                        <a:pt x="269" y="31"/>
                        <a:pt x="290" y="31"/>
                        <a:pt x="314" y="31"/>
                      </a:cubicBezTo>
                      <a:cubicBezTo>
                        <a:pt x="319" y="23"/>
                        <a:pt x="322" y="19"/>
                        <a:pt x="327" y="11"/>
                      </a:cubicBezTo>
                      <a:cubicBezTo>
                        <a:pt x="304" y="11"/>
                        <a:pt x="283" y="11"/>
                        <a:pt x="260" y="11"/>
                      </a:cubicBezTo>
                      <a:close/>
                      <a:moveTo>
                        <a:pt x="401" y="11"/>
                      </a:moveTo>
                      <a:cubicBezTo>
                        <a:pt x="379" y="11"/>
                        <a:pt x="359" y="11"/>
                        <a:pt x="337" y="11"/>
                      </a:cubicBezTo>
                      <a:cubicBezTo>
                        <a:pt x="332" y="19"/>
                        <a:pt x="329" y="23"/>
                        <a:pt x="324" y="31"/>
                      </a:cubicBezTo>
                      <a:cubicBezTo>
                        <a:pt x="347" y="31"/>
                        <a:pt x="368" y="31"/>
                        <a:pt x="391" y="31"/>
                      </a:cubicBezTo>
                      <a:cubicBezTo>
                        <a:pt x="395" y="23"/>
                        <a:pt x="397" y="19"/>
                        <a:pt x="401" y="11"/>
                      </a:cubicBezTo>
                      <a:close/>
                      <a:moveTo>
                        <a:pt x="400" y="31"/>
                      </a:moveTo>
                      <a:cubicBezTo>
                        <a:pt x="423" y="31"/>
                        <a:pt x="443" y="31"/>
                        <a:pt x="466" y="31"/>
                      </a:cubicBezTo>
                      <a:cubicBezTo>
                        <a:pt x="469" y="23"/>
                        <a:pt x="470" y="19"/>
                        <a:pt x="473" y="11"/>
                      </a:cubicBezTo>
                      <a:cubicBezTo>
                        <a:pt x="451" y="11"/>
                        <a:pt x="432" y="11"/>
                        <a:pt x="410" y="11"/>
                      </a:cubicBezTo>
                      <a:cubicBezTo>
                        <a:pt x="406" y="19"/>
                        <a:pt x="404" y="23"/>
                        <a:pt x="400" y="31"/>
                      </a:cubicBezTo>
                      <a:close/>
                      <a:moveTo>
                        <a:pt x="475" y="31"/>
                      </a:moveTo>
                      <a:cubicBezTo>
                        <a:pt x="498" y="31"/>
                        <a:pt x="518" y="31"/>
                        <a:pt x="540" y="31"/>
                      </a:cubicBezTo>
                      <a:cubicBezTo>
                        <a:pt x="542" y="23"/>
                        <a:pt x="542" y="19"/>
                        <a:pt x="544" y="11"/>
                      </a:cubicBezTo>
                      <a:cubicBezTo>
                        <a:pt x="522" y="11"/>
                        <a:pt x="503" y="11"/>
                        <a:pt x="482" y="11"/>
                      </a:cubicBezTo>
                      <a:cubicBezTo>
                        <a:pt x="479" y="19"/>
                        <a:pt x="478" y="23"/>
                        <a:pt x="475" y="31"/>
                      </a:cubicBezTo>
                      <a:close/>
                      <a:moveTo>
                        <a:pt x="549" y="31"/>
                      </a:moveTo>
                      <a:cubicBezTo>
                        <a:pt x="571" y="31"/>
                        <a:pt x="591" y="31"/>
                        <a:pt x="613" y="31"/>
                      </a:cubicBezTo>
                      <a:cubicBezTo>
                        <a:pt x="613" y="23"/>
                        <a:pt x="613" y="19"/>
                        <a:pt x="613" y="11"/>
                      </a:cubicBezTo>
                      <a:cubicBezTo>
                        <a:pt x="592" y="11"/>
                        <a:pt x="573" y="11"/>
                        <a:pt x="552" y="11"/>
                      </a:cubicBezTo>
                      <a:cubicBezTo>
                        <a:pt x="551" y="19"/>
                        <a:pt x="550" y="23"/>
                        <a:pt x="549" y="31"/>
                      </a:cubicBezTo>
                      <a:close/>
                      <a:moveTo>
                        <a:pt x="622" y="11"/>
                      </a:moveTo>
                      <a:cubicBezTo>
                        <a:pt x="622" y="19"/>
                        <a:pt x="622" y="23"/>
                        <a:pt x="622" y="31"/>
                      </a:cubicBezTo>
                      <a:cubicBezTo>
                        <a:pt x="644" y="31"/>
                        <a:pt x="664" y="31"/>
                        <a:pt x="686" y="31"/>
                      </a:cubicBezTo>
                      <a:cubicBezTo>
                        <a:pt x="685" y="23"/>
                        <a:pt x="685" y="19"/>
                        <a:pt x="683" y="11"/>
                      </a:cubicBezTo>
                      <a:cubicBezTo>
                        <a:pt x="662" y="11"/>
                        <a:pt x="643" y="11"/>
                        <a:pt x="622" y="11"/>
                      </a:cubicBezTo>
                      <a:close/>
                      <a:moveTo>
                        <a:pt x="693" y="11"/>
                      </a:moveTo>
                      <a:cubicBezTo>
                        <a:pt x="694" y="19"/>
                        <a:pt x="695" y="23"/>
                        <a:pt x="696" y="31"/>
                      </a:cubicBezTo>
                      <a:cubicBezTo>
                        <a:pt x="718" y="31"/>
                        <a:pt x="738" y="31"/>
                        <a:pt x="761" y="31"/>
                      </a:cubicBezTo>
                      <a:cubicBezTo>
                        <a:pt x="758" y="23"/>
                        <a:pt x="757" y="19"/>
                        <a:pt x="754" y="11"/>
                      </a:cubicBezTo>
                      <a:cubicBezTo>
                        <a:pt x="733" y="11"/>
                        <a:pt x="714" y="11"/>
                        <a:pt x="693" y="11"/>
                      </a:cubicBezTo>
                      <a:close/>
                      <a:moveTo>
                        <a:pt x="824" y="12"/>
                      </a:moveTo>
                      <a:cubicBezTo>
                        <a:pt x="802" y="11"/>
                        <a:pt x="783" y="11"/>
                        <a:pt x="762" y="11"/>
                      </a:cubicBezTo>
                      <a:cubicBezTo>
                        <a:pt x="764" y="19"/>
                        <a:pt x="766" y="23"/>
                        <a:pt x="768" y="31"/>
                      </a:cubicBezTo>
                      <a:cubicBezTo>
                        <a:pt x="791" y="31"/>
                        <a:pt x="811" y="31"/>
                        <a:pt x="833" y="31"/>
                      </a:cubicBezTo>
                      <a:cubicBezTo>
                        <a:pt x="830" y="23"/>
                        <a:pt x="828" y="19"/>
                        <a:pt x="824" y="12"/>
                      </a:cubicBezTo>
                      <a:close/>
                      <a:moveTo>
                        <a:pt x="833" y="12"/>
                      </a:moveTo>
                      <a:cubicBezTo>
                        <a:pt x="837" y="19"/>
                        <a:pt x="839" y="23"/>
                        <a:pt x="843" y="31"/>
                      </a:cubicBezTo>
                      <a:cubicBezTo>
                        <a:pt x="866" y="31"/>
                        <a:pt x="886" y="31"/>
                        <a:pt x="909" y="31"/>
                      </a:cubicBezTo>
                      <a:cubicBezTo>
                        <a:pt x="904" y="23"/>
                        <a:pt x="902" y="19"/>
                        <a:pt x="897" y="12"/>
                      </a:cubicBezTo>
                      <a:cubicBezTo>
                        <a:pt x="875" y="12"/>
                        <a:pt x="855" y="12"/>
                        <a:pt x="833" y="12"/>
                      </a:cubicBezTo>
                      <a:close/>
                      <a:moveTo>
                        <a:pt x="905" y="12"/>
                      </a:moveTo>
                      <a:cubicBezTo>
                        <a:pt x="910" y="19"/>
                        <a:pt x="913" y="23"/>
                        <a:pt x="918" y="31"/>
                      </a:cubicBezTo>
                      <a:cubicBezTo>
                        <a:pt x="941" y="31"/>
                        <a:pt x="962" y="31"/>
                        <a:pt x="985" y="31"/>
                      </a:cubicBezTo>
                      <a:cubicBezTo>
                        <a:pt x="979" y="23"/>
                        <a:pt x="977" y="19"/>
                        <a:pt x="971" y="12"/>
                      </a:cubicBezTo>
                      <a:cubicBezTo>
                        <a:pt x="948" y="12"/>
                        <a:pt x="928" y="12"/>
                        <a:pt x="905" y="12"/>
                      </a:cubicBezTo>
                      <a:close/>
                      <a:moveTo>
                        <a:pt x="980" y="12"/>
                      </a:moveTo>
                      <a:cubicBezTo>
                        <a:pt x="986" y="19"/>
                        <a:pt x="989" y="23"/>
                        <a:pt x="995" y="31"/>
                      </a:cubicBezTo>
                      <a:cubicBezTo>
                        <a:pt x="1019" y="31"/>
                        <a:pt x="1040" y="31"/>
                        <a:pt x="1064" y="31"/>
                      </a:cubicBezTo>
                      <a:cubicBezTo>
                        <a:pt x="1057" y="23"/>
                        <a:pt x="1054" y="19"/>
                        <a:pt x="1047" y="12"/>
                      </a:cubicBezTo>
                      <a:cubicBezTo>
                        <a:pt x="1024" y="12"/>
                        <a:pt x="1003" y="12"/>
                        <a:pt x="980" y="12"/>
                      </a:cubicBezTo>
                      <a:close/>
                      <a:moveTo>
                        <a:pt x="1074" y="31"/>
                      </a:moveTo>
                      <a:cubicBezTo>
                        <a:pt x="1110" y="31"/>
                        <a:pt x="1147" y="31"/>
                        <a:pt x="1184" y="31"/>
                      </a:cubicBezTo>
                      <a:cubicBezTo>
                        <a:pt x="1176" y="23"/>
                        <a:pt x="1172" y="19"/>
                        <a:pt x="1165" y="12"/>
                      </a:cubicBezTo>
                      <a:cubicBezTo>
                        <a:pt x="1129" y="12"/>
                        <a:pt x="1093" y="12"/>
                        <a:pt x="1057" y="12"/>
                      </a:cubicBezTo>
                      <a:cubicBezTo>
                        <a:pt x="1063" y="19"/>
                        <a:pt x="1067" y="23"/>
                        <a:pt x="1074" y="31"/>
                      </a:cubicBezTo>
                      <a:close/>
                      <a:moveTo>
                        <a:pt x="194" y="32"/>
                      </a:moveTo>
                      <a:cubicBezTo>
                        <a:pt x="158" y="32"/>
                        <a:pt x="122" y="32"/>
                        <a:pt x="86" y="32"/>
                      </a:cubicBezTo>
                      <a:cubicBezTo>
                        <a:pt x="78" y="40"/>
                        <a:pt x="74" y="45"/>
                        <a:pt x="67" y="53"/>
                      </a:cubicBezTo>
                      <a:cubicBezTo>
                        <a:pt x="103" y="53"/>
                        <a:pt x="140" y="53"/>
                        <a:pt x="177" y="53"/>
                      </a:cubicBezTo>
                      <a:cubicBezTo>
                        <a:pt x="184" y="45"/>
                        <a:pt x="187" y="40"/>
                        <a:pt x="194" y="32"/>
                      </a:cubicBezTo>
                      <a:close/>
                      <a:moveTo>
                        <a:pt x="257" y="53"/>
                      </a:moveTo>
                      <a:cubicBezTo>
                        <a:pt x="263" y="45"/>
                        <a:pt x="266" y="41"/>
                        <a:pt x="272" y="33"/>
                      </a:cubicBezTo>
                      <a:cubicBezTo>
                        <a:pt x="248" y="33"/>
                        <a:pt x="227" y="33"/>
                        <a:pt x="203" y="33"/>
                      </a:cubicBezTo>
                      <a:cubicBezTo>
                        <a:pt x="196" y="41"/>
                        <a:pt x="193" y="45"/>
                        <a:pt x="186" y="53"/>
                      </a:cubicBezTo>
                      <a:cubicBezTo>
                        <a:pt x="211" y="53"/>
                        <a:pt x="233" y="53"/>
                        <a:pt x="257" y="53"/>
                      </a:cubicBezTo>
                      <a:close/>
                      <a:moveTo>
                        <a:pt x="267" y="53"/>
                      </a:moveTo>
                      <a:cubicBezTo>
                        <a:pt x="292" y="53"/>
                        <a:pt x="313" y="53"/>
                        <a:pt x="337" y="53"/>
                      </a:cubicBezTo>
                      <a:cubicBezTo>
                        <a:pt x="342" y="45"/>
                        <a:pt x="345" y="41"/>
                        <a:pt x="350" y="33"/>
                      </a:cubicBezTo>
                      <a:cubicBezTo>
                        <a:pt x="326" y="33"/>
                        <a:pt x="305" y="33"/>
                        <a:pt x="282" y="33"/>
                      </a:cubicBezTo>
                      <a:cubicBezTo>
                        <a:pt x="276" y="41"/>
                        <a:pt x="273" y="45"/>
                        <a:pt x="267" y="53"/>
                      </a:cubicBezTo>
                      <a:close/>
                      <a:moveTo>
                        <a:pt x="426" y="33"/>
                      </a:moveTo>
                      <a:cubicBezTo>
                        <a:pt x="403" y="33"/>
                        <a:pt x="383" y="33"/>
                        <a:pt x="360" y="33"/>
                      </a:cubicBezTo>
                      <a:cubicBezTo>
                        <a:pt x="355" y="41"/>
                        <a:pt x="353" y="45"/>
                        <a:pt x="348" y="53"/>
                      </a:cubicBezTo>
                      <a:cubicBezTo>
                        <a:pt x="372" y="53"/>
                        <a:pt x="393" y="53"/>
                        <a:pt x="417" y="53"/>
                      </a:cubicBezTo>
                      <a:cubicBezTo>
                        <a:pt x="421" y="45"/>
                        <a:pt x="422" y="41"/>
                        <a:pt x="426" y="33"/>
                      </a:cubicBezTo>
                      <a:close/>
                      <a:moveTo>
                        <a:pt x="427" y="53"/>
                      </a:moveTo>
                      <a:cubicBezTo>
                        <a:pt x="450" y="53"/>
                        <a:pt x="471" y="53"/>
                        <a:pt x="495" y="53"/>
                      </a:cubicBezTo>
                      <a:cubicBezTo>
                        <a:pt x="497" y="45"/>
                        <a:pt x="498" y="41"/>
                        <a:pt x="501" y="33"/>
                      </a:cubicBezTo>
                      <a:cubicBezTo>
                        <a:pt x="478" y="33"/>
                        <a:pt x="458" y="33"/>
                        <a:pt x="435" y="33"/>
                      </a:cubicBezTo>
                      <a:cubicBezTo>
                        <a:pt x="432" y="41"/>
                        <a:pt x="430" y="45"/>
                        <a:pt x="427" y="53"/>
                      </a:cubicBezTo>
                      <a:close/>
                      <a:moveTo>
                        <a:pt x="505" y="53"/>
                      </a:moveTo>
                      <a:cubicBezTo>
                        <a:pt x="528" y="53"/>
                        <a:pt x="549" y="53"/>
                        <a:pt x="572" y="53"/>
                      </a:cubicBezTo>
                      <a:cubicBezTo>
                        <a:pt x="573" y="45"/>
                        <a:pt x="574" y="41"/>
                        <a:pt x="575" y="33"/>
                      </a:cubicBezTo>
                      <a:cubicBezTo>
                        <a:pt x="553" y="33"/>
                        <a:pt x="533" y="33"/>
                        <a:pt x="510" y="33"/>
                      </a:cubicBezTo>
                      <a:cubicBezTo>
                        <a:pt x="508" y="41"/>
                        <a:pt x="507" y="45"/>
                        <a:pt x="505" y="53"/>
                      </a:cubicBezTo>
                      <a:close/>
                      <a:moveTo>
                        <a:pt x="581" y="53"/>
                      </a:moveTo>
                      <a:cubicBezTo>
                        <a:pt x="605" y="53"/>
                        <a:pt x="625" y="53"/>
                        <a:pt x="649" y="53"/>
                      </a:cubicBezTo>
                      <a:cubicBezTo>
                        <a:pt x="649" y="45"/>
                        <a:pt x="648" y="41"/>
                        <a:pt x="648" y="33"/>
                      </a:cubicBezTo>
                      <a:cubicBezTo>
                        <a:pt x="626" y="33"/>
                        <a:pt x="606" y="33"/>
                        <a:pt x="584" y="33"/>
                      </a:cubicBezTo>
                      <a:cubicBezTo>
                        <a:pt x="583" y="41"/>
                        <a:pt x="582" y="45"/>
                        <a:pt x="581" y="53"/>
                      </a:cubicBezTo>
                      <a:close/>
                      <a:moveTo>
                        <a:pt x="658" y="53"/>
                      </a:moveTo>
                      <a:cubicBezTo>
                        <a:pt x="682" y="53"/>
                        <a:pt x="703" y="53"/>
                        <a:pt x="726" y="53"/>
                      </a:cubicBezTo>
                      <a:cubicBezTo>
                        <a:pt x="724" y="45"/>
                        <a:pt x="724" y="41"/>
                        <a:pt x="722" y="33"/>
                      </a:cubicBezTo>
                      <a:cubicBezTo>
                        <a:pt x="699" y="33"/>
                        <a:pt x="680" y="33"/>
                        <a:pt x="657" y="33"/>
                      </a:cubicBezTo>
                      <a:cubicBezTo>
                        <a:pt x="658" y="41"/>
                        <a:pt x="658" y="45"/>
                        <a:pt x="658" y="53"/>
                      </a:cubicBezTo>
                      <a:close/>
                      <a:moveTo>
                        <a:pt x="736" y="53"/>
                      </a:moveTo>
                      <a:cubicBezTo>
                        <a:pt x="760" y="53"/>
                        <a:pt x="781" y="53"/>
                        <a:pt x="804" y="53"/>
                      </a:cubicBezTo>
                      <a:cubicBezTo>
                        <a:pt x="801" y="45"/>
                        <a:pt x="800" y="41"/>
                        <a:pt x="797" y="33"/>
                      </a:cubicBezTo>
                      <a:cubicBezTo>
                        <a:pt x="774" y="33"/>
                        <a:pt x="754" y="33"/>
                        <a:pt x="732" y="33"/>
                      </a:cubicBezTo>
                      <a:cubicBezTo>
                        <a:pt x="734" y="41"/>
                        <a:pt x="734" y="45"/>
                        <a:pt x="736" y="53"/>
                      </a:cubicBezTo>
                      <a:close/>
                      <a:moveTo>
                        <a:pt x="870" y="33"/>
                      </a:moveTo>
                      <a:cubicBezTo>
                        <a:pt x="847" y="33"/>
                        <a:pt x="827" y="33"/>
                        <a:pt x="804" y="33"/>
                      </a:cubicBezTo>
                      <a:cubicBezTo>
                        <a:pt x="808" y="41"/>
                        <a:pt x="809" y="45"/>
                        <a:pt x="812" y="53"/>
                      </a:cubicBezTo>
                      <a:cubicBezTo>
                        <a:pt x="836" y="53"/>
                        <a:pt x="857" y="53"/>
                        <a:pt x="881" y="53"/>
                      </a:cubicBezTo>
                      <a:cubicBezTo>
                        <a:pt x="877" y="45"/>
                        <a:pt x="874" y="41"/>
                        <a:pt x="870" y="33"/>
                      </a:cubicBezTo>
                      <a:close/>
                      <a:moveTo>
                        <a:pt x="880" y="33"/>
                      </a:moveTo>
                      <a:cubicBezTo>
                        <a:pt x="884" y="41"/>
                        <a:pt x="886" y="45"/>
                        <a:pt x="891" y="53"/>
                      </a:cubicBezTo>
                      <a:cubicBezTo>
                        <a:pt x="915" y="53"/>
                        <a:pt x="936" y="53"/>
                        <a:pt x="960" y="53"/>
                      </a:cubicBezTo>
                      <a:cubicBezTo>
                        <a:pt x="955" y="45"/>
                        <a:pt x="952" y="41"/>
                        <a:pt x="947" y="33"/>
                      </a:cubicBezTo>
                      <a:cubicBezTo>
                        <a:pt x="924" y="33"/>
                        <a:pt x="903" y="33"/>
                        <a:pt x="880" y="33"/>
                      </a:cubicBezTo>
                      <a:close/>
                      <a:moveTo>
                        <a:pt x="1040" y="53"/>
                      </a:moveTo>
                      <a:cubicBezTo>
                        <a:pt x="1034" y="45"/>
                        <a:pt x="1031" y="41"/>
                        <a:pt x="1024" y="33"/>
                      </a:cubicBezTo>
                      <a:cubicBezTo>
                        <a:pt x="1001" y="33"/>
                        <a:pt x="980" y="33"/>
                        <a:pt x="956" y="33"/>
                      </a:cubicBezTo>
                      <a:cubicBezTo>
                        <a:pt x="961" y="41"/>
                        <a:pt x="964" y="45"/>
                        <a:pt x="970" y="53"/>
                      </a:cubicBezTo>
                      <a:cubicBezTo>
                        <a:pt x="994" y="53"/>
                        <a:pt x="1016" y="53"/>
                        <a:pt x="1040" y="53"/>
                      </a:cubicBezTo>
                      <a:close/>
                      <a:moveTo>
                        <a:pt x="1104" y="33"/>
                      </a:moveTo>
                      <a:cubicBezTo>
                        <a:pt x="1080" y="33"/>
                        <a:pt x="1058" y="33"/>
                        <a:pt x="1034" y="33"/>
                      </a:cubicBezTo>
                      <a:cubicBezTo>
                        <a:pt x="1040" y="41"/>
                        <a:pt x="1044" y="45"/>
                        <a:pt x="1050" y="53"/>
                      </a:cubicBezTo>
                      <a:cubicBezTo>
                        <a:pt x="1075" y="53"/>
                        <a:pt x="1097" y="53"/>
                        <a:pt x="1122" y="53"/>
                      </a:cubicBezTo>
                      <a:cubicBezTo>
                        <a:pt x="1115" y="45"/>
                        <a:pt x="1111" y="41"/>
                        <a:pt x="1104" y="33"/>
                      </a:cubicBezTo>
                      <a:close/>
                      <a:moveTo>
                        <a:pt x="1132" y="53"/>
                      </a:moveTo>
                      <a:cubicBezTo>
                        <a:pt x="1157" y="53"/>
                        <a:pt x="1179" y="53"/>
                        <a:pt x="1204" y="53"/>
                      </a:cubicBezTo>
                      <a:cubicBezTo>
                        <a:pt x="1197" y="45"/>
                        <a:pt x="1193" y="41"/>
                        <a:pt x="1185" y="33"/>
                      </a:cubicBezTo>
                      <a:cubicBezTo>
                        <a:pt x="1160" y="33"/>
                        <a:pt x="1139" y="33"/>
                        <a:pt x="1114" y="33"/>
                      </a:cubicBezTo>
                      <a:cubicBezTo>
                        <a:pt x="1121" y="41"/>
                        <a:pt x="1125" y="45"/>
                        <a:pt x="1132" y="53"/>
                      </a:cubicBezTo>
                      <a:close/>
                      <a:moveTo>
                        <a:pt x="195" y="55"/>
                      </a:moveTo>
                      <a:cubicBezTo>
                        <a:pt x="152" y="55"/>
                        <a:pt x="108" y="55"/>
                        <a:pt x="64" y="55"/>
                      </a:cubicBezTo>
                      <a:cubicBezTo>
                        <a:pt x="57" y="64"/>
                        <a:pt x="53" y="68"/>
                        <a:pt x="44" y="76"/>
                      </a:cubicBezTo>
                      <a:cubicBezTo>
                        <a:pt x="89" y="76"/>
                        <a:pt x="134" y="76"/>
                        <a:pt x="178" y="76"/>
                      </a:cubicBezTo>
                      <a:cubicBezTo>
                        <a:pt x="185" y="68"/>
                        <a:pt x="188" y="63"/>
                        <a:pt x="195" y="55"/>
                      </a:cubicBezTo>
                      <a:close/>
                      <a:moveTo>
                        <a:pt x="261" y="76"/>
                      </a:moveTo>
                      <a:cubicBezTo>
                        <a:pt x="267" y="68"/>
                        <a:pt x="270" y="63"/>
                        <a:pt x="275" y="55"/>
                      </a:cubicBezTo>
                      <a:cubicBezTo>
                        <a:pt x="251" y="55"/>
                        <a:pt x="229" y="55"/>
                        <a:pt x="204" y="55"/>
                      </a:cubicBezTo>
                      <a:cubicBezTo>
                        <a:pt x="197" y="63"/>
                        <a:pt x="194" y="68"/>
                        <a:pt x="187" y="76"/>
                      </a:cubicBezTo>
                      <a:cubicBezTo>
                        <a:pt x="213" y="76"/>
                        <a:pt x="235" y="76"/>
                        <a:pt x="261" y="76"/>
                      </a:cubicBezTo>
                      <a:close/>
                      <a:moveTo>
                        <a:pt x="355" y="55"/>
                      </a:moveTo>
                      <a:cubicBezTo>
                        <a:pt x="331" y="55"/>
                        <a:pt x="310" y="55"/>
                        <a:pt x="285" y="55"/>
                      </a:cubicBezTo>
                      <a:cubicBezTo>
                        <a:pt x="280" y="63"/>
                        <a:pt x="277" y="68"/>
                        <a:pt x="271" y="76"/>
                      </a:cubicBezTo>
                      <a:cubicBezTo>
                        <a:pt x="296" y="76"/>
                        <a:pt x="318" y="76"/>
                        <a:pt x="343" y="76"/>
                      </a:cubicBezTo>
                      <a:cubicBezTo>
                        <a:pt x="348" y="68"/>
                        <a:pt x="351" y="63"/>
                        <a:pt x="355" y="55"/>
                      </a:cubicBezTo>
                      <a:close/>
                      <a:moveTo>
                        <a:pt x="435" y="55"/>
                      </a:moveTo>
                      <a:cubicBezTo>
                        <a:pt x="411" y="55"/>
                        <a:pt x="390" y="55"/>
                        <a:pt x="366" y="55"/>
                      </a:cubicBezTo>
                      <a:cubicBezTo>
                        <a:pt x="361" y="63"/>
                        <a:pt x="359" y="68"/>
                        <a:pt x="354" y="76"/>
                      </a:cubicBezTo>
                      <a:cubicBezTo>
                        <a:pt x="379" y="76"/>
                        <a:pt x="401" y="76"/>
                        <a:pt x="426" y="76"/>
                      </a:cubicBezTo>
                      <a:cubicBezTo>
                        <a:pt x="430" y="68"/>
                        <a:pt x="431" y="63"/>
                        <a:pt x="435" y="55"/>
                      </a:cubicBezTo>
                      <a:close/>
                      <a:moveTo>
                        <a:pt x="513" y="55"/>
                      </a:moveTo>
                      <a:cubicBezTo>
                        <a:pt x="489" y="55"/>
                        <a:pt x="468" y="55"/>
                        <a:pt x="445" y="55"/>
                      </a:cubicBezTo>
                      <a:cubicBezTo>
                        <a:pt x="441" y="63"/>
                        <a:pt x="440" y="68"/>
                        <a:pt x="436" y="76"/>
                      </a:cubicBezTo>
                      <a:cubicBezTo>
                        <a:pt x="461" y="76"/>
                        <a:pt x="483" y="76"/>
                        <a:pt x="507" y="76"/>
                      </a:cubicBezTo>
                      <a:cubicBezTo>
                        <a:pt x="510" y="67"/>
                        <a:pt x="511" y="63"/>
                        <a:pt x="513" y="55"/>
                      </a:cubicBezTo>
                      <a:close/>
                      <a:moveTo>
                        <a:pt x="591" y="55"/>
                      </a:moveTo>
                      <a:cubicBezTo>
                        <a:pt x="567" y="55"/>
                        <a:pt x="546" y="55"/>
                        <a:pt x="523" y="55"/>
                      </a:cubicBezTo>
                      <a:cubicBezTo>
                        <a:pt x="521" y="63"/>
                        <a:pt x="520" y="67"/>
                        <a:pt x="518" y="76"/>
                      </a:cubicBezTo>
                      <a:cubicBezTo>
                        <a:pt x="542" y="76"/>
                        <a:pt x="564" y="76"/>
                        <a:pt x="589" y="76"/>
                      </a:cubicBezTo>
                      <a:cubicBezTo>
                        <a:pt x="590" y="67"/>
                        <a:pt x="590" y="63"/>
                        <a:pt x="591" y="55"/>
                      </a:cubicBezTo>
                      <a:close/>
                      <a:moveTo>
                        <a:pt x="668" y="55"/>
                      </a:moveTo>
                      <a:cubicBezTo>
                        <a:pt x="644" y="55"/>
                        <a:pt x="623" y="55"/>
                        <a:pt x="600" y="55"/>
                      </a:cubicBezTo>
                      <a:cubicBezTo>
                        <a:pt x="599" y="63"/>
                        <a:pt x="599" y="67"/>
                        <a:pt x="598" y="76"/>
                      </a:cubicBezTo>
                      <a:cubicBezTo>
                        <a:pt x="623" y="76"/>
                        <a:pt x="645" y="76"/>
                        <a:pt x="669" y="76"/>
                      </a:cubicBezTo>
                      <a:cubicBezTo>
                        <a:pt x="669" y="67"/>
                        <a:pt x="668" y="63"/>
                        <a:pt x="668" y="55"/>
                      </a:cubicBezTo>
                      <a:close/>
                      <a:moveTo>
                        <a:pt x="745" y="55"/>
                      </a:moveTo>
                      <a:cubicBezTo>
                        <a:pt x="722" y="55"/>
                        <a:pt x="701" y="55"/>
                        <a:pt x="677" y="55"/>
                      </a:cubicBezTo>
                      <a:cubicBezTo>
                        <a:pt x="678" y="63"/>
                        <a:pt x="679" y="67"/>
                        <a:pt x="679" y="76"/>
                      </a:cubicBezTo>
                      <a:cubicBezTo>
                        <a:pt x="704" y="76"/>
                        <a:pt x="726" y="76"/>
                        <a:pt x="750" y="76"/>
                      </a:cubicBezTo>
                      <a:cubicBezTo>
                        <a:pt x="748" y="67"/>
                        <a:pt x="747" y="63"/>
                        <a:pt x="745" y="55"/>
                      </a:cubicBezTo>
                      <a:close/>
                      <a:moveTo>
                        <a:pt x="824" y="55"/>
                      </a:moveTo>
                      <a:cubicBezTo>
                        <a:pt x="800" y="55"/>
                        <a:pt x="779" y="55"/>
                        <a:pt x="756" y="55"/>
                      </a:cubicBezTo>
                      <a:cubicBezTo>
                        <a:pt x="758" y="63"/>
                        <a:pt x="759" y="67"/>
                        <a:pt x="761" y="76"/>
                      </a:cubicBezTo>
                      <a:cubicBezTo>
                        <a:pt x="786" y="76"/>
                        <a:pt x="808" y="76"/>
                        <a:pt x="832" y="76"/>
                      </a:cubicBezTo>
                      <a:cubicBezTo>
                        <a:pt x="829" y="67"/>
                        <a:pt x="827" y="63"/>
                        <a:pt x="824" y="55"/>
                      </a:cubicBezTo>
                      <a:close/>
                      <a:moveTo>
                        <a:pt x="912" y="75"/>
                      </a:moveTo>
                      <a:cubicBezTo>
                        <a:pt x="908" y="67"/>
                        <a:pt x="906" y="63"/>
                        <a:pt x="901" y="55"/>
                      </a:cubicBezTo>
                      <a:cubicBezTo>
                        <a:pt x="877" y="55"/>
                        <a:pt x="856" y="55"/>
                        <a:pt x="832" y="55"/>
                      </a:cubicBezTo>
                      <a:cubicBezTo>
                        <a:pt x="836" y="63"/>
                        <a:pt x="837" y="67"/>
                        <a:pt x="841" y="76"/>
                      </a:cubicBezTo>
                      <a:cubicBezTo>
                        <a:pt x="866" y="76"/>
                        <a:pt x="888" y="75"/>
                        <a:pt x="912" y="75"/>
                      </a:cubicBezTo>
                      <a:close/>
                      <a:moveTo>
                        <a:pt x="981" y="55"/>
                      </a:moveTo>
                      <a:cubicBezTo>
                        <a:pt x="957" y="55"/>
                        <a:pt x="935" y="55"/>
                        <a:pt x="911" y="55"/>
                      </a:cubicBezTo>
                      <a:cubicBezTo>
                        <a:pt x="916" y="63"/>
                        <a:pt x="918" y="67"/>
                        <a:pt x="923" y="75"/>
                      </a:cubicBezTo>
                      <a:cubicBezTo>
                        <a:pt x="948" y="75"/>
                        <a:pt x="970" y="75"/>
                        <a:pt x="995" y="75"/>
                      </a:cubicBezTo>
                      <a:cubicBezTo>
                        <a:pt x="990" y="67"/>
                        <a:pt x="987" y="63"/>
                        <a:pt x="981" y="55"/>
                      </a:cubicBezTo>
                      <a:close/>
                      <a:moveTo>
                        <a:pt x="1078" y="75"/>
                      </a:moveTo>
                      <a:cubicBezTo>
                        <a:pt x="1072" y="67"/>
                        <a:pt x="1068" y="63"/>
                        <a:pt x="1062" y="55"/>
                      </a:cubicBezTo>
                      <a:cubicBezTo>
                        <a:pt x="1037" y="55"/>
                        <a:pt x="1015" y="55"/>
                        <a:pt x="990" y="55"/>
                      </a:cubicBezTo>
                      <a:cubicBezTo>
                        <a:pt x="996" y="63"/>
                        <a:pt x="999" y="67"/>
                        <a:pt x="1005" y="75"/>
                      </a:cubicBezTo>
                      <a:cubicBezTo>
                        <a:pt x="1030" y="75"/>
                        <a:pt x="1053" y="75"/>
                        <a:pt x="1078" y="75"/>
                      </a:cubicBezTo>
                      <a:close/>
                      <a:moveTo>
                        <a:pt x="1088" y="75"/>
                      </a:moveTo>
                      <a:cubicBezTo>
                        <a:pt x="1134" y="75"/>
                        <a:pt x="1180" y="75"/>
                        <a:pt x="1226" y="75"/>
                      </a:cubicBezTo>
                      <a:cubicBezTo>
                        <a:pt x="1218" y="67"/>
                        <a:pt x="1214" y="63"/>
                        <a:pt x="1207" y="55"/>
                      </a:cubicBezTo>
                      <a:cubicBezTo>
                        <a:pt x="1162" y="55"/>
                        <a:pt x="1117" y="55"/>
                        <a:pt x="1072" y="55"/>
                      </a:cubicBezTo>
                      <a:cubicBezTo>
                        <a:pt x="1078" y="63"/>
                        <a:pt x="1082" y="67"/>
                        <a:pt x="1088" y="75"/>
                      </a:cubicBezTo>
                      <a:close/>
                      <a:moveTo>
                        <a:pt x="221" y="78"/>
                      </a:moveTo>
                      <a:cubicBezTo>
                        <a:pt x="161" y="78"/>
                        <a:pt x="102" y="78"/>
                        <a:pt x="43" y="79"/>
                      </a:cubicBezTo>
                      <a:cubicBezTo>
                        <a:pt x="34" y="87"/>
                        <a:pt x="30" y="92"/>
                        <a:pt x="22" y="100"/>
                      </a:cubicBezTo>
                      <a:cubicBezTo>
                        <a:pt x="83" y="100"/>
                        <a:pt x="144" y="100"/>
                        <a:pt x="204" y="100"/>
                      </a:cubicBezTo>
                      <a:cubicBezTo>
                        <a:pt x="211" y="91"/>
                        <a:pt x="214" y="87"/>
                        <a:pt x="221" y="78"/>
                      </a:cubicBezTo>
                      <a:close/>
                      <a:moveTo>
                        <a:pt x="289" y="100"/>
                      </a:moveTo>
                      <a:cubicBezTo>
                        <a:pt x="295" y="91"/>
                        <a:pt x="297" y="87"/>
                        <a:pt x="303" y="78"/>
                      </a:cubicBezTo>
                      <a:cubicBezTo>
                        <a:pt x="277" y="78"/>
                        <a:pt x="255" y="78"/>
                        <a:pt x="230" y="78"/>
                      </a:cubicBezTo>
                      <a:cubicBezTo>
                        <a:pt x="223" y="87"/>
                        <a:pt x="220" y="91"/>
                        <a:pt x="214" y="100"/>
                      </a:cubicBezTo>
                      <a:cubicBezTo>
                        <a:pt x="240" y="100"/>
                        <a:pt x="263" y="100"/>
                        <a:pt x="289" y="100"/>
                      </a:cubicBezTo>
                      <a:close/>
                      <a:moveTo>
                        <a:pt x="313" y="78"/>
                      </a:moveTo>
                      <a:cubicBezTo>
                        <a:pt x="308" y="87"/>
                        <a:pt x="305" y="91"/>
                        <a:pt x="300" y="99"/>
                      </a:cubicBezTo>
                      <a:cubicBezTo>
                        <a:pt x="326" y="99"/>
                        <a:pt x="349" y="99"/>
                        <a:pt x="375" y="99"/>
                      </a:cubicBezTo>
                      <a:cubicBezTo>
                        <a:pt x="379" y="91"/>
                        <a:pt x="381" y="87"/>
                        <a:pt x="385" y="78"/>
                      </a:cubicBezTo>
                      <a:cubicBezTo>
                        <a:pt x="360" y="78"/>
                        <a:pt x="338" y="78"/>
                        <a:pt x="313" y="78"/>
                      </a:cubicBezTo>
                      <a:close/>
                      <a:moveTo>
                        <a:pt x="468" y="78"/>
                      </a:moveTo>
                      <a:cubicBezTo>
                        <a:pt x="443" y="78"/>
                        <a:pt x="421" y="78"/>
                        <a:pt x="396" y="78"/>
                      </a:cubicBezTo>
                      <a:cubicBezTo>
                        <a:pt x="392" y="87"/>
                        <a:pt x="390" y="91"/>
                        <a:pt x="386" y="99"/>
                      </a:cubicBezTo>
                      <a:cubicBezTo>
                        <a:pt x="412" y="99"/>
                        <a:pt x="435" y="99"/>
                        <a:pt x="461" y="99"/>
                      </a:cubicBezTo>
                      <a:cubicBezTo>
                        <a:pt x="464" y="91"/>
                        <a:pt x="465" y="87"/>
                        <a:pt x="468" y="78"/>
                      </a:cubicBezTo>
                      <a:close/>
                      <a:moveTo>
                        <a:pt x="550" y="78"/>
                      </a:moveTo>
                      <a:cubicBezTo>
                        <a:pt x="525" y="78"/>
                        <a:pt x="503" y="78"/>
                        <a:pt x="478" y="78"/>
                      </a:cubicBezTo>
                      <a:cubicBezTo>
                        <a:pt x="475" y="87"/>
                        <a:pt x="474" y="91"/>
                        <a:pt x="471" y="99"/>
                      </a:cubicBezTo>
                      <a:cubicBezTo>
                        <a:pt x="497" y="99"/>
                        <a:pt x="520" y="99"/>
                        <a:pt x="546" y="99"/>
                      </a:cubicBezTo>
                      <a:cubicBezTo>
                        <a:pt x="547" y="91"/>
                        <a:pt x="548" y="86"/>
                        <a:pt x="550" y="78"/>
                      </a:cubicBezTo>
                      <a:close/>
                      <a:moveTo>
                        <a:pt x="560" y="78"/>
                      </a:moveTo>
                      <a:cubicBezTo>
                        <a:pt x="559" y="86"/>
                        <a:pt x="558" y="91"/>
                        <a:pt x="557" y="99"/>
                      </a:cubicBezTo>
                      <a:cubicBezTo>
                        <a:pt x="583" y="99"/>
                        <a:pt x="605" y="99"/>
                        <a:pt x="631" y="99"/>
                      </a:cubicBezTo>
                      <a:cubicBezTo>
                        <a:pt x="631" y="91"/>
                        <a:pt x="631" y="86"/>
                        <a:pt x="631" y="78"/>
                      </a:cubicBezTo>
                      <a:cubicBezTo>
                        <a:pt x="607" y="78"/>
                        <a:pt x="585" y="78"/>
                        <a:pt x="560" y="78"/>
                      </a:cubicBezTo>
                      <a:close/>
                      <a:moveTo>
                        <a:pt x="715" y="99"/>
                      </a:moveTo>
                      <a:cubicBezTo>
                        <a:pt x="714" y="90"/>
                        <a:pt x="713" y="86"/>
                        <a:pt x="712" y="78"/>
                      </a:cubicBezTo>
                      <a:cubicBezTo>
                        <a:pt x="687" y="78"/>
                        <a:pt x="665" y="78"/>
                        <a:pt x="641" y="78"/>
                      </a:cubicBezTo>
                      <a:cubicBezTo>
                        <a:pt x="641" y="86"/>
                        <a:pt x="641" y="91"/>
                        <a:pt x="641" y="99"/>
                      </a:cubicBezTo>
                      <a:cubicBezTo>
                        <a:pt x="667" y="99"/>
                        <a:pt x="690" y="99"/>
                        <a:pt x="715" y="99"/>
                      </a:cubicBezTo>
                      <a:close/>
                      <a:moveTo>
                        <a:pt x="801" y="99"/>
                      </a:moveTo>
                      <a:cubicBezTo>
                        <a:pt x="798" y="90"/>
                        <a:pt x="796" y="86"/>
                        <a:pt x="794" y="78"/>
                      </a:cubicBezTo>
                      <a:cubicBezTo>
                        <a:pt x="769" y="78"/>
                        <a:pt x="747" y="78"/>
                        <a:pt x="722" y="78"/>
                      </a:cubicBezTo>
                      <a:cubicBezTo>
                        <a:pt x="724" y="86"/>
                        <a:pt x="725" y="90"/>
                        <a:pt x="726" y="99"/>
                      </a:cubicBezTo>
                      <a:cubicBezTo>
                        <a:pt x="752" y="99"/>
                        <a:pt x="775" y="99"/>
                        <a:pt x="801" y="99"/>
                      </a:cubicBezTo>
                      <a:close/>
                      <a:moveTo>
                        <a:pt x="887" y="98"/>
                      </a:moveTo>
                      <a:cubicBezTo>
                        <a:pt x="882" y="90"/>
                        <a:pt x="880" y="86"/>
                        <a:pt x="876" y="78"/>
                      </a:cubicBezTo>
                      <a:cubicBezTo>
                        <a:pt x="851" y="78"/>
                        <a:pt x="829" y="78"/>
                        <a:pt x="804" y="78"/>
                      </a:cubicBezTo>
                      <a:cubicBezTo>
                        <a:pt x="807" y="86"/>
                        <a:pt x="809" y="90"/>
                        <a:pt x="812" y="99"/>
                      </a:cubicBezTo>
                      <a:cubicBezTo>
                        <a:pt x="838" y="99"/>
                        <a:pt x="861" y="98"/>
                        <a:pt x="887" y="98"/>
                      </a:cubicBezTo>
                      <a:close/>
                      <a:moveTo>
                        <a:pt x="970" y="98"/>
                      </a:moveTo>
                      <a:cubicBezTo>
                        <a:pt x="965" y="90"/>
                        <a:pt x="962" y="86"/>
                        <a:pt x="957" y="78"/>
                      </a:cubicBezTo>
                      <a:cubicBezTo>
                        <a:pt x="932" y="78"/>
                        <a:pt x="910" y="78"/>
                        <a:pt x="885" y="78"/>
                      </a:cubicBezTo>
                      <a:cubicBezTo>
                        <a:pt x="889" y="86"/>
                        <a:pt x="891" y="90"/>
                        <a:pt x="895" y="98"/>
                      </a:cubicBezTo>
                      <a:cubicBezTo>
                        <a:pt x="921" y="98"/>
                        <a:pt x="944" y="98"/>
                        <a:pt x="970" y="98"/>
                      </a:cubicBezTo>
                      <a:close/>
                      <a:moveTo>
                        <a:pt x="1057" y="98"/>
                      </a:moveTo>
                      <a:cubicBezTo>
                        <a:pt x="1050" y="90"/>
                        <a:pt x="1047" y="86"/>
                        <a:pt x="1041" y="77"/>
                      </a:cubicBezTo>
                      <a:cubicBezTo>
                        <a:pt x="1015" y="77"/>
                        <a:pt x="993" y="77"/>
                        <a:pt x="968" y="78"/>
                      </a:cubicBezTo>
                      <a:cubicBezTo>
                        <a:pt x="973" y="86"/>
                        <a:pt x="976" y="90"/>
                        <a:pt x="981" y="98"/>
                      </a:cubicBezTo>
                      <a:cubicBezTo>
                        <a:pt x="1007" y="98"/>
                        <a:pt x="1031" y="98"/>
                        <a:pt x="1057" y="98"/>
                      </a:cubicBezTo>
                      <a:close/>
                      <a:moveTo>
                        <a:pt x="1066" y="98"/>
                      </a:moveTo>
                      <a:cubicBezTo>
                        <a:pt x="1127" y="98"/>
                        <a:pt x="1187" y="98"/>
                        <a:pt x="1248" y="98"/>
                      </a:cubicBezTo>
                      <a:cubicBezTo>
                        <a:pt x="1241" y="90"/>
                        <a:pt x="1235" y="84"/>
                        <a:pt x="1228" y="77"/>
                      </a:cubicBezTo>
                      <a:cubicBezTo>
                        <a:pt x="1169" y="77"/>
                        <a:pt x="1110" y="77"/>
                        <a:pt x="1050" y="77"/>
                      </a:cubicBezTo>
                      <a:cubicBezTo>
                        <a:pt x="1057" y="86"/>
                        <a:pt x="1060" y="90"/>
                        <a:pt x="1066" y="98"/>
                      </a:cubicBezTo>
                      <a:close/>
                      <a:moveTo>
                        <a:pt x="20" y="103"/>
                      </a:moveTo>
                      <a:cubicBezTo>
                        <a:pt x="12" y="112"/>
                        <a:pt x="8" y="116"/>
                        <a:pt x="0" y="125"/>
                      </a:cubicBezTo>
                      <a:cubicBezTo>
                        <a:pt x="26" y="125"/>
                        <a:pt x="50" y="125"/>
                        <a:pt x="76" y="125"/>
                      </a:cubicBezTo>
                      <a:cubicBezTo>
                        <a:pt x="84" y="116"/>
                        <a:pt x="88" y="112"/>
                        <a:pt x="96" y="103"/>
                      </a:cubicBezTo>
                      <a:cubicBezTo>
                        <a:pt x="69" y="103"/>
                        <a:pt x="46" y="103"/>
                        <a:pt x="20" y="103"/>
                      </a:cubicBezTo>
                      <a:close/>
                      <a:moveTo>
                        <a:pt x="104" y="103"/>
                      </a:moveTo>
                      <a:cubicBezTo>
                        <a:pt x="96" y="112"/>
                        <a:pt x="93" y="116"/>
                        <a:pt x="85" y="125"/>
                      </a:cubicBezTo>
                      <a:cubicBezTo>
                        <a:pt x="112" y="125"/>
                        <a:pt x="135" y="125"/>
                        <a:pt x="162" y="125"/>
                      </a:cubicBezTo>
                      <a:cubicBezTo>
                        <a:pt x="169" y="116"/>
                        <a:pt x="172" y="112"/>
                        <a:pt x="180" y="102"/>
                      </a:cubicBezTo>
                      <a:cubicBezTo>
                        <a:pt x="153" y="102"/>
                        <a:pt x="130" y="103"/>
                        <a:pt x="104" y="103"/>
                      </a:cubicBezTo>
                      <a:close/>
                      <a:moveTo>
                        <a:pt x="173" y="125"/>
                      </a:moveTo>
                      <a:cubicBezTo>
                        <a:pt x="200" y="125"/>
                        <a:pt x="224" y="125"/>
                        <a:pt x="251" y="125"/>
                      </a:cubicBezTo>
                      <a:cubicBezTo>
                        <a:pt x="257" y="116"/>
                        <a:pt x="260" y="111"/>
                        <a:pt x="266" y="102"/>
                      </a:cubicBezTo>
                      <a:cubicBezTo>
                        <a:pt x="239" y="102"/>
                        <a:pt x="216" y="102"/>
                        <a:pt x="190" y="102"/>
                      </a:cubicBezTo>
                      <a:cubicBezTo>
                        <a:pt x="183" y="112"/>
                        <a:pt x="179" y="116"/>
                        <a:pt x="173" y="125"/>
                      </a:cubicBezTo>
                      <a:close/>
                      <a:moveTo>
                        <a:pt x="262" y="124"/>
                      </a:moveTo>
                      <a:cubicBezTo>
                        <a:pt x="296" y="124"/>
                        <a:pt x="329" y="124"/>
                        <a:pt x="363" y="124"/>
                      </a:cubicBezTo>
                      <a:cubicBezTo>
                        <a:pt x="367" y="116"/>
                        <a:pt x="369" y="111"/>
                        <a:pt x="374" y="102"/>
                      </a:cubicBezTo>
                      <a:cubicBezTo>
                        <a:pt x="341" y="102"/>
                        <a:pt x="309" y="102"/>
                        <a:pt x="277" y="102"/>
                      </a:cubicBezTo>
                      <a:cubicBezTo>
                        <a:pt x="271" y="111"/>
                        <a:pt x="268" y="116"/>
                        <a:pt x="262" y="124"/>
                      </a:cubicBezTo>
                      <a:close/>
                      <a:moveTo>
                        <a:pt x="385" y="102"/>
                      </a:moveTo>
                      <a:cubicBezTo>
                        <a:pt x="381" y="111"/>
                        <a:pt x="379" y="116"/>
                        <a:pt x="375" y="124"/>
                      </a:cubicBezTo>
                      <a:cubicBezTo>
                        <a:pt x="519" y="124"/>
                        <a:pt x="664" y="124"/>
                        <a:pt x="809" y="124"/>
                      </a:cubicBezTo>
                      <a:cubicBezTo>
                        <a:pt x="806" y="115"/>
                        <a:pt x="804" y="110"/>
                        <a:pt x="801" y="101"/>
                      </a:cubicBezTo>
                      <a:cubicBezTo>
                        <a:pt x="663" y="102"/>
                        <a:pt x="524" y="102"/>
                        <a:pt x="385" y="102"/>
                      </a:cubicBezTo>
                      <a:close/>
                      <a:moveTo>
                        <a:pt x="812" y="101"/>
                      </a:moveTo>
                      <a:cubicBezTo>
                        <a:pt x="815" y="110"/>
                        <a:pt x="817" y="115"/>
                        <a:pt x="820" y="123"/>
                      </a:cubicBezTo>
                      <a:cubicBezTo>
                        <a:pt x="853" y="123"/>
                        <a:pt x="887" y="123"/>
                        <a:pt x="920" y="123"/>
                      </a:cubicBezTo>
                      <a:cubicBezTo>
                        <a:pt x="915" y="114"/>
                        <a:pt x="913" y="110"/>
                        <a:pt x="908" y="101"/>
                      </a:cubicBezTo>
                      <a:cubicBezTo>
                        <a:pt x="876" y="101"/>
                        <a:pt x="844" y="101"/>
                        <a:pt x="812" y="101"/>
                      </a:cubicBezTo>
                      <a:close/>
                      <a:moveTo>
                        <a:pt x="918" y="101"/>
                      </a:moveTo>
                      <a:cubicBezTo>
                        <a:pt x="923" y="110"/>
                        <a:pt x="925" y="114"/>
                        <a:pt x="930" y="123"/>
                      </a:cubicBezTo>
                      <a:cubicBezTo>
                        <a:pt x="957" y="123"/>
                        <a:pt x="981" y="123"/>
                        <a:pt x="1008" y="123"/>
                      </a:cubicBezTo>
                      <a:cubicBezTo>
                        <a:pt x="1002" y="114"/>
                        <a:pt x="999" y="110"/>
                        <a:pt x="993" y="101"/>
                      </a:cubicBezTo>
                      <a:cubicBezTo>
                        <a:pt x="967" y="101"/>
                        <a:pt x="944" y="101"/>
                        <a:pt x="918" y="101"/>
                      </a:cubicBezTo>
                      <a:close/>
                      <a:moveTo>
                        <a:pt x="1010" y="113"/>
                      </a:moveTo>
                      <a:cubicBezTo>
                        <a:pt x="1012" y="117"/>
                        <a:pt x="1014" y="119"/>
                        <a:pt x="1017" y="123"/>
                      </a:cubicBezTo>
                      <a:cubicBezTo>
                        <a:pt x="1044" y="123"/>
                        <a:pt x="1068" y="123"/>
                        <a:pt x="1096" y="123"/>
                      </a:cubicBezTo>
                      <a:cubicBezTo>
                        <a:pt x="1092" y="119"/>
                        <a:pt x="1091" y="117"/>
                        <a:pt x="1088" y="113"/>
                      </a:cubicBezTo>
                      <a:cubicBezTo>
                        <a:pt x="1061" y="113"/>
                        <a:pt x="1037" y="113"/>
                        <a:pt x="1010" y="113"/>
                      </a:cubicBezTo>
                      <a:close/>
                      <a:moveTo>
                        <a:pt x="1162" y="100"/>
                      </a:moveTo>
                      <a:cubicBezTo>
                        <a:pt x="1136" y="100"/>
                        <a:pt x="1113" y="100"/>
                        <a:pt x="1087" y="100"/>
                      </a:cubicBezTo>
                      <a:cubicBezTo>
                        <a:pt x="1090" y="104"/>
                        <a:pt x="1092" y="106"/>
                        <a:pt x="1095" y="110"/>
                      </a:cubicBezTo>
                      <a:cubicBezTo>
                        <a:pt x="1121" y="110"/>
                        <a:pt x="1145" y="110"/>
                        <a:pt x="1171" y="110"/>
                      </a:cubicBezTo>
                      <a:cubicBezTo>
                        <a:pt x="1168" y="106"/>
                        <a:pt x="1166" y="104"/>
                        <a:pt x="1162" y="100"/>
                      </a:cubicBezTo>
                      <a:close/>
                      <a:moveTo>
                        <a:pt x="1097" y="113"/>
                      </a:moveTo>
                      <a:cubicBezTo>
                        <a:pt x="1100" y="117"/>
                        <a:pt x="1102" y="119"/>
                        <a:pt x="1105" y="123"/>
                      </a:cubicBezTo>
                      <a:cubicBezTo>
                        <a:pt x="1131" y="123"/>
                        <a:pt x="1157" y="123"/>
                        <a:pt x="1183" y="123"/>
                      </a:cubicBezTo>
                      <a:cubicBezTo>
                        <a:pt x="1179" y="119"/>
                        <a:pt x="1177" y="117"/>
                        <a:pt x="1174" y="113"/>
                      </a:cubicBezTo>
                      <a:cubicBezTo>
                        <a:pt x="1147" y="113"/>
                        <a:pt x="1124" y="113"/>
                        <a:pt x="1097" y="113"/>
                      </a:cubicBezTo>
                      <a:close/>
                      <a:moveTo>
                        <a:pt x="1263" y="113"/>
                      </a:moveTo>
                      <a:cubicBezTo>
                        <a:pt x="1235" y="113"/>
                        <a:pt x="1211" y="113"/>
                        <a:pt x="1184" y="113"/>
                      </a:cubicBezTo>
                      <a:cubicBezTo>
                        <a:pt x="1187" y="117"/>
                        <a:pt x="1189" y="119"/>
                        <a:pt x="1192" y="123"/>
                      </a:cubicBezTo>
                      <a:cubicBezTo>
                        <a:pt x="1219" y="123"/>
                        <a:pt x="1246" y="123"/>
                        <a:pt x="1272" y="123"/>
                      </a:cubicBezTo>
                      <a:cubicBezTo>
                        <a:pt x="1269" y="119"/>
                        <a:pt x="1267" y="117"/>
                        <a:pt x="1263" y="113"/>
                      </a:cubicBezTo>
                      <a:close/>
                    </a:path>
                  </a:pathLst>
                </a:custGeom>
                <a:solidFill>
                  <a:srgbClr val="4D4D4D"/>
                </a:solidFill>
                <a:ln w="9525">
                  <a:noFill/>
                  <a:round/>
                  <a:headEnd/>
                  <a:tailEnd/>
                </a:ln>
              </p:spPr>
              <p:txBody>
                <a:bodyPr/>
                <a:lstStyle/>
                <a:p>
                  <a:pPr algn="ctr"/>
                  <a:endParaRPr lang="en-US" sz="1600">
                    <a:latin typeface="Calibri" pitchFamily="34" charset="0"/>
                  </a:endParaRPr>
                </a:p>
              </p:txBody>
            </p:sp>
          </p:grpSp>
          <p:pic>
            <p:nvPicPr>
              <p:cNvPr id="19625" name="Picture 34" descr="FotoIcon_Rechteck_Rand"/>
              <p:cNvPicPr>
                <a:picLocks noChangeAspect="1" noChangeArrowheads="1"/>
              </p:cNvPicPr>
              <p:nvPr/>
            </p:nvPicPr>
            <p:blipFill>
              <a:blip r:embed="rId8" cstate="print"/>
              <a:srcRect/>
              <a:stretch>
                <a:fillRect/>
              </a:stretch>
            </p:blipFill>
            <p:spPr bwMode="auto">
              <a:xfrm>
                <a:off x="-1669807" y="3755096"/>
                <a:ext cx="1000230" cy="998174"/>
              </a:xfrm>
              <a:prstGeom prst="rect">
                <a:avLst/>
              </a:prstGeom>
              <a:noFill/>
              <a:ln w="9525">
                <a:noFill/>
                <a:miter lim="800000"/>
                <a:headEnd/>
                <a:tailEnd/>
              </a:ln>
            </p:spPr>
          </p:pic>
        </p:grpSp>
      </p:grpSp>
      <p:grpSp>
        <p:nvGrpSpPr>
          <p:cNvPr id="29" name="Group 314"/>
          <p:cNvGrpSpPr>
            <a:grpSpLocks/>
          </p:cNvGrpSpPr>
          <p:nvPr/>
        </p:nvGrpSpPr>
        <p:grpSpPr bwMode="auto">
          <a:xfrm>
            <a:off x="163513" y="3684588"/>
            <a:ext cx="1503362" cy="1514475"/>
            <a:chOff x="1375539" y="3353546"/>
            <a:chExt cx="1502405" cy="1513988"/>
          </a:xfrm>
        </p:grpSpPr>
        <p:cxnSp>
          <p:nvCxnSpPr>
            <p:cNvPr id="161" name="Straight Arrow Connector 160"/>
            <p:cNvCxnSpPr/>
            <p:nvPr/>
          </p:nvCxnSpPr>
          <p:spPr bwMode="auto">
            <a:xfrm rot="5400000" flipH="1" flipV="1">
              <a:off x="2199613" y="3419492"/>
              <a:ext cx="679232" cy="547339"/>
            </a:xfrm>
            <a:prstGeom prst="straightConnector1">
              <a:avLst/>
            </a:prstGeom>
            <a:solidFill>
              <a:schemeClr val="accent1"/>
            </a:solidFill>
            <a:ln w="38100" cap="flat" cmpd="sng" algn="ctr">
              <a:solidFill>
                <a:schemeClr val="bg2">
                  <a:lumMod val="75000"/>
                </a:schemeClr>
              </a:solidFill>
              <a:prstDash val="solid"/>
              <a:round/>
              <a:headEnd type="none"/>
              <a:tailEnd type="none"/>
            </a:ln>
            <a:effectLst/>
          </p:spPr>
        </p:cxnSp>
        <p:grpSp>
          <p:nvGrpSpPr>
            <p:cNvPr id="30" name="Group 120"/>
            <p:cNvGrpSpPr>
              <a:grpSpLocks/>
            </p:cNvGrpSpPr>
            <p:nvPr/>
          </p:nvGrpSpPr>
          <p:grpSpPr bwMode="auto">
            <a:xfrm>
              <a:off x="1375539" y="3688983"/>
              <a:ext cx="1502405" cy="938317"/>
              <a:chOff x="4180" y="2712"/>
              <a:chExt cx="1270" cy="811"/>
            </a:xfrm>
          </p:grpSpPr>
          <p:pic>
            <p:nvPicPr>
              <p:cNvPr id="19611" name="Picture 121"/>
              <p:cNvPicPr>
                <a:picLocks noChangeAspect="1" noChangeArrowheads="1"/>
              </p:cNvPicPr>
              <p:nvPr/>
            </p:nvPicPr>
            <p:blipFill>
              <a:blip r:embed="rId9" cstate="print">
                <a:lum bright="18000"/>
              </a:blip>
              <a:srcRect/>
              <a:stretch>
                <a:fillRect/>
              </a:stretch>
            </p:blipFill>
            <p:spPr bwMode="gray">
              <a:xfrm>
                <a:off x="4180" y="3353"/>
                <a:ext cx="1222" cy="170"/>
              </a:xfrm>
              <a:prstGeom prst="rect">
                <a:avLst/>
              </a:prstGeom>
              <a:noFill/>
              <a:ln w="9525">
                <a:noFill/>
                <a:miter lim="800000"/>
                <a:headEnd/>
                <a:tailEnd/>
              </a:ln>
            </p:spPr>
          </p:pic>
          <p:grpSp>
            <p:nvGrpSpPr>
              <p:cNvPr id="31" name="Group 122"/>
              <p:cNvGrpSpPr>
                <a:grpSpLocks/>
              </p:cNvGrpSpPr>
              <p:nvPr/>
            </p:nvGrpSpPr>
            <p:grpSpPr bwMode="auto">
              <a:xfrm>
                <a:off x="4321" y="2712"/>
                <a:ext cx="1129" cy="680"/>
                <a:chOff x="4321" y="2712"/>
                <a:chExt cx="1129" cy="680"/>
              </a:xfrm>
            </p:grpSpPr>
            <p:grpSp>
              <p:nvGrpSpPr>
                <p:cNvPr id="32" name="Group 123"/>
                <p:cNvGrpSpPr>
                  <a:grpSpLocks/>
                </p:cNvGrpSpPr>
                <p:nvPr/>
              </p:nvGrpSpPr>
              <p:grpSpPr bwMode="auto">
                <a:xfrm>
                  <a:off x="4321" y="2712"/>
                  <a:ext cx="998" cy="680"/>
                  <a:chOff x="1654" y="2712"/>
                  <a:chExt cx="998" cy="680"/>
                </a:xfrm>
              </p:grpSpPr>
              <p:sp>
                <p:nvSpPr>
                  <p:cNvPr id="19617" name="Freeform 124"/>
                  <p:cNvSpPr>
                    <a:spLocks/>
                  </p:cNvSpPr>
                  <p:nvPr/>
                </p:nvSpPr>
                <p:spPr bwMode="gray">
                  <a:xfrm>
                    <a:off x="1654" y="2711"/>
                    <a:ext cx="998" cy="680"/>
                  </a:xfrm>
                  <a:custGeom>
                    <a:avLst/>
                    <a:gdLst>
                      <a:gd name="T0" fmla="*/ 6957 w 378"/>
                      <a:gd name="T1" fmla="*/ 1708 h 324"/>
                      <a:gd name="T2" fmla="*/ 6643 w 378"/>
                      <a:gd name="T3" fmla="*/ 1331 h 324"/>
                      <a:gd name="T4" fmla="*/ 6809 w 378"/>
                      <a:gd name="T5" fmla="*/ 1102 h 324"/>
                      <a:gd name="T6" fmla="*/ 6218 w 378"/>
                      <a:gd name="T7" fmla="*/ 766 h 324"/>
                      <a:gd name="T8" fmla="*/ 5397 w 378"/>
                      <a:gd name="T9" fmla="*/ 388 h 324"/>
                      <a:gd name="T10" fmla="*/ 4985 w 378"/>
                      <a:gd name="T11" fmla="*/ 445 h 324"/>
                      <a:gd name="T12" fmla="*/ 4084 w 378"/>
                      <a:gd name="T13" fmla="*/ 57 h 324"/>
                      <a:gd name="T14" fmla="*/ 3702 w 378"/>
                      <a:gd name="T15" fmla="*/ 101 h 324"/>
                      <a:gd name="T16" fmla="*/ 2817 w 378"/>
                      <a:gd name="T17" fmla="*/ 0 h 324"/>
                      <a:gd name="T18" fmla="*/ 921 w 378"/>
                      <a:gd name="T19" fmla="*/ 877 h 324"/>
                      <a:gd name="T20" fmla="*/ 515 w 378"/>
                      <a:gd name="T21" fmla="*/ 1135 h 324"/>
                      <a:gd name="T22" fmla="*/ 586 w 378"/>
                      <a:gd name="T23" fmla="*/ 1278 h 324"/>
                      <a:gd name="T24" fmla="*/ 0 w 378"/>
                      <a:gd name="T25" fmla="*/ 1776 h 324"/>
                      <a:gd name="T26" fmla="*/ 404 w 378"/>
                      <a:gd name="T27" fmla="*/ 2220 h 324"/>
                      <a:gd name="T28" fmla="*/ 222 w 378"/>
                      <a:gd name="T29" fmla="*/ 2414 h 324"/>
                      <a:gd name="T30" fmla="*/ 739 w 378"/>
                      <a:gd name="T31" fmla="*/ 2674 h 324"/>
                      <a:gd name="T32" fmla="*/ 1156 w 378"/>
                      <a:gd name="T33" fmla="*/ 2581 h 324"/>
                      <a:gd name="T34" fmla="*/ 2413 w 378"/>
                      <a:gd name="T35" fmla="*/ 2930 h 324"/>
                      <a:gd name="T36" fmla="*/ 3298 w 378"/>
                      <a:gd name="T37" fmla="*/ 2793 h 324"/>
                      <a:gd name="T38" fmla="*/ 4420 w 378"/>
                      <a:gd name="T39" fmla="*/ 2995 h 324"/>
                      <a:gd name="T40" fmla="*/ 5890 w 378"/>
                      <a:gd name="T41" fmla="*/ 2581 h 324"/>
                      <a:gd name="T42" fmla="*/ 6350 w 378"/>
                      <a:gd name="T43" fmla="*/ 2321 h 324"/>
                      <a:gd name="T44" fmla="*/ 6315 w 378"/>
                      <a:gd name="T45" fmla="*/ 2220 h 324"/>
                      <a:gd name="T46" fmla="*/ 6957 w 378"/>
                      <a:gd name="T47" fmla="*/ 1708 h 3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78"/>
                      <a:gd name="T73" fmla="*/ 0 h 324"/>
                      <a:gd name="T74" fmla="*/ 378 w 378"/>
                      <a:gd name="T75" fmla="*/ 324 h 32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rgbClr val="295594"/>
                      </a:gs>
                      <a:gs pos="100000">
                        <a:srgbClr val="DDDDDD"/>
                      </a:gs>
                    </a:gsLst>
                    <a:lin ang="2700000" scaled="1"/>
                  </a:gradFill>
                  <a:ln w="3175">
                    <a:solidFill>
                      <a:srgbClr val="F8F8F8"/>
                    </a:solidFill>
                    <a:miter lim="800000"/>
                    <a:headEnd/>
                    <a:tailEnd/>
                  </a:ln>
                </p:spPr>
                <p:txBody>
                  <a:bodyPr/>
                  <a:lstStyle/>
                  <a:p>
                    <a:pPr algn="ctr"/>
                    <a:endParaRPr lang="en-US" sz="1600">
                      <a:latin typeface="Calibri" pitchFamily="34" charset="0"/>
                    </a:endParaRPr>
                  </a:p>
                </p:txBody>
              </p:sp>
              <p:sp>
                <p:nvSpPr>
                  <p:cNvPr id="19618" name="Freeform 125"/>
                  <p:cNvSpPr>
                    <a:spLocks/>
                  </p:cNvSpPr>
                  <p:nvPr/>
                </p:nvSpPr>
                <p:spPr bwMode="gray">
                  <a:xfrm>
                    <a:off x="1656" y="2711"/>
                    <a:ext cx="691" cy="601"/>
                  </a:xfrm>
                  <a:custGeom>
                    <a:avLst/>
                    <a:gdLst>
                      <a:gd name="T0" fmla="*/ 604 w 262"/>
                      <a:gd name="T1" fmla="*/ 2324 h 286"/>
                      <a:gd name="T2" fmla="*/ 200 w 262"/>
                      <a:gd name="T3" fmla="*/ 1879 h 286"/>
                      <a:gd name="T4" fmla="*/ 786 w 262"/>
                      <a:gd name="T5" fmla="*/ 1381 h 286"/>
                      <a:gd name="T6" fmla="*/ 717 w 262"/>
                      <a:gd name="T7" fmla="*/ 1240 h 286"/>
                      <a:gd name="T8" fmla="*/ 1121 w 262"/>
                      <a:gd name="T9" fmla="*/ 979 h 286"/>
                      <a:gd name="T10" fmla="*/ 3012 w 262"/>
                      <a:gd name="T11" fmla="*/ 101 h 286"/>
                      <a:gd name="T12" fmla="*/ 3888 w 262"/>
                      <a:gd name="T13" fmla="*/ 204 h 286"/>
                      <a:gd name="T14" fmla="*/ 4278 w 262"/>
                      <a:gd name="T15" fmla="*/ 160 h 286"/>
                      <a:gd name="T16" fmla="*/ 4805 w 262"/>
                      <a:gd name="T17" fmla="*/ 252 h 286"/>
                      <a:gd name="T18" fmla="*/ 4077 w 262"/>
                      <a:gd name="T19" fmla="*/ 57 h 286"/>
                      <a:gd name="T20" fmla="*/ 3687 w 262"/>
                      <a:gd name="T21" fmla="*/ 101 h 286"/>
                      <a:gd name="T22" fmla="*/ 2811 w 262"/>
                      <a:gd name="T23" fmla="*/ 0 h 286"/>
                      <a:gd name="T24" fmla="*/ 918 w 262"/>
                      <a:gd name="T25" fmla="*/ 876 h 286"/>
                      <a:gd name="T26" fmla="*/ 514 w 262"/>
                      <a:gd name="T27" fmla="*/ 1137 h 286"/>
                      <a:gd name="T28" fmla="*/ 586 w 262"/>
                      <a:gd name="T29" fmla="*/ 1278 h 286"/>
                      <a:gd name="T30" fmla="*/ 0 w 262"/>
                      <a:gd name="T31" fmla="*/ 1776 h 286"/>
                      <a:gd name="T32" fmla="*/ 404 w 262"/>
                      <a:gd name="T33" fmla="*/ 2217 h 286"/>
                      <a:gd name="T34" fmla="*/ 222 w 262"/>
                      <a:gd name="T35" fmla="*/ 2417 h 286"/>
                      <a:gd name="T36" fmla="*/ 493 w 262"/>
                      <a:gd name="T37" fmla="*/ 2646 h 286"/>
                      <a:gd name="T38" fmla="*/ 425 w 262"/>
                      <a:gd name="T39" fmla="*/ 2517 h 286"/>
                      <a:gd name="T40" fmla="*/ 604 w 262"/>
                      <a:gd name="T41" fmla="*/ 2324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2"/>
                      <a:gd name="T64" fmla="*/ 0 h 286"/>
                      <a:gd name="T65" fmla="*/ 262 w 262"/>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pPr algn="ctr"/>
                    <a:endParaRPr lang="en-US" sz="1600">
                      <a:latin typeface="Calibri" pitchFamily="34" charset="0"/>
                    </a:endParaRPr>
                  </a:p>
                </p:txBody>
              </p:sp>
            </p:grpSp>
            <p:grpSp>
              <p:nvGrpSpPr>
                <p:cNvPr id="33" name="Group 126"/>
                <p:cNvGrpSpPr>
                  <a:grpSpLocks/>
                </p:cNvGrpSpPr>
                <p:nvPr/>
              </p:nvGrpSpPr>
              <p:grpSpPr bwMode="auto">
                <a:xfrm>
                  <a:off x="4907" y="2827"/>
                  <a:ext cx="543" cy="370"/>
                  <a:chOff x="1654" y="2712"/>
                  <a:chExt cx="998" cy="680"/>
                </a:xfrm>
              </p:grpSpPr>
              <p:sp>
                <p:nvSpPr>
                  <p:cNvPr id="19615" name="Freeform 127"/>
                  <p:cNvSpPr>
                    <a:spLocks/>
                  </p:cNvSpPr>
                  <p:nvPr/>
                </p:nvSpPr>
                <p:spPr bwMode="gray">
                  <a:xfrm>
                    <a:off x="1654" y="2711"/>
                    <a:ext cx="998" cy="681"/>
                  </a:xfrm>
                  <a:custGeom>
                    <a:avLst/>
                    <a:gdLst>
                      <a:gd name="T0" fmla="*/ 6957 w 378"/>
                      <a:gd name="T1" fmla="*/ 1711 h 324"/>
                      <a:gd name="T2" fmla="*/ 6643 w 378"/>
                      <a:gd name="T3" fmla="*/ 1333 h 324"/>
                      <a:gd name="T4" fmla="*/ 6809 w 378"/>
                      <a:gd name="T5" fmla="*/ 1103 h 324"/>
                      <a:gd name="T6" fmla="*/ 6218 w 378"/>
                      <a:gd name="T7" fmla="*/ 767 h 324"/>
                      <a:gd name="T8" fmla="*/ 5397 w 378"/>
                      <a:gd name="T9" fmla="*/ 389 h 324"/>
                      <a:gd name="T10" fmla="*/ 4985 w 378"/>
                      <a:gd name="T11" fmla="*/ 446 h 324"/>
                      <a:gd name="T12" fmla="*/ 4084 w 378"/>
                      <a:gd name="T13" fmla="*/ 57 h 324"/>
                      <a:gd name="T14" fmla="*/ 3702 w 378"/>
                      <a:gd name="T15" fmla="*/ 101 h 324"/>
                      <a:gd name="T16" fmla="*/ 2817 w 378"/>
                      <a:gd name="T17" fmla="*/ 0 h 324"/>
                      <a:gd name="T18" fmla="*/ 921 w 378"/>
                      <a:gd name="T19" fmla="*/ 879 h 324"/>
                      <a:gd name="T20" fmla="*/ 515 w 378"/>
                      <a:gd name="T21" fmla="*/ 1137 h 324"/>
                      <a:gd name="T22" fmla="*/ 586 w 378"/>
                      <a:gd name="T23" fmla="*/ 1280 h 324"/>
                      <a:gd name="T24" fmla="*/ 0 w 378"/>
                      <a:gd name="T25" fmla="*/ 1778 h 324"/>
                      <a:gd name="T26" fmla="*/ 404 w 378"/>
                      <a:gd name="T27" fmla="*/ 2224 h 324"/>
                      <a:gd name="T28" fmla="*/ 222 w 378"/>
                      <a:gd name="T29" fmla="*/ 2417 h 324"/>
                      <a:gd name="T30" fmla="*/ 739 w 378"/>
                      <a:gd name="T31" fmla="*/ 2678 h 324"/>
                      <a:gd name="T32" fmla="*/ 1156 w 378"/>
                      <a:gd name="T33" fmla="*/ 2585 h 324"/>
                      <a:gd name="T34" fmla="*/ 2413 w 378"/>
                      <a:gd name="T35" fmla="*/ 2934 h 324"/>
                      <a:gd name="T36" fmla="*/ 3298 w 378"/>
                      <a:gd name="T37" fmla="*/ 2798 h 324"/>
                      <a:gd name="T38" fmla="*/ 4420 w 378"/>
                      <a:gd name="T39" fmla="*/ 2999 h 324"/>
                      <a:gd name="T40" fmla="*/ 5890 w 378"/>
                      <a:gd name="T41" fmla="*/ 2585 h 324"/>
                      <a:gd name="T42" fmla="*/ 6350 w 378"/>
                      <a:gd name="T43" fmla="*/ 2325 h 324"/>
                      <a:gd name="T44" fmla="*/ 6315 w 378"/>
                      <a:gd name="T45" fmla="*/ 2224 h 324"/>
                      <a:gd name="T46" fmla="*/ 6957 w 378"/>
                      <a:gd name="T47" fmla="*/ 1711 h 3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78"/>
                      <a:gd name="T73" fmla="*/ 0 h 324"/>
                      <a:gd name="T74" fmla="*/ 378 w 378"/>
                      <a:gd name="T75" fmla="*/ 324 h 32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78" h="324">
                        <a:moveTo>
                          <a:pt x="378" y="185"/>
                        </a:moveTo>
                        <a:cubicBezTo>
                          <a:pt x="378" y="169"/>
                          <a:pt x="371" y="154"/>
                          <a:pt x="361" y="144"/>
                        </a:cubicBezTo>
                        <a:cubicBezTo>
                          <a:pt x="367" y="137"/>
                          <a:pt x="370" y="129"/>
                          <a:pt x="370" y="119"/>
                        </a:cubicBezTo>
                        <a:cubicBezTo>
                          <a:pt x="370" y="101"/>
                          <a:pt x="356" y="85"/>
                          <a:pt x="338" y="83"/>
                        </a:cubicBezTo>
                        <a:cubicBezTo>
                          <a:pt x="335" y="60"/>
                          <a:pt x="316" y="42"/>
                          <a:pt x="293" y="42"/>
                        </a:cubicBezTo>
                        <a:cubicBezTo>
                          <a:pt x="285" y="42"/>
                          <a:pt x="278" y="44"/>
                          <a:pt x="271" y="48"/>
                        </a:cubicBezTo>
                        <a:cubicBezTo>
                          <a:pt x="267" y="24"/>
                          <a:pt x="247"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7"/>
                          <a:pt x="25" y="289"/>
                          <a:pt x="40" y="289"/>
                        </a:cubicBezTo>
                        <a:cubicBezTo>
                          <a:pt x="49" y="289"/>
                          <a:pt x="57" y="285"/>
                          <a:pt x="63" y="279"/>
                        </a:cubicBezTo>
                        <a:cubicBezTo>
                          <a:pt x="75" y="302"/>
                          <a:pt x="101" y="317"/>
                          <a:pt x="131" y="317"/>
                        </a:cubicBezTo>
                        <a:cubicBezTo>
                          <a:pt x="150" y="317"/>
                          <a:pt x="166" y="312"/>
                          <a:pt x="179" y="302"/>
                        </a:cubicBezTo>
                        <a:cubicBezTo>
                          <a:pt x="196" y="316"/>
                          <a:pt x="217" y="324"/>
                          <a:pt x="240" y="324"/>
                        </a:cubicBezTo>
                        <a:cubicBezTo>
                          <a:pt x="274" y="324"/>
                          <a:pt x="304" y="306"/>
                          <a:pt x="320" y="279"/>
                        </a:cubicBezTo>
                        <a:cubicBezTo>
                          <a:pt x="334" y="277"/>
                          <a:pt x="345" y="265"/>
                          <a:pt x="345" y="251"/>
                        </a:cubicBezTo>
                        <a:cubicBezTo>
                          <a:pt x="345" y="247"/>
                          <a:pt x="344" y="243"/>
                          <a:pt x="343" y="240"/>
                        </a:cubicBezTo>
                        <a:cubicBezTo>
                          <a:pt x="363" y="230"/>
                          <a:pt x="378" y="210"/>
                          <a:pt x="378" y="185"/>
                        </a:cubicBezTo>
                        <a:close/>
                      </a:path>
                    </a:pathLst>
                  </a:custGeom>
                  <a:gradFill rotWithShape="1">
                    <a:gsLst>
                      <a:gs pos="0">
                        <a:srgbClr val="295594"/>
                      </a:gs>
                      <a:gs pos="100000">
                        <a:srgbClr val="DDDDDD"/>
                      </a:gs>
                    </a:gsLst>
                    <a:lin ang="2700000" scaled="1"/>
                  </a:gradFill>
                  <a:ln w="3175">
                    <a:solidFill>
                      <a:srgbClr val="F8F8F8"/>
                    </a:solidFill>
                    <a:miter lim="800000"/>
                    <a:headEnd/>
                    <a:tailEnd/>
                  </a:ln>
                </p:spPr>
                <p:txBody>
                  <a:bodyPr/>
                  <a:lstStyle/>
                  <a:p>
                    <a:pPr algn="ctr"/>
                    <a:endParaRPr lang="en-US" sz="1600">
                      <a:latin typeface="Calibri" pitchFamily="34" charset="0"/>
                    </a:endParaRPr>
                  </a:p>
                </p:txBody>
              </p:sp>
              <p:sp>
                <p:nvSpPr>
                  <p:cNvPr id="19616" name="Freeform 128"/>
                  <p:cNvSpPr>
                    <a:spLocks/>
                  </p:cNvSpPr>
                  <p:nvPr/>
                </p:nvSpPr>
                <p:spPr bwMode="gray">
                  <a:xfrm>
                    <a:off x="1656" y="2711"/>
                    <a:ext cx="693" cy="600"/>
                  </a:xfrm>
                  <a:custGeom>
                    <a:avLst/>
                    <a:gdLst>
                      <a:gd name="T0" fmla="*/ 606 w 262"/>
                      <a:gd name="T1" fmla="*/ 2320 h 286"/>
                      <a:gd name="T2" fmla="*/ 201 w 262"/>
                      <a:gd name="T3" fmla="*/ 1876 h 286"/>
                      <a:gd name="T4" fmla="*/ 788 w 262"/>
                      <a:gd name="T5" fmla="*/ 1378 h 286"/>
                      <a:gd name="T6" fmla="*/ 719 w 262"/>
                      <a:gd name="T7" fmla="*/ 1238 h 286"/>
                      <a:gd name="T8" fmla="*/ 1124 w 262"/>
                      <a:gd name="T9" fmla="*/ 978 h 286"/>
                      <a:gd name="T10" fmla="*/ 3021 w 262"/>
                      <a:gd name="T11" fmla="*/ 101 h 286"/>
                      <a:gd name="T12" fmla="*/ 3899 w 262"/>
                      <a:gd name="T13" fmla="*/ 203 h 286"/>
                      <a:gd name="T14" fmla="*/ 4290 w 262"/>
                      <a:gd name="T15" fmla="*/ 159 h 286"/>
                      <a:gd name="T16" fmla="*/ 4819 w 262"/>
                      <a:gd name="T17" fmla="*/ 252 h 286"/>
                      <a:gd name="T18" fmla="*/ 4089 w 262"/>
                      <a:gd name="T19" fmla="*/ 57 h 286"/>
                      <a:gd name="T20" fmla="*/ 3698 w 262"/>
                      <a:gd name="T21" fmla="*/ 101 h 286"/>
                      <a:gd name="T22" fmla="*/ 2820 w 262"/>
                      <a:gd name="T23" fmla="*/ 0 h 286"/>
                      <a:gd name="T24" fmla="*/ 920 w 262"/>
                      <a:gd name="T25" fmla="*/ 875 h 286"/>
                      <a:gd name="T26" fmla="*/ 516 w 262"/>
                      <a:gd name="T27" fmla="*/ 1135 h 286"/>
                      <a:gd name="T28" fmla="*/ 587 w 262"/>
                      <a:gd name="T29" fmla="*/ 1276 h 286"/>
                      <a:gd name="T30" fmla="*/ 0 w 262"/>
                      <a:gd name="T31" fmla="*/ 1773 h 286"/>
                      <a:gd name="T32" fmla="*/ 405 w 262"/>
                      <a:gd name="T33" fmla="*/ 2213 h 286"/>
                      <a:gd name="T34" fmla="*/ 222 w 262"/>
                      <a:gd name="T35" fmla="*/ 2413 h 286"/>
                      <a:gd name="T36" fmla="*/ 495 w 262"/>
                      <a:gd name="T37" fmla="*/ 2641 h 286"/>
                      <a:gd name="T38" fmla="*/ 426 w 262"/>
                      <a:gd name="T39" fmla="*/ 2513 h 286"/>
                      <a:gd name="T40" fmla="*/ 606 w 262"/>
                      <a:gd name="T41" fmla="*/ 2320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2"/>
                      <a:gd name="T64" fmla="*/ 0 h 286"/>
                      <a:gd name="T65" fmla="*/ 262 w 262"/>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2" h="286">
                        <a:moveTo>
                          <a:pt x="33" y="251"/>
                        </a:moveTo>
                        <a:cubicBezTo>
                          <a:pt x="19" y="239"/>
                          <a:pt x="11" y="222"/>
                          <a:pt x="11" y="203"/>
                        </a:cubicBezTo>
                        <a:cubicBezTo>
                          <a:pt x="11" y="180"/>
                          <a:pt x="24" y="160"/>
                          <a:pt x="43" y="149"/>
                        </a:cubicBezTo>
                        <a:cubicBezTo>
                          <a:pt x="41" y="145"/>
                          <a:pt x="39" y="139"/>
                          <a:pt x="39" y="134"/>
                        </a:cubicBezTo>
                        <a:cubicBezTo>
                          <a:pt x="39" y="120"/>
                          <a:pt x="48" y="109"/>
                          <a:pt x="61" y="106"/>
                        </a:cubicBezTo>
                        <a:cubicBezTo>
                          <a:pt x="62" y="54"/>
                          <a:pt x="108" y="11"/>
                          <a:pt x="164" y="11"/>
                        </a:cubicBezTo>
                        <a:cubicBezTo>
                          <a:pt x="181" y="11"/>
                          <a:pt x="197" y="15"/>
                          <a:pt x="212" y="22"/>
                        </a:cubicBezTo>
                        <a:cubicBezTo>
                          <a:pt x="218" y="19"/>
                          <a:pt x="225" y="17"/>
                          <a:pt x="233" y="17"/>
                        </a:cubicBezTo>
                        <a:cubicBezTo>
                          <a:pt x="244" y="17"/>
                          <a:pt x="254" y="21"/>
                          <a:pt x="262" y="27"/>
                        </a:cubicBezTo>
                        <a:cubicBezTo>
                          <a:pt x="253" y="15"/>
                          <a:pt x="239" y="6"/>
                          <a:pt x="222" y="6"/>
                        </a:cubicBezTo>
                        <a:cubicBezTo>
                          <a:pt x="214" y="6"/>
                          <a:pt x="207" y="8"/>
                          <a:pt x="201" y="11"/>
                        </a:cubicBezTo>
                        <a:cubicBezTo>
                          <a:pt x="186" y="4"/>
                          <a:pt x="170" y="0"/>
                          <a:pt x="153" y="0"/>
                        </a:cubicBezTo>
                        <a:cubicBezTo>
                          <a:pt x="97" y="0"/>
                          <a:pt x="51" y="43"/>
                          <a:pt x="50" y="95"/>
                        </a:cubicBezTo>
                        <a:cubicBezTo>
                          <a:pt x="37" y="98"/>
                          <a:pt x="28" y="109"/>
                          <a:pt x="28" y="123"/>
                        </a:cubicBezTo>
                        <a:cubicBezTo>
                          <a:pt x="28" y="128"/>
                          <a:pt x="30" y="134"/>
                          <a:pt x="32" y="138"/>
                        </a:cubicBezTo>
                        <a:cubicBezTo>
                          <a:pt x="13" y="149"/>
                          <a:pt x="0" y="169"/>
                          <a:pt x="0" y="192"/>
                        </a:cubicBezTo>
                        <a:cubicBezTo>
                          <a:pt x="0" y="211"/>
                          <a:pt x="8" y="228"/>
                          <a:pt x="22" y="240"/>
                        </a:cubicBezTo>
                        <a:cubicBezTo>
                          <a:pt x="16" y="245"/>
                          <a:pt x="12" y="252"/>
                          <a:pt x="12" y="261"/>
                        </a:cubicBezTo>
                        <a:cubicBezTo>
                          <a:pt x="12" y="272"/>
                          <a:pt x="18" y="281"/>
                          <a:pt x="27" y="286"/>
                        </a:cubicBezTo>
                        <a:cubicBezTo>
                          <a:pt x="24" y="282"/>
                          <a:pt x="23" y="277"/>
                          <a:pt x="23" y="272"/>
                        </a:cubicBezTo>
                        <a:cubicBezTo>
                          <a:pt x="23" y="263"/>
                          <a:pt x="27" y="256"/>
                          <a:pt x="33" y="251"/>
                        </a:cubicBezTo>
                        <a:close/>
                      </a:path>
                    </a:pathLst>
                  </a:custGeom>
                  <a:solidFill>
                    <a:schemeClr val="bg1"/>
                  </a:solidFill>
                  <a:ln w="12700">
                    <a:solidFill>
                      <a:srgbClr val="C0C0C0"/>
                    </a:solidFill>
                    <a:round/>
                    <a:headEnd/>
                    <a:tailEnd/>
                  </a:ln>
                </p:spPr>
                <p:txBody>
                  <a:bodyPr wrap="none" anchor="ctr"/>
                  <a:lstStyle/>
                  <a:p>
                    <a:pPr algn="ctr"/>
                    <a:endParaRPr lang="en-US" sz="1600">
                      <a:latin typeface="Calibri" pitchFamily="34" charset="0"/>
                    </a:endParaRPr>
                  </a:p>
                </p:txBody>
              </p:sp>
            </p:grpSp>
          </p:grpSp>
        </p:grpSp>
        <p:sp>
          <p:nvSpPr>
            <p:cNvPr id="19610" name="TextBox 664"/>
            <p:cNvSpPr txBox="1">
              <a:spLocks noChangeArrowheads="1"/>
            </p:cNvSpPr>
            <p:nvPr/>
          </p:nvSpPr>
          <p:spPr bwMode="auto">
            <a:xfrm>
              <a:off x="1678558" y="4613616"/>
              <a:ext cx="1093092" cy="253918"/>
            </a:xfrm>
            <a:prstGeom prst="rect">
              <a:avLst/>
            </a:prstGeom>
            <a:noFill/>
            <a:ln w="9525">
              <a:noFill/>
              <a:miter lim="800000"/>
              <a:headEnd/>
              <a:tailEnd/>
            </a:ln>
          </p:spPr>
          <p:txBody>
            <a:bodyPr wrap="none">
              <a:spAutoFit/>
            </a:bodyPr>
            <a:lstStyle/>
            <a:p>
              <a:pPr algn="ctr"/>
              <a:r>
                <a:rPr lang="en-US" sz="1000">
                  <a:latin typeface="Calibri" pitchFamily="34" charset="0"/>
                  <a:cs typeface="Arial" pitchFamily="34" charset="0"/>
                </a:rPr>
                <a:t>Cloud Services</a:t>
              </a:r>
            </a:p>
          </p:txBody>
        </p:sp>
      </p:grpSp>
      <p:grpSp>
        <p:nvGrpSpPr>
          <p:cNvPr id="34" name="Group 313"/>
          <p:cNvGrpSpPr>
            <a:grpSpLocks/>
          </p:cNvGrpSpPr>
          <p:nvPr/>
        </p:nvGrpSpPr>
        <p:grpSpPr bwMode="auto">
          <a:xfrm>
            <a:off x="1927225" y="3803650"/>
            <a:ext cx="1379538" cy="1395413"/>
            <a:chOff x="3138778" y="3471402"/>
            <a:chExt cx="1378270" cy="1396132"/>
          </a:xfrm>
        </p:grpSpPr>
        <p:cxnSp>
          <p:nvCxnSpPr>
            <p:cNvPr id="173" name="Straight Arrow Connector 172"/>
            <p:cNvCxnSpPr/>
            <p:nvPr/>
          </p:nvCxnSpPr>
          <p:spPr bwMode="auto">
            <a:xfrm rot="16200000" flipV="1">
              <a:off x="3357984" y="3788278"/>
              <a:ext cx="643269" cy="9516"/>
            </a:xfrm>
            <a:prstGeom prst="straightConnector1">
              <a:avLst/>
            </a:prstGeom>
            <a:solidFill>
              <a:schemeClr val="accent1"/>
            </a:solidFill>
            <a:ln w="38100" cap="flat" cmpd="sng" algn="ctr">
              <a:solidFill>
                <a:schemeClr val="bg2">
                  <a:lumMod val="75000"/>
                </a:schemeClr>
              </a:solidFill>
              <a:prstDash val="solid"/>
              <a:round/>
              <a:headEnd type="none"/>
              <a:tailEnd type="none"/>
            </a:ln>
            <a:effectLst/>
          </p:spPr>
        </p:cxnSp>
        <p:sp>
          <p:nvSpPr>
            <p:cNvPr id="19527" name="TextBox 665"/>
            <p:cNvSpPr txBox="1">
              <a:spLocks noChangeArrowheads="1"/>
            </p:cNvSpPr>
            <p:nvPr/>
          </p:nvSpPr>
          <p:spPr bwMode="auto">
            <a:xfrm>
              <a:off x="3138778" y="4613403"/>
              <a:ext cx="1378270" cy="254131"/>
            </a:xfrm>
            <a:prstGeom prst="rect">
              <a:avLst/>
            </a:prstGeom>
            <a:noFill/>
            <a:ln w="9525">
              <a:noFill/>
              <a:miter lim="800000"/>
              <a:headEnd/>
              <a:tailEnd/>
            </a:ln>
          </p:spPr>
          <p:txBody>
            <a:bodyPr wrap="none">
              <a:spAutoFit/>
            </a:bodyPr>
            <a:lstStyle/>
            <a:p>
              <a:pPr algn="ctr"/>
              <a:r>
                <a:rPr lang="en-US" sz="1000">
                  <a:latin typeface="Calibri" pitchFamily="34" charset="0"/>
                  <a:cs typeface="Arial" pitchFamily="34" charset="0"/>
                </a:rPr>
                <a:t>Hosted Applications</a:t>
              </a:r>
            </a:p>
          </p:txBody>
        </p:sp>
        <p:grpSp>
          <p:nvGrpSpPr>
            <p:cNvPr id="35" name="Group 669"/>
            <p:cNvGrpSpPr>
              <a:grpSpLocks/>
            </p:cNvGrpSpPr>
            <p:nvPr/>
          </p:nvGrpSpPr>
          <p:grpSpPr bwMode="auto">
            <a:xfrm>
              <a:off x="3273253" y="3868034"/>
              <a:ext cx="983055" cy="821595"/>
              <a:chOff x="9271000" y="2045757"/>
              <a:chExt cx="1346200" cy="1150264"/>
            </a:xfrm>
          </p:grpSpPr>
          <p:sp>
            <p:nvSpPr>
              <p:cNvPr id="19529" name="AutoShape 26"/>
              <p:cNvSpPr>
                <a:spLocks noChangeArrowheads="1"/>
              </p:cNvSpPr>
              <p:nvPr/>
            </p:nvSpPr>
            <p:spPr bwMode="auto">
              <a:xfrm>
                <a:off x="9402537" y="2045757"/>
                <a:ext cx="1009136" cy="1009136"/>
              </a:xfrm>
              <a:prstGeom prst="roundRect">
                <a:avLst>
                  <a:gd name="adj" fmla="val 16667"/>
                </a:avLst>
              </a:prstGeom>
              <a:blipFill dpi="0" rotWithShape="1">
                <a:blip r:embed="rId2" cstate="print"/>
                <a:srcRect/>
                <a:stretch>
                  <a:fillRect/>
                </a:stretch>
              </a:blipFill>
              <a:ln w="9525">
                <a:solidFill>
                  <a:schemeClr val="tx1"/>
                </a:solidFill>
                <a:round/>
                <a:headEnd/>
                <a:tailEnd/>
              </a:ln>
            </p:spPr>
            <p:txBody>
              <a:bodyPr wrap="none" anchor="ctr"/>
              <a:lstStyle/>
              <a:p>
                <a:pPr algn="ctr"/>
                <a:endParaRPr lang="en-US" sz="1600">
                  <a:latin typeface="Calibri" pitchFamily="34" charset="0"/>
                </a:endParaRPr>
              </a:p>
            </p:txBody>
          </p:sp>
          <p:grpSp>
            <p:nvGrpSpPr>
              <p:cNvPr id="36" name="Group 856"/>
              <p:cNvGrpSpPr>
                <a:grpSpLocks/>
              </p:cNvGrpSpPr>
              <p:nvPr/>
            </p:nvGrpSpPr>
            <p:grpSpPr bwMode="auto">
              <a:xfrm>
                <a:off x="9441090" y="2235199"/>
                <a:ext cx="945149" cy="719666"/>
                <a:chOff x="5715000" y="2209799"/>
                <a:chExt cx="1300970" cy="990599"/>
              </a:xfrm>
            </p:grpSpPr>
            <p:grpSp>
              <p:nvGrpSpPr>
                <p:cNvPr id="37" name="Group 481"/>
                <p:cNvGrpSpPr>
                  <a:grpSpLocks/>
                </p:cNvGrpSpPr>
                <p:nvPr/>
              </p:nvGrpSpPr>
              <p:grpSpPr bwMode="auto">
                <a:xfrm>
                  <a:off x="6477000" y="2209799"/>
                  <a:ext cx="538970" cy="914399"/>
                  <a:chOff x="4506" y="755"/>
                  <a:chExt cx="758" cy="1286"/>
                </a:xfrm>
              </p:grpSpPr>
              <p:pic>
                <p:nvPicPr>
                  <p:cNvPr id="19584"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38" name="Group 483"/>
                  <p:cNvGrpSpPr>
                    <a:grpSpLocks/>
                  </p:cNvGrpSpPr>
                  <p:nvPr/>
                </p:nvGrpSpPr>
                <p:grpSpPr bwMode="auto">
                  <a:xfrm>
                    <a:off x="4656" y="755"/>
                    <a:ext cx="477" cy="1200"/>
                    <a:chOff x="4694" y="755"/>
                    <a:chExt cx="477" cy="1200"/>
                  </a:xfrm>
                </p:grpSpPr>
                <p:grpSp>
                  <p:nvGrpSpPr>
                    <p:cNvPr id="39" name="Group 484"/>
                    <p:cNvGrpSpPr>
                      <a:grpSpLocks/>
                    </p:cNvGrpSpPr>
                    <p:nvPr/>
                  </p:nvGrpSpPr>
                  <p:grpSpPr bwMode="auto">
                    <a:xfrm>
                      <a:off x="4694" y="755"/>
                      <a:ext cx="477" cy="1200"/>
                      <a:chOff x="4694" y="755"/>
                      <a:chExt cx="477" cy="1200"/>
                    </a:xfrm>
                  </p:grpSpPr>
                  <p:sp>
                    <p:nvSpPr>
                      <p:cNvPr id="19606" name="Freeform 485"/>
                      <p:cNvSpPr>
                        <a:spLocks/>
                      </p:cNvSpPr>
                      <p:nvPr/>
                    </p:nvSpPr>
                    <p:spPr bwMode="gray">
                      <a:xfrm>
                        <a:off x="4695" y="755"/>
                        <a:ext cx="479" cy="1201"/>
                      </a:xfrm>
                      <a:custGeom>
                        <a:avLst/>
                        <a:gdLst>
                          <a:gd name="T0" fmla="*/ 292 w 236"/>
                          <a:gd name="T1" fmla="*/ 0 h 438"/>
                          <a:gd name="T2" fmla="*/ 81 w 236"/>
                          <a:gd name="T3" fmla="*/ 0 h 438"/>
                          <a:gd name="T4" fmla="*/ 0 w 236"/>
                          <a:gd name="T5" fmla="*/ 186 h 438"/>
                          <a:gd name="T6" fmla="*/ 0 w 236"/>
                          <a:gd name="T7" fmla="*/ 8813 h 438"/>
                          <a:gd name="T8" fmla="*/ 81 w 236"/>
                          <a:gd name="T9" fmla="*/ 9016 h 438"/>
                          <a:gd name="T10" fmla="*/ 1875 w 236"/>
                          <a:gd name="T11" fmla="*/ 9016 h 438"/>
                          <a:gd name="T12" fmla="*/ 1957 w 236"/>
                          <a:gd name="T13" fmla="*/ 8813 h 438"/>
                          <a:gd name="T14" fmla="*/ 1957 w 236"/>
                          <a:gd name="T15" fmla="*/ 8188 h 438"/>
                          <a:gd name="T16" fmla="*/ 292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pPr algn="ctr"/>
                        <a:endParaRPr lang="en-US" sz="1600">
                          <a:latin typeface="Calibri" pitchFamily="34" charset="0"/>
                        </a:endParaRPr>
                      </a:p>
                    </p:txBody>
                  </p:sp>
                  <p:sp>
                    <p:nvSpPr>
                      <p:cNvPr id="19607" name="Freeform 486"/>
                      <p:cNvSpPr>
                        <a:spLocks/>
                      </p:cNvSpPr>
                      <p:nvPr/>
                    </p:nvSpPr>
                    <p:spPr bwMode="gray">
                      <a:xfrm>
                        <a:off x="4767" y="755"/>
                        <a:ext cx="408" cy="1093"/>
                      </a:xfrm>
                      <a:custGeom>
                        <a:avLst/>
                        <a:gdLst>
                          <a:gd name="T0" fmla="*/ 1664 w 201"/>
                          <a:gd name="T1" fmla="*/ 189 h 398"/>
                          <a:gd name="T2" fmla="*/ 1583 w 201"/>
                          <a:gd name="T3" fmla="*/ 0 h 398"/>
                          <a:gd name="T4" fmla="*/ 0 w 201"/>
                          <a:gd name="T5" fmla="*/ 0 h 398"/>
                          <a:gd name="T6" fmla="*/ 1664 w 201"/>
                          <a:gd name="T7" fmla="*/ 8228 h 398"/>
                          <a:gd name="T8" fmla="*/ 1664 w 201"/>
                          <a:gd name="T9" fmla="*/ 189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pPr algn="ctr"/>
                        <a:endParaRPr lang="en-US" sz="1600">
                          <a:latin typeface="Calibri" pitchFamily="34" charset="0"/>
                        </a:endParaRPr>
                      </a:p>
                    </p:txBody>
                  </p:sp>
                </p:grpSp>
                <p:sp>
                  <p:nvSpPr>
                    <p:cNvPr id="19587" name="Freeform 487"/>
                    <p:cNvSpPr>
                      <a:spLocks/>
                    </p:cNvSpPr>
                    <p:nvPr/>
                  </p:nvSpPr>
                  <p:spPr bwMode="gray">
                    <a:xfrm>
                      <a:off x="4805" y="786"/>
                      <a:ext cx="336" cy="693"/>
                    </a:xfrm>
                    <a:custGeom>
                      <a:avLst/>
                      <a:gdLst>
                        <a:gd name="T0" fmla="*/ 1312 w 166"/>
                        <a:gd name="T1" fmla="*/ 6059 h 234"/>
                        <a:gd name="T2" fmla="*/ 1368 w 166"/>
                        <a:gd name="T3" fmla="*/ 5876 h 234"/>
                        <a:gd name="T4" fmla="*/ 1368 w 166"/>
                        <a:gd name="T5" fmla="*/ 157 h 234"/>
                        <a:gd name="T6" fmla="*/ 1312 w 166"/>
                        <a:gd name="T7" fmla="*/ 0 h 234"/>
                        <a:gd name="T8" fmla="*/ 0 w 166"/>
                        <a:gd name="T9" fmla="*/ 0 h 234"/>
                        <a:gd name="T10" fmla="*/ 988 w 166"/>
                        <a:gd name="T11" fmla="*/ 6059 h 234"/>
                        <a:gd name="T12" fmla="*/ 1312 w 166"/>
                        <a:gd name="T13" fmla="*/ 6059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pPr algn="ctr"/>
                      <a:endParaRPr lang="en-US" sz="1600">
                        <a:latin typeface="Calibri" pitchFamily="34" charset="0"/>
                      </a:endParaRPr>
                    </a:p>
                  </p:txBody>
                </p:sp>
                <p:sp>
                  <p:nvSpPr>
                    <p:cNvPr id="19588" name="Freeform 488"/>
                    <p:cNvSpPr>
                      <a:spLocks/>
                    </p:cNvSpPr>
                    <p:nvPr/>
                  </p:nvSpPr>
                  <p:spPr bwMode="gray">
                    <a:xfrm>
                      <a:off x="4729" y="786"/>
                      <a:ext cx="320" cy="693"/>
                    </a:xfrm>
                    <a:custGeom>
                      <a:avLst/>
                      <a:gdLst>
                        <a:gd name="T0" fmla="*/ 302 w 156"/>
                        <a:gd name="T1" fmla="*/ 0 h 234"/>
                        <a:gd name="T2" fmla="*/ 57 w 156"/>
                        <a:gd name="T3" fmla="*/ 0 h 234"/>
                        <a:gd name="T4" fmla="*/ 0 w 156"/>
                        <a:gd name="T5" fmla="*/ 157 h 234"/>
                        <a:gd name="T6" fmla="*/ 0 w 156"/>
                        <a:gd name="T7" fmla="*/ 5876 h 234"/>
                        <a:gd name="T8" fmla="*/ 57 w 156"/>
                        <a:gd name="T9" fmla="*/ 6059 h 234"/>
                        <a:gd name="T10" fmla="*/ 1305 w 156"/>
                        <a:gd name="T11" fmla="*/ 6059 h 234"/>
                        <a:gd name="T12" fmla="*/ 302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pPr algn="ctr"/>
                      <a:endParaRPr lang="en-US" sz="1600">
                        <a:latin typeface="Calibri" pitchFamily="34" charset="0"/>
                      </a:endParaRPr>
                    </a:p>
                  </p:txBody>
                </p:sp>
                <p:sp>
                  <p:nvSpPr>
                    <p:cNvPr id="19589" name="Rectangle 489"/>
                    <p:cNvSpPr>
                      <a:spLocks noChangeArrowheads="1"/>
                    </p:cNvSpPr>
                    <p:nvPr/>
                  </p:nvSpPr>
                  <p:spPr bwMode="gray">
                    <a:xfrm>
                      <a:off x="4746" y="816"/>
                      <a:ext cx="378" cy="121"/>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590" name="Rectangle 490"/>
                    <p:cNvSpPr>
                      <a:spLocks noChangeArrowheads="1"/>
                    </p:cNvSpPr>
                    <p:nvPr/>
                  </p:nvSpPr>
                  <p:spPr bwMode="gray">
                    <a:xfrm>
                      <a:off x="4746" y="940"/>
                      <a:ext cx="378" cy="116"/>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591" name="Rectangle 491"/>
                    <p:cNvSpPr>
                      <a:spLocks noChangeArrowheads="1"/>
                    </p:cNvSpPr>
                    <p:nvPr/>
                  </p:nvSpPr>
                  <p:spPr bwMode="gray">
                    <a:xfrm>
                      <a:off x="5044" y="1022"/>
                      <a:ext cx="59" cy="17"/>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592" name="Rectangle 492"/>
                    <p:cNvSpPr>
                      <a:spLocks noChangeArrowheads="1"/>
                    </p:cNvSpPr>
                    <p:nvPr/>
                  </p:nvSpPr>
                  <p:spPr bwMode="gray">
                    <a:xfrm>
                      <a:off x="4763" y="958"/>
                      <a:ext cx="341" cy="52"/>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sp>
                  <p:nvSpPr>
                    <p:cNvPr id="19593" name="Rectangle 493"/>
                    <p:cNvSpPr>
                      <a:spLocks noChangeArrowheads="1"/>
                    </p:cNvSpPr>
                    <p:nvPr/>
                  </p:nvSpPr>
                  <p:spPr bwMode="gray">
                    <a:xfrm>
                      <a:off x="5044" y="897"/>
                      <a:ext cx="59" cy="17"/>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594" name="Rectangle 494"/>
                    <p:cNvSpPr>
                      <a:spLocks noChangeArrowheads="1"/>
                    </p:cNvSpPr>
                    <p:nvPr/>
                  </p:nvSpPr>
                  <p:spPr bwMode="gray">
                    <a:xfrm>
                      <a:off x="4763" y="833"/>
                      <a:ext cx="341" cy="52"/>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sp>
                  <p:nvSpPr>
                    <p:cNvPr id="19595" name="Freeform 495"/>
                    <p:cNvSpPr>
                      <a:spLocks/>
                    </p:cNvSpPr>
                    <p:nvPr/>
                  </p:nvSpPr>
                  <p:spPr bwMode="gray">
                    <a:xfrm>
                      <a:off x="4729" y="1866"/>
                      <a:ext cx="412" cy="34"/>
                    </a:xfrm>
                    <a:custGeom>
                      <a:avLst/>
                      <a:gdLst>
                        <a:gd name="T0" fmla="*/ 0 w 202"/>
                        <a:gd name="T1" fmla="*/ 0 h 15"/>
                        <a:gd name="T2" fmla="*/ 0 w 202"/>
                        <a:gd name="T3" fmla="*/ 63 h 15"/>
                        <a:gd name="T4" fmla="*/ 90 w 202"/>
                        <a:gd name="T5" fmla="*/ 154 h 15"/>
                        <a:gd name="T6" fmla="*/ 1591 w 202"/>
                        <a:gd name="T7" fmla="*/ 154 h 15"/>
                        <a:gd name="T8" fmla="*/ 1681 w 202"/>
                        <a:gd name="T9" fmla="*/ 63 h 15"/>
                        <a:gd name="T10" fmla="*/ 1681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pPr algn="ctr"/>
                      <a:endParaRPr lang="en-US" sz="1600">
                        <a:latin typeface="Calibri" pitchFamily="34" charset="0"/>
                      </a:endParaRPr>
                    </a:p>
                  </p:txBody>
                </p:sp>
                <p:sp>
                  <p:nvSpPr>
                    <p:cNvPr id="19596" name="Freeform 496"/>
                    <p:cNvSpPr>
                      <a:spLocks/>
                    </p:cNvSpPr>
                    <p:nvPr/>
                  </p:nvSpPr>
                  <p:spPr bwMode="gray">
                    <a:xfrm>
                      <a:off x="4729" y="1836"/>
                      <a:ext cx="412" cy="30"/>
                    </a:xfrm>
                    <a:custGeom>
                      <a:avLst/>
                      <a:gdLst>
                        <a:gd name="T0" fmla="*/ 1681 w 202"/>
                        <a:gd name="T1" fmla="*/ 107 h 14"/>
                        <a:gd name="T2" fmla="*/ 1591 w 202"/>
                        <a:gd name="T3" fmla="*/ 0 h 14"/>
                        <a:gd name="T4" fmla="*/ 90 w 202"/>
                        <a:gd name="T5" fmla="*/ 0 h 14"/>
                        <a:gd name="T6" fmla="*/ 0 w 202"/>
                        <a:gd name="T7" fmla="*/ 107 h 14"/>
                        <a:gd name="T8" fmla="*/ 0 w 202"/>
                        <a:gd name="T9" fmla="*/ 167 h 14"/>
                        <a:gd name="T10" fmla="*/ 1681 w 202"/>
                        <a:gd name="T11" fmla="*/ 167 h 14"/>
                        <a:gd name="T12" fmla="*/ 1681 w 202"/>
                        <a:gd name="T13" fmla="*/ 107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pPr algn="ctr"/>
                      <a:endParaRPr lang="en-US" sz="1600">
                        <a:latin typeface="Calibri" pitchFamily="34" charset="0"/>
                      </a:endParaRPr>
                    </a:p>
                  </p:txBody>
                </p:sp>
                <p:sp>
                  <p:nvSpPr>
                    <p:cNvPr id="19597" name="Rectangle 497"/>
                    <p:cNvSpPr>
                      <a:spLocks noChangeArrowheads="1"/>
                    </p:cNvSpPr>
                    <p:nvPr/>
                  </p:nvSpPr>
                  <p:spPr bwMode="gray">
                    <a:xfrm>
                      <a:off x="4746" y="1065"/>
                      <a:ext cx="378" cy="116"/>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598" name="Rectangle 498"/>
                    <p:cNvSpPr>
                      <a:spLocks noChangeArrowheads="1"/>
                    </p:cNvSpPr>
                    <p:nvPr/>
                  </p:nvSpPr>
                  <p:spPr bwMode="gray">
                    <a:xfrm>
                      <a:off x="5044" y="1143"/>
                      <a:ext cx="59" cy="22"/>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599" name="Rectangle 499"/>
                    <p:cNvSpPr>
                      <a:spLocks noChangeArrowheads="1"/>
                    </p:cNvSpPr>
                    <p:nvPr/>
                  </p:nvSpPr>
                  <p:spPr bwMode="gray">
                    <a:xfrm>
                      <a:off x="4763" y="1083"/>
                      <a:ext cx="341" cy="47"/>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sp>
                  <p:nvSpPr>
                    <p:cNvPr id="19600" name="Rectangle 500"/>
                    <p:cNvSpPr>
                      <a:spLocks noChangeArrowheads="1"/>
                    </p:cNvSpPr>
                    <p:nvPr/>
                  </p:nvSpPr>
                  <p:spPr bwMode="gray">
                    <a:xfrm>
                      <a:off x="4746" y="1186"/>
                      <a:ext cx="378" cy="116"/>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601" name="Rectangle 501"/>
                    <p:cNvSpPr>
                      <a:spLocks noChangeArrowheads="1"/>
                    </p:cNvSpPr>
                    <p:nvPr/>
                  </p:nvSpPr>
                  <p:spPr bwMode="gray">
                    <a:xfrm>
                      <a:off x="5044" y="1268"/>
                      <a:ext cx="59" cy="17"/>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602" name="Rectangle 502"/>
                    <p:cNvSpPr>
                      <a:spLocks noChangeArrowheads="1"/>
                    </p:cNvSpPr>
                    <p:nvPr/>
                  </p:nvSpPr>
                  <p:spPr bwMode="gray">
                    <a:xfrm>
                      <a:off x="4763" y="1207"/>
                      <a:ext cx="341" cy="47"/>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sp>
                  <p:nvSpPr>
                    <p:cNvPr id="19603" name="Rectangle 503"/>
                    <p:cNvSpPr>
                      <a:spLocks noChangeArrowheads="1"/>
                    </p:cNvSpPr>
                    <p:nvPr/>
                  </p:nvSpPr>
                  <p:spPr bwMode="gray">
                    <a:xfrm>
                      <a:off x="4746" y="1311"/>
                      <a:ext cx="378" cy="116"/>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604" name="Rectangle 504"/>
                    <p:cNvSpPr>
                      <a:spLocks noChangeArrowheads="1"/>
                    </p:cNvSpPr>
                    <p:nvPr/>
                  </p:nvSpPr>
                  <p:spPr bwMode="gray">
                    <a:xfrm>
                      <a:off x="5044" y="1392"/>
                      <a:ext cx="59" cy="17"/>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605" name="Rectangle 505"/>
                    <p:cNvSpPr>
                      <a:spLocks noChangeArrowheads="1"/>
                    </p:cNvSpPr>
                    <p:nvPr/>
                  </p:nvSpPr>
                  <p:spPr bwMode="gray">
                    <a:xfrm>
                      <a:off x="4763" y="1328"/>
                      <a:ext cx="341" cy="52"/>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grpSp>
            </p:grpSp>
            <p:grpSp>
              <p:nvGrpSpPr>
                <p:cNvPr id="41" name="Group 481"/>
                <p:cNvGrpSpPr>
                  <a:grpSpLocks/>
                </p:cNvGrpSpPr>
                <p:nvPr/>
              </p:nvGrpSpPr>
              <p:grpSpPr bwMode="auto">
                <a:xfrm>
                  <a:off x="6096000" y="2285999"/>
                  <a:ext cx="538970" cy="914399"/>
                  <a:chOff x="4506" y="755"/>
                  <a:chExt cx="758" cy="1286"/>
                </a:xfrm>
              </p:grpSpPr>
              <p:pic>
                <p:nvPicPr>
                  <p:cNvPr id="19560"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42" name="Group 483"/>
                  <p:cNvGrpSpPr>
                    <a:grpSpLocks/>
                  </p:cNvGrpSpPr>
                  <p:nvPr/>
                </p:nvGrpSpPr>
                <p:grpSpPr bwMode="auto">
                  <a:xfrm>
                    <a:off x="4656" y="755"/>
                    <a:ext cx="477" cy="1200"/>
                    <a:chOff x="4694" y="755"/>
                    <a:chExt cx="477" cy="1200"/>
                  </a:xfrm>
                </p:grpSpPr>
                <p:grpSp>
                  <p:nvGrpSpPr>
                    <p:cNvPr id="43" name="Group 484"/>
                    <p:cNvGrpSpPr>
                      <a:grpSpLocks/>
                    </p:cNvGrpSpPr>
                    <p:nvPr/>
                  </p:nvGrpSpPr>
                  <p:grpSpPr bwMode="auto">
                    <a:xfrm>
                      <a:off x="4694" y="755"/>
                      <a:ext cx="477" cy="1200"/>
                      <a:chOff x="4694" y="755"/>
                      <a:chExt cx="477" cy="1200"/>
                    </a:xfrm>
                  </p:grpSpPr>
                  <p:sp>
                    <p:nvSpPr>
                      <p:cNvPr id="19582" name="Freeform 485"/>
                      <p:cNvSpPr>
                        <a:spLocks/>
                      </p:cNvSpPr>
                      <p:nvPr/>
                    </p:nvSpPr>
                    <p:spPr bwMode="gray">
                      <a:xfrm>
                        <a:off x="4697" y="756"/>
                        <a:ext cx="475" cy="1201"/>
                      </a:xfrm>
                      <a:custGeom>
                        <a:avLst/>
                        <a:gdLst>
                          <a:gd name="T0" fmla="*/ 290 w 236"/>
                          <a:gd name="T1" fmla="*/ 0 h 438"/>
                          <a:gd name="T2" fmla="*/ 81 w 236"/>
                          <a:gd name="T3" fmla="*/ 0 h 438"/>
                          <a:gd name="T4" fmla="*/ 0 w 236"/>
                          <a:gd name="T5" fmla="*/ 186 h 438"/>
                          <a:gd name="T6" fmla="*/ 0 w 236"/>
                          <a:gd name="T7" fmla="*/ 8813 h 438"/>
                          <a:gd name="T8" fmla="*/ 81 w 236"/>
                          <a:gd name="T9" fmla="*/ 9016 h 438"/>
                          <a:gd name="T10" fmla="*/ 1860 w 236"/>
                          <a:gd name="T11" fmla="*/ 9016 h 438"/>
                          <a:gd name="T12" fmla="*/ 1940 w 236"/>
                          <a:gd name="T13" fmla="*/ 8813 h 438"/>
                          <a:gd name="T14" fmla="*/ 1940 w 236"/>
                          <a:gd name="T15" fmla="*/ 8188 h 438"/>
                          <a:gd name="T16" fmla="*/ 290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pPr algn="ctr"/>
                        <a:endParaRPr lang="en-US" sz="1600">
                          <a:latin typeface="Calibri" pitchFamily="34" charset="0"/>
                        </a:endParaRPr>
                      </a:p>
                    </p:txBody>
                  </p:sp>
                  <p:sp>
                    <p:nvSpPr>
                      <p:cNvPr id="19583" name="Freeform 486"/>
                      <p:cNvSpPr>
                        <a:spLocks/>
                      </p:cNvSpPr>
                      <p:nvPr/>
                    </p:nvSpPr>
                    <p:spPr bwMode="gray">
                      <a:xfrm>
                        <a:off x="4769" y="756"/>
                        <a:ext cx="404" cy="1093"/>
                      </a:xfrm>
                      <a:custGeom>
                        <a:avLst/>
                        <a:gdLst>
                          <a:gd name="T0" fmla="*/ 1648 w 201"/>
                          <a:gd name="T1" fmla="*/ 189 h 398"/>
                          <a:gd name="T2" fmla="*/ 1568 w 201"/>
                          <a:gd name="T3" fmla="*/ 0 h 398"/>
                          <a:gd name="T4" fmla="*/ 0 w 201"/>
                          <a:gd name="T5" fmla="*/ 0 h 398"/>
                          <a:gd name="T6" fmla="*/ 1648 w 201"/>
                          <a:gd name="T7" fmla="*/ 8228 h 398"/>
                          <a:gd name="T8" fmla="*/ 1648 w 201"/>
                          <a:gd name="T9" fmla="*/ 189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pPr algn="ctr"/>
                        <a:endParaRPr lang="en-US" sz="1600">
                          <a:latin typeface="Calibri" pitchFamily="34" charset="0"/>
                        </a:endParaRPr>
                      </a:p>
                    </p:txBody>
                  </p:sp>
                </p:grpSp>
                <p:sp>
                  <p:nvSpPr>
                    <p:cNvPr id="19563" name="Freeform 487"/>
                    <p:cNvSpPr>
                      <a:spLocks/>
                    </p:cNvSpPr>
                    <p:nvPr/>
                  </p:nvSpPr>
                  <p:spPr bwMode="gray">
                    <a:xfrm>
                      <a:off x="4807" y="786"/>
                      <a:ext cx="332" cy="693"/>
                    </a:xfrm>
                    <a:custGeom>
                      <a:avLst/>
                      <a:gdLst>
                        <a:gd name="T0" fmla="*/ 1296 w 166"/>
                        <a:gd name="T1" fmla="*/ 6059 h 234"/>
                        <a:gd name="T2" fmla="*/ 1352 w 166"/>
                        <a:gd name="T3" fmla="*/ 5876 h 234"/>
                        <a:gd name="T4" fmla="*/ 1352 w 166"/>
                        <a:gd name="T5" fmla="*/ 157 h 234"/>
                        <a:gd name="T6" fmla="*/ 1296 w 166"/>
                        <a:gd name="T7" fmla="*/ 0 h 234"/>
                        <a:gd name="T8" fmla="*/ 0 w 166"/>
                        <a:gd name="T9" fmla="*/ 0 h 234"/>
                        <a:gd name="T10" fmla="*/ 976 w 166"/>
                        <a:gd name="T11" fmla="*/ 6059 h 234"/>
                        <a:gd name="T12" fmla="*/ 1296 w 166"/>
                        <a:gd name="T13" fmla="*/ 6059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pPr algn="ctr"/>
                      <a:endParaRPr lang="en-US" sz="1600">
                        <a:latin typeface="Calibri" pitchFamily="34" charset="0"/>
                      </a:endParaRPr>
                    </a:p>
                  </p:txBody>
                </p:sp>
                <p:sp>
                  <p:nvSpPr>
                    <p:cNvPr id="19564" name="Freeform 488"/>
                    <p:cNvSpPr>
                      <a:spLocks/>
                    </p:cNvSpPr>
                    <p:nvPr/>
                  </p:nvSpPr>
                  <p:spPr bwMode="gray">
                    <a:xfrm>
                      <a:off x="4731" y="786"/>
                      <a:ext cx="315" cy="693"/>
                    </a:xfrm>
                    <a:custGeom>
                      <a:avLst/>
                      <a:gdLst>
                        <a:gd name="T0" fmla="*/ 297 w 156"/>
                        <a:gd name="T1" fmla="*/ 0 h 234"/>
                        <a:gd name="T2" fmla="*/ 57 w 156"/>
                        <a:gd name="T3" fmla="*/ 0 h 234"/>
                        <a:gd name="T4" fmla="*/ 0 w 156"/>
                        <a:gd name="T5" fmla="*/ 157 h 234"/>
                        <a:gd name="T6" fmla="*/ 0 w 156"/>
                        <a:gd name="T7" fmla="*/ 5876 h 234"/>
                        <a:gd name="T8" fmla="*/ 57 w 156"/>
                        <a:gd name="T9" fmla="*/ 6059 h 234"/>
                        <a:gd name="T10" fmla="*/ 1284 w 156"/>
                        <a:gd name="T11" fmla="*/ 6059 h 234"/>
                        <a:gd name="T12" fmla="*/ 297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pPr algn="ctr"/>
                      <a:endParaRPr lang="en-US" sz="1600">
                        <a:latin typeface="Calibri" pitchFamily="34" charset="0"/>
                      </a:endParaRPr>
                    </a:p>
                  </p:txBody>
                </p:sp>
                <p:sp>
                  <p:nvSpPr>
                    <p:cNvPr id="19565" name="Rectangle 489"/>
                    <p:cNvSpPr>
                      <a:spLocks noChangeArrowheads="1"/>
                    </p:cNvSpPr>
                    <p:nvPr/>
                  </p:nvSpPr>
                  <p:spPr bwMode="gray">
                    <a:xfrm>
                      <a:off x="4748" y="816"/>
                      <a:ext cx="374" cy="121"/>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566" name="Rectangle 490"/>
                    <p:cNvSpPr>
                      <a:spLocks noChangeArrowheads="1"/>
                    </p:cNvSpPr>
                    <p:nvPr/>
                  </p:nvSpPr>
                  <p:spPr bwMode="gray">
                    <a:xfrm>
                      <a:off x="4748" y="941"/>
                      <a:ext cx="374" cy="116"/>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567" name="Rectangle 491"/>
                    <p:cNvSpPr>
                      <a:spLocks noChangeArrowheads="1"/>
                    </p:cNvSpPr>
                    <p:nvPr/>
                  </p:nvSpPr>
                  <p:spPr bwMode="gray">
                    <a:xfrm>
                      <a:off x="5042" y="1023"/>
                      <a:ext cx="59" cy="17"/>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568" name="Rectangle 492"/>
                    <p:cNvSpPr>
                      <a:spLocks noChangeArrowheads="1"/>
                    </p:cNvSpPr>
                    <p:nvPr/>
                  </p:nvSpPr>
                  <p:spPr bwMode="gray">
                    <a:xfrm>
                      <a:off x="4765" y="958"/>
                      <a:ext cx="336" cy="52"/>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sp>
                  <p:nvSpPr>
                    <p:cNvPr id="19569" name="Rectangle 493"/>
                    <p:cNvSpPr>
                      <a:spLocks noChangeArrowheads="1"/>
                    </p:cNvSpPr>
                    <p:nvPr/>
                  </p:nvSpPr>
                  <p:spPr bwMode="gray">
                    <a:xfrm>
                      <a:off x="5042" y="898"/>
                      <a:ext cx="59" cy="17"/>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570" name="Rectangle 494"/>
                    <p:cNvSpPr>
                      <a:spLocks noChangeArrowheads="1"/>
                    </p:cNvSpPr>
                    <p:nvPr/>
                  </p:nvSpPr>
                  <p:spPr bwMode="gray">
                    <a:xfrm>
                      <a:off x="4765" y="833"/>
                      <a:ext cx="336" cy="52"/>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sp>
                  <p:nvSpPr>
                    <p:cNvPr id="19571" name="Freeform 495"/>
                    <p:cNvSpPr>
                      <a:spLocks/>
                    </p:cNvSpPr>
                    <p:nvPr/>
                  </p:nvSpPr>
                  <p:spPr bwMode="gray">
                    <a:xfrm>
                      <a:off x="4731" y="1866"/>
                      <a:ext cx="408" cy="34"/>
                    </a:xfrm>
                    <a:custGeom>
                      <a:avLst/>
                      <a:gdLst>
                        <a:gd name="T0" fmla="*/ 0 w 202"/>
                        <a:gd name="T1" fmla="*/ 0 h 15"/>
                        <a:gd name="T2" fmla="*/ 0 w 202"/>
                        <a:gd name="T3" fmla="*/ 63 h 15"/>
                        <a:gd name="T4" fmla="*/ 89 w 202"/>
                        <a:gd name="T5" fmla="*/ 154 h 15"/>
                        <a:gd name="T6" fmla="*/ 1575 w 202"/>
                        <a:gd name="T7" fmla="*/ 154 h 15"/>
                        <a:gd name="T8" fmla="*/ 1664 w 202"/>
                        <a:gd name="T9" fmla="*/ 63 h 15"/>
                        <a:gd name="T10" fmla="*/ 1664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pPr algn="ctr"/>
                      <a:endParaRPr lang="en-US" sz="1600">
                        <a:latin typeface="Calibri" pitchFamily="34" charset="0"/>
                      </a:endParaRPr>
                    </a:p>
                  </p:txBody>
                </p:sp>
                <p:sp>
                  <p:nvSpPr>
                    <p:cNvPr id="19572" name="Freeform 496"/>
                    <p:cNvSpPr>
                      <a:spLocks/>
                    </p:cNvSpPr>
                    <p:nvPr/>
                  </p:nvSpPr>
                  <p:spPr bwMode="gray">
                    <a:xfrm>
                      <a:off x="4731" y="1836"/>
                      <a:ext cx="408" cy="30"/>
                    </a:xfrm>
                    <a:custGeom>
                      <a:avLst/>
                      <a:gdLst>
                        <a:gd name="T0" fmla="*/ 1664 w 202"/>
                        <a:gd name="T1" fmla="*/ 107 h 14"/>
                        <a:gd name="T2" fmla="*/ 1575 w 202"/>
                        <a:gd name="T3" fmla="*/ 0 h 14"/>
                        <a:gd name="T4" fmla="*/ 89 w 202"/>
                        <a:gd name="T5" fmla="*/ 0 h 14"/>
                        <a:gd name="T6" fmla="*/ 0 w 202"/>
                        <a:gd name="T7" fmla="*/ 107 h 14"/>
                        <a:gd name="T8" fmla="*/ 0 w 202"/>
                        <a:gd name="T9" fmla="*/ 167 h 14"/>
                        <a:gd name="T10" fmla="*/ 1664 w 202"/>
                        <a:gd name="T11" fmla="*/ 167 h 14"/>
                        <a:gd name="T12" fmla="*/ 1664 w 202"/>
                        <a:gd name="T13" fmla="*/ 107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pPr algn="ctr"/>
                      <a:endParaRPr lang="en-US" sz="1600">
                        <a:latin typeface="Calibri" pitchFamily="34" charset="0"/>
                      </a:endParaRPr>
                    </a:p>
                  </p:txBody>
                </p:sp>
                <p:sp>
                  <p:nvSpPr>
                    <p:cNvPr id="19573" name="Rectangle 497"/>
                    <p:cNvSpPr>
                      <a:spLocks noChangeArrowheads="1"/>
                    </p:cNvSpPr>
                    <p:nvPr/>
                  </p:nvSpPr>
                  <p:spPr bwMode="gray">
                    <a:xfrm>
                      <a:off x="4748" y="1066"/>
                      <a:ext cx="374" cy="116"/>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574" name="Rectangle 498"/>
                    <p:cNvSpPr>
                      <a:spLocks noChangeArrowheads="1"/>
                    </p:cNvSpPr>
                    <p:nvPr/>
                  </p:nvSpPr>
                  <p:spPr bwMode="gray">
                    <a:xfrm>
                      <a:off x="5042" y="1143"/>
                      <a:ext cx="59" cy="22"/>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575" name="Rectangle 499"/>
                    <p:cNvSpPr>
                      <a:spLocks noChangeArrowheads="1"/>
                    </p:cNvSpPr>
                    <p:nvPr/>
                  </p:nvSpPr>
                  <p:spPr bwMode="gray">
                    <a:xfrm>
                      <a:off x="4765" y="1083"/>
                      <a:ext cx="336" cy="47"/>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sp>
                  <p:nvSpPr>
                    <p:cNvPr id="19576" name="Rectangle 500"/>
                    <p:cNvSpPr>
                      <a:spLocks noChangeArrowheads="1"/>
                    </p:cNvSpPr>
                    <p:nvPr/>
                  </p:nvSpPr>
                  <p:spPr bwMode="gray">
                    <a:xfrm>
                      <a:off x="4748" y="1186"/>
                      <a:ext cx="374" cy="116"/>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577" name="Rectangle 501"/>
                    <p:cNvSpPr>
                      <a:spLocks noChangeArrowheads="1"/>
                    </p:cNvSpPr>
                    <p:nvPr/>
                  </p:nvSpPr>
                  <p:spPr bwMode="gray">
                    <a:xfrm>
                      <a:off x="5042" y="1268"/>
                      <a:ext cx="59" cy="17"/>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578" name="Rectangle 502"/>
                    <p:cNvSpPr>
                      <a:spLocks noChangeArrowheads="1"/>
                    </p:cNvSpPr>
                    <p:nvPr/>
                  </p:nvSpPr>
                  <p:spPr bwMode="gray">
                    <a:xfrm>
                      <a:off x="4765" y="1208"/>
                      <a:ext cx="336" cy="47"/>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sp>
                  <p:nvSpPr>
                    <p:cNvPr id="19579" name="Rectangle 503"/>
                    <p:cNvSpPr>
                      <a:spLocks noChangeArrowheads="1"/>
                    </p:cNvSpPr>
                    <p:nvPr/>
                  </p:nvSpPr>
                  <p:spPr bwMode="gray">
                    <a:xfrm>
                      <a:off x="4748" y="1311"/>
                      <a:ext cx="374" cy="116"/>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580" name="Rectangle 504"/>
                    <p:cNvSpPr>
                      <a:spLocks noChangeArrowheads="1"/>
                    </p:cNvSpPr>
                    <p:nvPr/>
                  </p:nvSpPr>
                  <p:spPr bwMode="gray">
                    <a:xfrm>
                      <a:off x="5042" y="1393"/>
                      <a:ext cx="59" cy="17"/>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581" name="Rectangle 505"/>
                    <p:cNvSpPr>
                      <a:spLocks noChangeArrowheads="1"/>
                    </p:cNvSpPr>
                    <p:nvPr/>
                  </p:nvSpPr>
                  <p:spPr bwMode="gray">
                    <a:xfrm>
                      <a:off x="4765" y="1328"/>
                      <a:ext cx="336" cy="52"/>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grpSp>
            </p:grpSp>
            <p:grpSp>
              <p:nvGrpSpPr>
                <p:cNvPr id="44" name="Group 481"/>
                <p:cNvGrpSpPr>
                  <a:grpSpLocks/>
                </p:cNvGrpSpPr>
                <p:nvPr/>
              </p:nvGrpSpPr>
              <p:grpSpPr bwMode="auto">
                <a:xfrm>
                  <a:off x="5715000" y="2209799"/>
                  <a:ext cx="538970" cy="914399"/>
                  <a:chOff x="4506" y="755"/>
                  <a:chExt cx="758" cy="1286"/>
                </a:xfrm>
              </p:grpSpPr>
              <p:pic>
                <p:nvPicPr>
                  <p:cNvPr id="19536" name="Picture 482"/>
                  <p:cNvPicPr>
                    <a:picLocks noChangeAspect="1" noChangeArrowheads="1"/>
                  </p:cNvPicPr>
                  <p:nvPr/>
                </p:nvPicPr>
                <p:blipFill>
                  <a:blip r:embed="rId10"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45" name="Group 483"/>
                  <p:cNvGrpSpPr>
                    <a:grpSpLocks/>
                  </p:cNvGrpSpPr>
                  <p:nvPr/>
                </p:nvGrpSpPr>
                <p:grpSpPr bwMode="auto">
                  <a:xfrm>
                    <a:off x="4656" y="755"/>
                    <a:ext cx="477" cy="1200"/>
                    <a:chOff x="4694" y="755"/>
                    <a:chExt cx="477" cy="1200"/>
                  </a:xfrm>
                </p:grpSpPr>
                <p:grpSp>
                  <p:nvGrpSpPr>
                    <p:cNvPr id="46" name="Group 484"/>
                    <p:cNvGrpSpPr>
                      <a:grpSpLocks/>
                    </p:cNvGrpSpPr>
                    <p:nvPr/>
                  </p:nvGrpSpPr>
                  <p:grpSpPr bwMode="auto">
                    <a:xfrm>
                      <a:off x="4694" y="755"/>
                      <a:ext cx="477" cy="1200"/>
                      <a:chOff x="4694" y="755"/>
                      <a:chExt cx="477" cy="1200"/>
                    </a:xfrm>
                  </p:grpSpPr>
                  <p:sp>
                    <p:nvSpPr>
                      <p:cNvPr id="19558" name="Freeform 485"/>
                      <p:cNvSpPr>
                        <a:spLocks/>
                      </p:cNvSpPr>
                      <p:nvPr/>
                    </p:nvSpPr>
                    <p:spPr bwMode="gray">
                      <a:xfrm>
                        <a:off x="4695" y="755"/>
                        <a:ext cx="479" cy="1201"/>
                      </a:xfrm>
                      <a:custGeom>
                        <a:avLst/>
                        <a:gdLst>
                          <a:gd name="T0" fmla="*/ 292 w 236"/>
                          <a:gd name="T1" fmla="*/ 0 h 438"/>
                          <a:gd name="T2" fmla="*/ 81 w 236"/>
                          <a:gd name="T3" fmla="*/ 0 h 438"/>
                          <a:gd name="T4" fmla="*/ 0 w 236"/>
                          <a:gd name="T5" fmla="*/ 186 h 438"/>
                          <a:gd name="T6" fmla="*/ 0 w 236"/>
                          <a:gd name="T7" fmla="*/ 8813 h 438"/>
                          <a:gd name="T8" fmla="*/ 81 w 236"/>
                          <a:gd name="T9" fmla="*/ 9016 h 438"/>
                          <a:gd name="T10" fmla="*/ 1875 w 236"/>
                          <a:gd name="T11" fmla="*/ 9016 h 438"/>
                          <a:gd name="T12" fmla="*/ 1957 w 236"/>
                          <a:gd name="T13" fmla="*/ 8813 h 438"/>
                          <a:gd name="T14" fmla="*/ 1957 w 236"/>
                          <a:gd name="T15" fmla="*/ 8188 h 438"/>
                          <a:gd name="T16" fmla="*/ 292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pPr algn="ctr"/>
                        <a:endParaRPr lang="en-US" sz="1600">
                          <a:latin typeface="Calibri" pitchFamily="34" charset="0"/>
                        </a:endParaRPr>
                      </a:p>
                    </p:txBody>
                  </p:sp>
                  <p:sp>
                    <p:nvSpPr>
                      <p:cNvPr id="19559" name="Freeform 486"/>
                      <p:cNvSpPr>
                        <a:spLocks/>
                      </p:cNvSpPr>
                      <p:nvPr/>
                    </p:nvSpPr>
                    <p:spPr bwMode="gray">
                      <a:xfrm>
                        <a:off x="4766" y="755"/>
                        <a:ext cx="408" cy="1093"/>
                      </a:xfrm>
                      <a:custGeom>
                        <a:avLst/>
                        <a:gdLst>
                          <a:gd name="T0" fmla="*/ 1664 w 201"/>
                          <a:gd name="T1" fmla="*/ 189 h 398"/>
                          <a:gd name="T2" fmla="*/ 1583 w 201"/>
                          <a:gd name="T3" fmla="*/ 0 h 398"/>
                          <a:gd name="T4" fmla="*/ 0 w 201"/>
                          <a:gd name="T5" fmla="*/ 0 h 398"/>
                          <a:gd name="T6" fmla="*/ 1664 w 201"/>
                          <a:gd name="T7" fmla="*/ 8228 h 398"/>
                          <a:gd name="T8" fmla="*/ 1664 w 201"/>
                          <a:gd name="T9" fmla="*/ 189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pPr algn="ctr"/>
                        <a:endParaRPr lang="en-US" sz="1600">
                          <a:latin typeface="Calibri" pitchFamily="34" charset="0"/>
                        </a:endParaRPr>
                      </a:p>
                    </p:txBody>
                  </p:sp>
                </p:grpSp>
                <p:sp>
                  <p:nvSpPr>
                    <p:cNvPr id="19539" name="Freeform 487"/>
                    <p:cNvSpPr>
                      <a:spLocks/>
                    </p:cNvSpPr>
                    <p:nvPr/>
                  </p:nvSpPr>
                  <p:spPr bwMode="gray">
                    <a:xfrm>
                      <a:off x="4804" y="786"/>
                      <a:ext cx="336" cy="693"/>
                    </a:xfrm>
                    <a:custGeom>
                      <a:avLst/>
                      <a:gdLst>
                        <a:gd name="T0" fmla="*/ 1312 w 166"/>
                        <a:gd name="T1" fmla="*/ 6059 h 234"/>
                        <a:gd name="T2" fmla="*/ 1368 w 166"/>
                        <a:gd name="T3" fmla="*/ 5876 h 234"/>
                        <a:gd name="T4" fmla="*/ 1368 w 166"/>
                        <a:gd name="T5" fmla="*/ 157 h 234"/>
                        <a:gd name="T6" fmla="*/ 1312 w 166"/>
                        <a:gd name="T7" fmla="*/ 0 h 234"/>
                        <a:gd name="T8" fmla="*/ 0 w 166"/>
                        <a:gd name="T9" fmla="*/ 0 h 234"/>
                        <a:gd name="T10" fmla="*/ 988 w 166"/>
                        <a:gd name="T11" fmla="*/ 6059 h 234"/>
                        <a:gd name="T12" fmla="*/ 1312 w 166"/>
                        <a:gd name="T13" fmla="*/ 6059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pPr algn="ctr"/>
                      <a:endParaRPr lang="en-US" sz="1600">
                        <a:latin typeface="Calibri" pitchFamily="34" charset="0"/>
                      </a:endParaRPr>
                    </a:p>
                  </p:txBody>
                </p:sp>
                <p:sp>
                  <p:nvSpPr>
                    <p:cNvPr id="19540" name="Freeform 488"/>
                    <p:cNvSpPr>
                      <a:spLocks/>
                    </p:cNvSpPr>
                    <p:nvPr/>
                  </p:nvSpPr>
                  <p:spPr bwMode="gray">
                    <a:xfrm>
                      <a:off x="4729" y="786"/>
                      <a:ext cx="320" cy="693"/>
                    </a:xfrm>
                    <a:custGeom>
                      <a:avLst/>
                      <a:gdLst>
                        <a:gd name="T0" fmla="*/ 302 w 156"/>
                        <a:gd name="T1" fmla="*/ 0 h 234"/>
                        <a:gd name="T2" fmla="*/ 57 w 156"/>
                        <a:gd name="T3" fmla="*/ 0 h 234"/>
                        <a:gd name="T4" fmla="*/ 0 w 156"/>
                        <a:gd name="T5" fmla="*/ 157 h 234"/>
                        <a:gd name="T6" fmla="*/ 0 w 156"/>
                        <a:gd name="T7" fmla="*/ 5876 h 234"/>
                        <a:gd name="T8" fmla="*/ 57 w 156"/>
                        <a:gd name="T9" fmla="*/ 6059 h 234"/>
                        <a:gd name="T10" fmla="*/ 1305 w 156"/>
                        <a:gd name="T11" fmla="*/ 6059 h 234"/>
                        <a:gd name="T12" fmla="*/ 302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pPr algn="ctr"/>
                      <a:endParaRPr lang="en-US" sz="1600">
                        <a:latin typeface="Calibri" pitchFamily="34" charset="0"/>
                      </a:endParaRPr>
                    </a:p>
                  </p:txBody>
                </p:sp>
                <p:sp>
                  <p:nvSpPr>
                    <p:cNvPr id="19541" name="Rectangle 489"/>
                    <p:cNvSpPr>
                      <a:spLocks noChangeArrowheads="1"/>
                    </p:cNvSpPr>
                    <p:nvPr/>
                  </p:nvSpPr>
                  <p:spPr bwMode="gray">
                    <a:xfrm>
                      <a:off x="4745" y="816"/>
                      <a:ext cx="378" cy="121"/>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542" name="Rectangle 490"/>
                    <p:cNvSpPr>
                      <a:spLocks noChangeArrowheads="1"/>
                    </p:cNvSpPr>
                    <p:nvPr/>
                  </p:nvSpPr>
                  <p:spPr bwMode="gray">
                    <a:xfrm>
                      <a:off x="4745" y="940"/>
                      <a:ext cx="378" cy="116"/>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543" name="Rectangle 491"/>
                    <p:cNvSpPr>
                      <a:spLocks noChangeArrowheads="1"/>
                    </p:cNvSpPr>
                    <p:nvPr/>
                  </p:nvSpPr>
                  <p:spPr bwMode="gray">
                    <a:xfrm>
                      <a:off x="5044" y="1022"/>
                      <a:ext cx="59" cy="17"/>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544" name="Rectangle 492"/>
                    <p:cNvSpPr>
                      <a:spLocks noChangeArrowheads="1"/>
                    </p:cNvSpPr>
                    <p:nvPr/>
                  </p:nvSpPr>
                  <p:spPr bwMode="gray">
                    <a:xfrm>
                      <a:off x="4762" y="958"/>
                      <a:ext cx="341" cy="52"/>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sp>
                  <p:nvSpPr>
                    <p:cNvPr id="19545" name="Rectangle 493"/>
                    <p:cNvSpPr>
                      <a:spLocks noChangeArrowheads="1"/>
                    </p:cNvSpPr>
                    <p:nvPr/>
                  </p:nvSpPr>
                  <p:spPr bwMode="gray">
                    <a:xfrm>
                      <a:off x="5044" y="897"/>
                      <a:ext cx="59" cy="17"/>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546" name="Rectangle 494"/>
                    <p:cNvSpPr>
                      <a:spLocks noChangeArrowheads="1"/>
                    </p:cNvSpPr>
                    <p:nvPr/>
                  </p:nvSpPr>
                  <p:spPr bwMode="gray">
                    <a:xfrm>
                      <a:off x="4762" y="833"/>
                      <a:ext cx="341" cy="52"/>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sp>
                  <p:nvSpPr>
                    <p:cNvPr id="19547" name="Freeform 495"/>
                    <p:cNvSpPr>
                      <a:spLocks/>
                    </p:cNvSpPr>
                    <p:nvPr/>
                  </p:nvSpPr>
                  <p:spPr bwMode="gray">
                    <a:xfrm>
                      <a:off x="4729" y="1866"/>
                      <a:ext cx="412" cy="34"/>
                    </a:xfrm>
                    <a:custGeom>
                      <a:avLst/>
                      <a:gdLst>
                        <a:gd name="T0" fmla="*/ 0 w 202"/>
                        <a:gd name="T1" fmla="*/ 0 h 15"/>
                        <a:gd name="T2" fmla="*/ 0 w 202"/>
                        <a:gd name="T3" fmla="*/ 63 h 15"/>
                        <a:gd name="T4" fmla="*/ 90 w 202"/>
                        <a:gd name="T5" fmla="*/ 154 h 15"/>
                        <a:gd name="T6" fmla="*/ 1591 w 202"/>
                        <a:gd name="T7" fmla="*/ 154 h 15"/>
                        <a:gd name="T8" fmla="*/ 1681 w 202"/>
                        <a:gd name="T9" fmla="*/ 63 h 15"/>
                        <a:gd name="T10" fmla="*/ 1681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pPr algn="ctr"/>
                      <a:endParaRPr lang="en-US" sz="1600">
                        <a:latin typeface="Calibri" pitchFamily="34" charset="0"/>
                      </a:endParaRPr>
                    </a:p>
                  </p:txBody>
                </p:sp>
                <p:sp>
                  <p:nvSpPr>
                    <p:cNvPr id="19548" name="Freeform 496"/>
                    <p:cNvSpPr>
                      <a:spLocks/>
                    </p:cNvSpPr>
                    <p:nvPr/>
                  </p:nvSpPr>
                  <p:spPr bwMode="gray">
                    <a:xfrm>
                      <a:off x="4729" y="1836"/>
                      <a:ext cx="412" cy="30"/>
                    </a:xfrm>
                    <a:custGeom>
                      <a:avLst/>
                      <a:gdLst>
                        <a:gd name="T0" fmla="*/ 1681 w 202"/>
                        <a:gd name="T1" fmla="*/ 107 h 14"/>
                        <a:gd name="T2" fmla="*/ 1591 w 202"/>
                        <a:gd name="T3" fmla="*/ 0 h 14"/>
                        <a:gd name="T4" fmla="*/ 90 w 202"/>
                        <a:gd name="T5" fmla="*/ 0 h 14"/>
                        <a:gd name="T6" fmla="*/ 0 w 202"/>
                        <a:gd name="T7" fmla="*/ 107 h 14"/>
                        <a:gd name="T8" fmla="*/ 0 w 202"/>
                        <a:gd name="T9" fmla="*/ 167 h 14"/>
                        <a:gd name="T10" fmla="*/ 1681 w 202"/>
                        <a:gd name="T11" fmla="*/ 167 h 14"/>
                        <a:gd name="T12" fmla="*/ 1681 w 202"/>
                        <a:gd name="T13" fmla="*/ 107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pPr algn="ctr"/>
                      <a:endParaRPr lang="en-US" sz="1600">
                        <a:latin typeface="Calibri" pitchFamily="34" charset="0"/>
                      </a:endParaRPr>
                    </a:p>
                  </p:txBody>
                </p:sp>
                <p:sp>
                  <p:nvSpPr>
                    <p:cNvPr id="19549" name="Rectangle 497"/>
                    <p:cNvSpPr>
                      <a:spLocks noChangeArrowheads="1"/>
                    </p:cNvSpPr>
                    <p:nvPr/>
                  </p:nvSpPr>
                  <p:spPr bwMode="gray">
                    <a:xfrm>
                      <a:off x="4745" y="1065"/>
                      <a:ext cx="378" cy="116"/>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550" name="Rectangle 498"/>
                    <p:cNvSpPr>
                      <a:spLocks noChangeArrowheads="1"/>
                    </p:cNvSpPr>
                    <p:nvPr/>
                  </p:nvSpPr>
                  <p:spPr bwMode="gray">
                    <a:xfrm>
                      <a:off x="5044" y="1143"/>
                      <a:ext cx="59" cy="22"/>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551" name="Rectangle 499"/>
                    <p:cNvSpPr>
                      <a:spLocks noChangeArrowheads="1"/>
                    </p:cNvSpPr>
                    <p:nvPr/>
                  </p:nvSpPr>
                  <p:spPr bwMode="gray">
                    <a:xfrm>
                      <a:off x="4762" y="1083"/>
                      <a:ext cx="341" cy="47"/>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sp>
                  <p:nvSpPr>
                    <p:cNvPr id="19552" name="Rectangle 500"/>
                    <p:cNvSpPr>
                      <a:spLocks noChangeArrowheads="1"/>
                    </p:cNvSpPr>
                    <p:nvPr/>
                  </p:nvSpPr>
                  <p:spPr bwMode="gray">
                    <a:xfrm>
                      <a:off x="4745" y="1186"/>
                      <a:ext cx="378" cy="116"/>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553" name="Rectangle 501"/>
                    <p:cNvSpPr>
                      <a:spLocks noChangeArrowheads="1"/>
                    </p:cNvSpPr>
                    <p:nvPr/>
                  </p:nvSpPr>
                  <p:spPr bwMode="gray">
                    <a:xfrm>
                      <a:off x="5044" y="1268"/>
                      <a:ext cx="59" cy="17"/>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554" name="Rectangle 502"/>
                    <p:cNvSpPr>
                      <a:spLocks noChangeArrowheads="1"/>
                    </p:cNvSpPr>
                    <p:nvPr/>
                  </p:nvSpPr>
                  <p:spPr bwMode="gray">
                    <a:xfrm>
                      <a:off x="4762" y="1207"/>
                      <a:ext cx="341" cy="47"/>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sp>
                  <p:nvSpPr>
                    <p:cNvPr id="19555" name="Rectangle 503"/>
                    <p:cNvSpPr>
                      <a:spLocks noChangeArrowheads="1"/>
                    </p:cNvSpPr>
                    <p:nvPr/>
                  </p:nvSpPr>
                  <p:spPr bwMode="gray">
                    <a:xfrm>
                      <a:off x="4745" y="1311"/>
                      <a:ext cx="378" cy="116"/>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556" name="Rectangle 504"/>
                    <p:cNvSpPr>
                      <a:spLocks noChangeArrowheads="1"/>
                    </p:cNvSpPr>
                    <p:nvPr/>
                  </p:nvSpPr>
                  <p:spPr bwMode="gray">
                    <a:xfrm>
                      <a:off x="5044" y="1392"/>
                      <a:ext cx="59" cy="17"/>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557" name="Rectangle 505"/>
                    <p:cNvSpPr>
                      <a:spLocks noChangeArrowheads="1"/>
                    </p:cNvSpPr>
                    <p:nvPr/>
                  </p:nvSpPr>
                  <p:spPr bwMode="gray">
                    <a:xfrm>
                      <a:off x="4762" y="1328"/>
                      <a:ext cx="341" cy="52"/>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grpSp>
            </p:grpSp>
          </p:grpSp>
          <p:pic>
            <p:nvPicPr>
              <p:cNvPr id="19531" name="Picture 34" descr="FotoIcon_Rechteck_Rand"/>
              <p:cNvPicPr>
                <a:picLocks noChangeAspect="1" noChangeArrowheads="1"/>
              </p:cNvPicPr>
              <p:nvPr/>
            </p:nvPicPr>
            <p:blipFill>
              <a:blip r:embed="rId4" cstate="print"/>
              <a:srcRect/>
              <a:stretch>
                <a:fillRect/>
              </a:stretch>
            </p:blipFill>
            <p:spPr bwMode="auto">
              <a:xfrm>
                <a:off x="9404593" y="2053293"/>
                <a:ext cx="1000230" cy="998174"/>
              </a:xfrm>
              <a:prstGeom prst="rect">
                <a:avLst/>
              </a:prstGeom>
              <a:noFill/>
              <a:ln w="9525">
                <a:noFill/>
                <a:miter lim="800000"/>
                <a:headEnd/>
                <a:tailEnd/>
              </a:ln>
            </p:spPr>
          </p:pic>
          <p:pic>
            <p:nvPicPr>
              <p:cNvPr id="19532" name="Picture 9"/>
              <p:cNvPicPr>
                <a:picLocks noChangeAspect="1" noChangeArrowheads="1"/>
              </p:cNvPicPr>
              <p:nvPr/>
            </p:nvPicPr>
            <p:blipFill>
              <a:blip r:embed="rId5" cstate="print"/>
              <a:srcRect/>
              <a:stretch>
                <a:fillRect/>
              </a:stretch>
            </p:blipFill>
            <p:spPr bwMode="auto">
              <a:xfrm>
                <a:off x="9271000" y="2911709"/>
                <a:ext cx="1346200" cy="284312"/>
              </a:xfrm>
              <a:prstGeom prst="rect">
                <a:avLst/>
              </a:prstGeom>
              <a:noFill/>
              <a:ln w="9525">
                <a:noFill/>
                <a:miter lim="800000"/>
                <a:headEnd/>
                <a:tailEnd/>
              </a:ln>
            </p:spPr>
          </p:pic>
        </p:grpSp>
      </p:grpSp>
      <p:grpSp>
        <p:nvGrpSpPr>
          <p:cNvPr id="47" name="Group 315"/>
          <p:cNvGrpSpPr>
            <a:grpSpLocks/>
          </p:cNvGrpSpPr>
          <p:nvPr/>
        </p:nvGrpSpPr>
        <p:grpSpPr bwMode="auto">
          <a:xfrm>
            <a:off x="3251200" y="3830638"/>
            <a:ext cx="1016000" cy="1530350"/>
            <a:chOff x="4462657" y="3498600"/>
            <a:chExt cx="1015222" cy="1530173"/>
          </a:xfrm>
        </p:grpSpPr>
        <p:cxnSp>
          <p:nvCxnSpPr>
            <p:cNvPr id="256" name="Straight Arrow Connector 255"/>
            <p:cNvCxnSpPr/>
            <p:nvPr/>
          </p:nvCxnSpPr>
          <p:spPr bwMode="auto">
            <a:xfrm rot="16200000" flipV="1">
              <a:off x="4623471" y="3793050"/>
              <a:ext cx="598418" cy="9518"/>
            </a:xfrm>
            <a:prstGeom prst="straightConnector1">
              <a:avLst/>
            </a:prstGeom>
            <a:solidFill>
              <a:schemeClr val="accent1"/>
            </a:solidFill>
            <a:ln w="38100" cap="flat" cmpd="sng" algn="ctr">
              <a:solidFill>
                <a:schemeClr val="bg2">
                  <a:lumMod val="75000"/>
                </a:schemeClr>
              </a:solidFill>
              <a:prstDash val="solid"/>
              <a:round/>
              <a:headEnd type="none"/>
              <a:tailEnd type="none"/>
            </a:ln>
            <a:effectLst/>
          </p:spPr>
        </p:cxnSp>
        <p:sp>
          <p:nvSpPr>
            <p:cNvPr id="19520" name="TextBox 668"/>
            <p:cNvSpPr txBox="1">
              <a:spLocks noChangeArrowheads="1"/>
            </p:cNvSpPr>
            <p:nvPr/>
          </p:nvSpPr>
          <p:spPr bwMode="auto">
            <a:xfrm>
              <a:off x="4565766" y="4612896"/>
              <a:ext cx="912113" cy="415877"/>
            </a:xfrm>
            <a:prstGeom prst="rect">
              <a:avLst/>
            </a:prstGeom>
            <a:noFill/>
            <a:ln w="9525">
              <a:noFill/>
              <a:miter lim="800000"/>
              <a:headEnd/>
              <a:tailEnd/>
            </a:ln>
          </p:spPr>
          <p:txBody>
            <a:bodyPr wrap="none">
              <a:spAutoFit/>
            </a:bodyPr>
            <a:lstStyle/>
            <a:p>
              <a:pPr algn="ctr"/>
              <a:r>
                <a:rPr lang="en-US" sz="1000">
                  <a:latin typeface="Calibri" pitchFamily="34" charset="0"/>
                  <a:cs typeface="Arial" pitchFamily="34" charset="0"/>
                </a:rPr>
                <a:t>Corporate</a:t>
              </a:r>
            </a:p>
            <a:p>
              <a:pPr algn="ctr"/>
              <a:r>
                <a:rPr lang="en-US" sz="1000">
                  <a:latin typeface="Calibri" pitchFamily="34" charset="0"/>
                  <a:cs typeface="Arial" pitchFamily="34" charset="0"/>
                </a:rPr>
                <a:t>Data Center</a:t>
              </a:r>
            </a:p>
          </p:txBody>
        </p:sp>
        <p:grpSp>
          <p:nvGrpSpPr>
            <p:cNvPr id="48" name="Group 749"/>
            <p:cNvGrpSpPr>
              <a:grpSpLocks/>
            </p:cNvGrpSpPr>
            <p:nvPr/>
          </p:nvGrpSpPr>
          <p:grpSpPr bwMode="auto">
            <a:xfrm>
              <a:off x="4462657" y="3862368"/>
              <a:ext cx="983055" cy="820461"/>
              <a:chOff x="9271000" y="3722157"/>
              <a:chExt cx="1346200" cy="1150264"/>
            </a:xfrm>
          </p:grpSpPr>
          <p:sp>
            <p:nvSpPr>
              <p:cNvPr id="19522" name="AutoShape 26"/>
              <p:cNvSpPr>
                <a:spLocks noChangeArrowheads="1"/>
              </p:cNvSpPr>
              <p:nvPr/>
            </p:nvSpPr>
            <p:spPr bwMode="auto">
              <a:xfrm>
                <a:off x="9402537" y="3722157"/>
                <a:ext cx="1009136" cy="1009136"/>
              </a:xfrm>
              <a:prstGeom prst="roundRect">
                <a:avLst>
                  <a:gd name="adj" fmla="val 16667"/>
                </a:avLst>
              </a:prstGeom>
              <a:blipFill dpi="0" rotWithShape="1">
                <a:blip r:embed="rId2" cstate="print"/>
                <a:srcRect/>
                <a:stretch>
                  <a:fillRect/>
                </a:stretch>
              </a:blipFill>
              <a:ln w="9525">
                <a:solidFill>
                  <a:schemeClr val="tx1"/>
                </a:solidFill>
                <a:round/>
                <a:headEnd/>
                <a:tailEnd/>
              </a:ln>
            </p:spPr>
            <p:txBody>
              <a:bodyPr wrap="none" anchor="ctr"/>
              <a:lstStyle/>
              <a:p>
                <a:pPr algn="ctr"/>
                <a:endParaRPr lang="en-US" sz="1600">
                  <a:latin typeface="Calibri" pitchFamily="34" charset="0"/>
                </a:endParaRPr>
              </a:p>
            </p:txBody>
          </p:sp>
          <p:pic>
            <p:nvPicPr>
              <p:cNvPr id="19523" name="Picture 751" descr="building.wmf"/>
              <p:cNvPicPr>
                <a:picLocks noChangeAspect="1"/>
              </p:cNvPicPr>
              <p:nvPr/>
            </p:nvPicPr>
            <p:blipFill>
              <a:blip r:embed="rId11" cstate="print"/>
              <a:srcRect/>
              <a:stretch>
                <a:fillRect/>
              </a:stretch>
            </p:blipFill>
            <p:spPr bwMode="auto">
              <a:xfrm>
                <a:off x="9508066" y="3869266"/>
                <a:ext cx="794115" cy="719667"/>
              </a:xfrm>
              <a:prstGeom prst="rect">
                <a:avLst/>
              </a:prstGeom>
              <a:noFill/>
              <a:ln w="9525">
                <a:noFill/>
                <a:miter lim="800000"/>
                <a:headEnd/>
                <a:tailEnd/>
              </a:ln>
            </p:spPr>
          </p:pic>
          <p:pic>
            <p:nvPicPr>
              <p:cNvPr id="19524" name="Picture 34" descr="FotoIcon_Rechteck_Rand"/>
              <p:cNvPicPr>
                <a:picLocks noChangeAspect="1" noChangeArrowheads="1"/>
              </p:cNvPicPr>
              <p:nvPr/>
            </p:nvPicPr>
            <p:blipFill>
              <a:blip r:embed="rId12" cstate="print"/>
              <a:srcRect/>
              <a:stretch>
                <a:fillRect/>
              </a:stretch>
            </p:blipFill>
            <p:spPr bwMode="auto">
              <a:xfrm>
                <a:off x="9404593" y="3729693"/>
                <a:ext cx="1000230" cy="998174"/>
              </a:xfrm>
              <a:prstGeom prst="rect">
                <a:avLst/>
              </a:prstGeom>
              <a:noFill/>
              <a:ln w="9525">
                <a:noFill/>
                <a:miter lim="800000"/>
                <a:headEnd/>
                <a:tailEnd/>
              </a:ln>
            </p:spPr>
          </p:pic>
          <p:pic>
            <p:nvPicPr>
              <p:cNvPr id="19525" name="Picture 9"/>
              <p:cNvPicPr>
                <a:picLocks noChangeAspect="1" noChangeArrowheads="1"/>
              </p:cNvPicPr>
              <p:nvPr/>
            </p:nvPicPr>
            <p:blipFill>
              <a:blip r:embed="rId5" cstate="print"/>
              <a:srcRect/>
              <a:stretch>
                <a:fillRect/>
              </a:stretch>
            </p:blipFill>
            <p:spPr bwMode="auto">
              <a:xfrm>
                <a:off x="9271000" y="4588109"/>
                <a:ext cx="1346200" cy="284312"/>
              </a:xfrm>
              <a:prstGeom prst="rect">
                <a:avLst/>
              </a:prstGeom>
              <a:noFill/>
              <a:ln w="9525">
                <a:noFill/>
                <a:miter lim="800000"/>
                <a:headEnd/>
                <a:tailEnd/>
              </a:ln>
            </p:spPr>
          </p:pic>
        </p:grpSp>
      </p:grpSp>
      <p:grpSp>
        <p:nvGrpSpPr>
          <p:cNvPr id="49" name="Group 316"/>
          <p:cNvGrpSpPr>
            <a:grpSpLocks/>
          </p:cNvGrpSpPr>
          <p:nvPr/>
        </p:nvGrpSpPr>
        <p:grpSpPr bwMode="auto">
          <a:xfrm>
            <a:off x="4440238" y="3711575"/>
            <a:ext cx="982662" cy="1487488"/>
            <a:chOff x="5652061" y="3380745"/>
            <a:chExt cx="983055" cy="1486789"/>
          </a:xfrm>
        </p:grpSpPr>
        <p:sp>
          <p:nvSpPr>
            <p:cNvPr id="19507" name="TextBox 666"/>
            <p:cNvSpPr txBox="1">
              <a:spLocks noChangeArrowheads="1"/>
            </p:cNvSpPr>
            <p:nvPr/>
          </p:nvSpPr>
          <p:spPr bwMode="auto">
            <a:xfrm>
              <a:off x="5887105" y="4613653"/>
              <a:ext cx="544730" cy="253881"/>
            </a:xfrm>
            <a:prstGeom prst="rect">
              <a:avLst/>
            </a:prstGeom>
            <a:noFill/>
            <a:ln w="9525">
              <a:noFill/>
              <a:miter lim="800000"/>
              <a:headEnd/>
              <a:tailEnd/>
            </a:ln>
          </p:spPr>
          <p:txBody>
            <a:bodyPr wrap="none">
              <a:spAutoFit/>
            </a:bodyPr>
            <a:lstStyle/>
            <a:p>
              <a:pPr algn="ctr"/>
              <a:r>
                <a:rPr lang="en-US" sz="1000">
                  <a:latin typeface="Calibri" pitchFamily="34" charset="0"/>
                  <a:cs typeface="Arial" pitchFamily="34" charset="0"/>
                </a:rPr>
                <a:t>SAAS</a:t>
              </a:r>
            </a:p>
          </p:txBody>
        </p:sp>
        <p:cxnSp>
          <p:nvCxnSpPr>
            <p:cNvPr id="265" name="Straight Arrow Connector 264"/>
            <p:cNvCxnSpPr/>
            <p:nvPr/>
          </p:nvCxnSpPr>
          <p:spPr bwMode="auto">
            <a:xfrm rot="16200000" flipV="1">
              <a:off x="5902477" y="3703645"/>
              <a:ext cx="655330" cy="9529"/>
            </a:xfrm>
            <a:prstGeom prst="straightConnector1">
              <a:avLst/>
            </a:prstGeom>
            <a:solidFill>
              <a:schemeClr val="accent1"/>
            </a:solidFill>
            <a:ln w="38100" cap="flat" cmpd="sng" algn="ctr">
              <a:solidFill>
                <a:schemeClr val="bg2">
                  <a:lumMod val="75000"/>
                </a:schemeClr>
              </a:solidFill>
              <a:prstDash val="solid"/>
              <a:round/>
              <a:headEnd type="none"/>
              <a:tailEnd type="none"/>
            </a:ln>
            <a:effectLst/>
          </p:spPr>
        </p:cxnSp>
        <p:grpSp>
          <p:nvGrpSpPr>
            <p:cNvPr id="50" name="Group 754"/>
            <p:cNvGrpSpPr>
              <a:grpSpLocks/>
            </p:cNvGrpSpPr>
            <p:nvPr/>
          </p:nvGrpSpPr>
          <p:grpSpPr bwMode="auto">
            <a:xfrm>
              <a:off x="5652061" y="3821374"/>
              <a:ext cx="983055" cy="903028"/>
              <a:chOff x="-1498600" y="3722157"/>
              <a:chExt cx="1346200" cy="1150264"/>
            </a:xfrm>
          </p:grpSpPr>
          <p:sp>
            <p:nvSpPr>
              <p:cNvPr id="19510" name="AutoShape 26"/>
              <p:cNvSpPr>
                <a:spLocks noChangeArrowheads="1"/>
              </p:cNvSpPr>
              <p:nvPr/>
            </p:nvSpPr>
            <p:spPr bwMode="auto">
              <a:xfrm>
                <a:off x="-1367063" y="3722157"/>
                <a:ext cx="1009136" cy="1009136"/>
              </a:xfrm>
              <a:prstGeom prst="roundRect">
                <a:avLst>
                  <a:gd name="adj" fmla="val 16667"/>
                </a:avLst>
              </a:prstGeom>
              <a:blipFill dpi="0" rotWithShape="1">
                <a:blip r:embed="rId13" cstate="print"/>
                <a:srcRect/>
                <a:stretch>
                  <a:fillRect/>
                </a:stretch>
              </a:blipFill>
              <a:ln w="9525">
                <a:solidFill>
                  <a:schemeClr val="tx1"/>
                </a:solidFill>
                <a:round/>
                <a:headEnd/>
                <a:tailEnd/>
              </a:ln>
            </p:spPr>
            <p:txBody>
              <a:bodyPr wrap="none" anchor="ctr"/>
              <a:lstStyle/>
              <a:p>
                <a:pPr algn="ctr"/>
                <a:endParaRPr lang="en-US" sz="1600">
                  <a:latin typeface="Calibri" pitchFamily="34" charset="0"/>
                </a:endParaRPr>
              </a:p>
            </p:txBody>
          </p:sp>
          <p:grpSp>
            <p:nvGrpSpPr>
              <p:cNvPr id="51" name="Group 111"/>
              <p:cNvGrpSpPr>
                <a:grpSpLocks/>
              </p:cNvGrpSpPr>
              <p:nvPr/>
            </p:nvGrpSpPr>
            <p:grpSpPr bwMode="auto">
              <a:xfrm>
                <a:off x="-1223434" y="3903129"/>
                <a:ext cx="723901" cy="673152"/>
                <a:chOff x="2953" y="2621"/>
                <a:chExt cx="970" cy="902"/>
              </a:xfrm>
            </p:grpSpPr>
            <p:pic>
              <p:nvPicPr>
                <p:cNvPr id="19514" name="Picture 112"/>
                <p:cNvPicPr>
                  <a:picLocks noChangeAspect="1" noChangeArrowheads="1"/>
                </p:cNvPicPr>
                <p:nvPr/>
              </p:nvPicPr>
              <p:blipFill>
                <a:blip r:embed="rId14" cstate="print">
                  <a:lum bright="18000"/>
                </a:blip>
                <a:srcRect/>
                <a:stretch>
                  <a:fillRect/>
                </a:stretch>
              </p:blipFill>
              <p:spPr bwMode="gray">
                <a:xfrm>
                  <a:off x="2953" y="3353"/>
                  <a:ext cx="970" cy="170"/>
                </a:xfrm>
                <a:prstGeom prst="rect">
                  <a:avLst/>
                </a:prstGeom>
                <a:noFill/>
                <a:ln w="9525">
                  <a:noFill/>
                  <a:miter lim="800000"/>
                  <a:headEnd/>
                  <a:tailEnd/>
                </a:ln>
              </p:spPr>
            </p:pic>
            <p:grpSp>
              <p:nvGrpSpPr>
                <p:cNvPr id="52" name="Group 114"/>
                <p:cNvGrpSpPr>
                  <a:grpSpLocks/>
                </p:cNvGrpSpPr>
                <p:nvPr/>
              </p:nvGrpSpPr>
              <p:grpSpPr bwMode="auto">
                <a:xfrm>
                  <a:off x="3042" y="2642"/>
                  <a:ext cx="758" cy="747"/>
                  <a:chOff x="375" y="2642"/>
                  <a:chExt cx="758" cy="747"/>
                </a:xfrm>
              </p:grpSpPr>
              <p:sp>
                <p:nvSpPr>
                  <p:cNvPr id="274" name="Oval 115"/>
                  <p:cNvSpPr>
                    <a:spLocks noChangeArrowheads="1"/>
                  </p:cNvSpPr>
                  <p:nvPr/>
                </p:nvSpPr>
                <p:spPr bwMode="gray">
                  <a:xfrm>
                    <a:off x="375" y="2647"/>
                    <a:ext cx="749" cy="747"/>
                  </a:xfrm>
                  <a:prstGeom prst="ellipse">
                    <a:avLst/>
                  </a:prstGeom>
                  <a:gradFill rotWithShape="1">
                    <a:gsLst>
                      <a:gs pos="0">
                        <a:srgbClr val="EAEAEA"/>
                      </a:gs>
                      <a:gs pos="100000">
                        <a:srgbClr val="C0C0C0"/>
                      </a:gs>
                    </a:gsLst>
                    <a:path path="shape">
                      <a:fillToRect l="50000" t="50000" r="50000" b="50000"/>
                    </a:path>
                  </a:gradFill>
                  <a:ln w="19050">
                    <a:noFill/>
                    <a:miter lim="800000"/>
                    <a:headEnd/>
                    <a:tailEnd/>
                  </a:ln>
                  <a:effectLst>
                    <a:outerShdw blurRad="63500" dist="38099" dir="2700000" algn="ctr" rotWithShape="0">
                      <a:srgbClr val="000000">
                        <a:alpha val="50000"/>
                      </a:srgbClr>
                    </a:outerShdw>
                  </a:effectLst>
                </p:spPr>
                <p:txBody>
                  <a:bodyPr/>
                  <a:lstStyle/>
                  <a:p>
                    <a:pPr algn="ctr"/>
                    <a:endParaRPr lang="en-US" sz="1600">
                      <a:latin typeface="Calibri" pitchFamily="34" charset="0"/>
                    </a:endParaRPr>
                  </a:p>
                </p:txBody>
              </p:sp>
              <p:sp>
                <p:nvSpPr>
                  <p:cNvPr id="19518" name="Freeform 116"/>
                  <p:cNvSpPr>
                    <a:spLocks noEditPoints="1"/>
                  </p:cNvSpPr>
                  <p:nvPr/>
                </p:nvSpPr>
                <p:spPr bwMode="gray">
                  <a:xfrm>
                    <a:off x="375" y="2647"/>
                    <a:ext cx="758" cy="707"/>
                  </a:xfrm>
                  <a:custGeom>
                    <a:avLst/>
                    <a:gdLst>
                      <a:gd name="T0" fmla="*/ 6 w 2916"/>
                      <a:gd name="T1" fmla="*/ 34 h 2793"/>
                      <a:gd name="T2" fmla="*/ 1 w 2916"/>
                      <a:gd name="T3" fmla="*/ 28 h 2793"/>
                      <a:gd name="T4" fmla="*/ 17 w 2916"/>
                      <a:gd name="T5" fmla="*/ 5 h 2793"/>
                      <a:gd name="T6" fmla="*/ 23 w 2916"/>
                      <a:gd name="T7" fmla="*/ 3 h 2793"/>
                      <a:gd name="T8" fmla="*/ 23 w 2916"/>
                      <a:gd name="T9" fmla="*/ 0 h 2793"/>
                      <a:gd name="T10" fmla="*/ 14 w 2916"/>
                      <a:gd name="T11" fmla="*/ 4 h 2793"/>
                      <a:gd name="T12" fmla="*/ 15 w 2916"/>
                      <a:gd name="T13" fmla="*/ 6 h 2793"/>
                      <a:gd name="T14" fmla="*/ 10 w 2916"/>
                      <a:gd name="T15" fmla="*/ 5 h 2793"/>
                      <a:gd name="T16" fmla="*/ 3 w 2916"/>
                      <a:gd name="T17" fmla="*/ 14 h 2793"/>
                      <a:gd name="T18" fmla="*/ 5 w 2916"/>
                      <a:gd name="T19" fmla="*/ 11 h 2793"/>
                      <a:gd name="T20" fmla="*/ 3 w 2916"/>
                      <a:gd name="T21" fmla="*/ 14 h 2793"/>
                      <a:gd name="T22" fmla="*/ 6 w 2916"/>
                      <a:gd name="T23" fmla="*/ 12 h 2793"/>
                      <a:gd name="T24" fmla="*/ 22 w 2916"/>
                      <a:gd name="T25" fmla="*/ 5 h 2793"/>
                      <a:gd name="T26" fmla="*/ 44 w 2916"/>
                      <a:gd name="T27" fmla="*/ 38 h 2793"/>
                      <a:gd name="T28" fmla="*/ 42 w 2916"/>
                      <a:gd name="T29" fmla="*/ 41 h 2793"/>
                      <a:gd name="T30" fmla="*/ 26 w 2916"/>
                      <a:gd name="T31" fmla="*/ 9 h 2793"/>
                      <a:gd name="T32" fmla="*/ 28 w 2916"/>
                      <a:gd name="T33" fmla="*/ 12 h 2793"/>
                      <a:gd name="T34" fmla="*/ 24 w 2916"/>
                      <a:gd name="T35" fmla="*/ 11 h 2793"/>
                      <a:gd name="T36" fmla="*/ 35 w 2916"/>
                      <a:gd name="T37" fmla="*/ 19 h 2793"/>
                      <a:gd name="T38" fmla="*/ 31 w 2916"/>
                      <a:gd name="T39" fmla="*/ 18 h 2793"/>
                      <a:gd name="T40" fmla="*/ 28 w 2916"/>
                      <a:gd name="T41" fmla="*/ 18 h 2793"/>
                      <a:gd name="T42" fmla="*/ 29 w 2916"/>
                      <a:gd name="T43" fmla="*/ 18 h 2793"/>
                      <a:gd name="T44" fmla="*/ 37 w 2916"/>
                      <a:gd name="T45" fmla="*/ 3 h 2793"/>
                      <a:gd name="T46" fmla="*/ 51 w 2916"/>
                      <a:gd name="T47" fmla="*/ 23 h 2793"/>
                      <a:gd name="T48" fmla="*/ 39 w 2916"/>
                      <a:gd name="T49" fmla="*/ 6 h 2793"/>
                      <a:gd name="T50" fmla="*/ 37 w 2916"/>
                      <a:gd name="T51" fmla="*/ 6 h 2793"/>
                      <a:gd name="T52" fmla="*/ 32 w 2916"/>
                      <a:gd name="T53" fmla="*/ 5 h 2793"/>
                      <a:gd name="T54" fmla="*/ 30 w 2916"/>
                      <a:gd name="T55" fmla="*/ 9 h 2793"/>
                      <a:gd name="T56" fmla="*/ 34 w 2916"/>
                      <a:gd name="T57" fmla="*/ 9 h 2793"/>
                      <a:gd name="T58" fmla="*/ 35 w 2916"/>
                      <a:gd name="T59" fmla="*/ 8 h 2793"/>
                      <a:gd name="T60" fmla="*/ 35 w 2916"/>
                      <a:gd name="T61" fmla="*/ 11 h 2793"/>
                      <a:gd name="T62" fmla="*/ 29 w 2916"/>
                      <a:gd name="T63" fmla="*/ 12 h 2793"/>
                      <a:gd name="T64" fmla="*/ 26 w 2916"/>
                      <a:gd name="T65" fmla="*/ 15 h 2793"/>
                      <a:gd name="T66" fmla="*/ 23 w 2916"/>
                      <a:gd name="T67" fmla="*/ 19 h 2793"/>
                      <a:gd name="T68" fmla="*/ 29 w 2916"/>
                      <a:gd name="T69" fmla="*/ 16 h 2793"/>
                      <a:gd name="T70" fmla="*/ 35 w 2916"/>
                      <a:gd name="T71" fmla="*/ 18 h 2793"/>
                      <a:gd name="T72" fmla="*/ 34 w 2916"/>
                      <a:gd name="T73" fmla="*/ 16 h 2793"/>
                      <a:gd name="T74" fmla="*/ 37 w 2916"/>
                      <a:gd name="T75" fmla="*/ 17 h 2793"/>
                      <a:gd name="T76" fmla="*/ 40 w 2916"/>
                      <a:gd name="T77" fmla="*/ 18 h 2793"/>
                      <a:gd name="T78" fmla="*/ 43 w 2916"/>
                      <a:gd name="T79" fmla="*/ 20 h 2793"/>
                      <a:gd name="T80" fmla="*/ 39 w 2916"/>
                      <a:gd name="T81" fmla="*/ 21 h 2793"/>
                      <a:gd name="T82" fmla="*/ 33 w 2916"/>
                      <a:gd name="T83" fmla="*/ 19 h 2793"/>
                      <a:gd name="T84" fmla="*/ 25 w 2916"/>
                      <a:gd name="T85" fmla="*/ 19 h 2793"/>
                      <a:gd name="T86" fmla="*/ 17 w 2916"/>
                      <a:gd name="T87" fmla="*/ 25 h 2793"/>
                      <a:gd name="T88" fmla="*/ 16 w 2916"/>
                      <a:gd name="T89" fmla="*/ 29 h 2793"/>
                      <a:gd name="T90" fmla="*/ 25 w 2916"/>
                      <a:gd name="T91" fmla="*/ 33 h 2793"/>
                      <a:gd name="T92" fmla="*/ 31 w 2916"/>
                      <a:gd name="T93" fmla="*/ 36 h 2793"/>
                      <a:gd name="T94" fmla="*/ 32 w 2916"/>
                      <a:gd name="T95" fmla="*/ 39 h 2793"/>
                      <a:gd name="T96" fmla="*/ 32 w 2916"/>
                      <a:gd name="T97" fmla="*/ 45 h 2793"/>
                      <a:gd name="T98" fmla="*/ 42 w 2916"/>
                      <a:gd name="T99" fmla="*/ 40 h 2793"/>
                      <a:gd name="T100" fmla="*/ 48 w 2916"/>
                      <a:gd name="T101" fmla="*/ 30 h 2793"/>
                      <a:gd name="T102" fmla="*/ 44 w 2916"/>
                      <a:gd name="T103" fmla="*/ 26 h 2793"/>
                      <a:gd name="T104" fmla="*/ 45 w 2916"/>
                      <a:gd name="T105" fmla="*/ 26 h 2793"/>
                      <a:gd name="T106" fmla="*/ 50 w 2916"/>
                      <a:gd name="T107" fmla="*/ 24 h 2793"/>
                      <a:gd name="T108" fmla="*/ 47 w 2916"/>
                      <a:gd name="T109" fmla="*/ 17 h 27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916"/>
                      <a:gd name="T166" fmla="*/ 0 h 2793"/>
                      <a:gd name="T167" fmla="*/ 2916 w 2916"/>
                      <a:gd name="T168" fmla="*/ 2793 h 27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916" h="2793">
                        <a:moveTo>
                          <a:pt x="520" y="2480"/>
                        </a:moveTo>
                        <a:cubicBezTo>
                          <a:pt x="505" y="2436"/>
                          <a:pt x="479" y="2397"/>
                          <a:pt x="477" y="2350"/>
                        </a:cubicBezTo>
                        <a:cubicBezTo>
                          <a:pt x="476" y="2343"/>
                          <a:pt x="465" y="2349"/>
                          <a:pt x="464" y="2336"/>
                        </a:cubicBezTo>
                        <a:cubicBezTo>
                          <a:pt x="463" y="2325"/>
                          <a:pt x="459" y="2310"/>
                          <a:pt x="461" y="2298"/>
                        </a:cubicBezTo>
                        <a:cubicBezTo>
                          <a:pt x="467" y="2270"/>
                          <a:pt x="473" y="2242"/>
                          <a:pt x="479" y="2214"/>
                        </a:cubicBezTo>
                        <a:cubicBezTo>
                          <a:pt x="493" y="2153"/>
                          <a:pt x="430" y="2151"/>
                          <a:pt x="397" y="2118"/>
                        </a:cubicBezTo>
                        <a:cubicBezTo>
                          <a:pt x="377" y="2098"/>
                          <a:pt x="368" y="2077"/>
                          <a:pt x="339" y="2080"/>
                        </a:cubicBezTo>
                        <a:cubicBezTo>
                          <a:pt x="311" y="2083"/>
                          <a:pt x="299" y="2063"/>
                          <a:pt x="278" y="2045"/>
                        </a:cubicBezTo>
                        <a:cubicBezTo>
                          <a:pt x="263" y="2032"/>
                          <a:pt x="252" y="2016"/>
                          <a:pt x="236" y="2005"/>
                        </a:cubicBezTo>
                        <a:cubicBezTo>
                          <a:pt x="215" y="1992"/>
                          <a:pt x="178" y="1981"/>
                          <a:pt x="181" y="1954"/>
                        </a:cubicBezTo>
                        <a:cubicBezTo>
                          <a:pt x="183" y="1932"/>
                          <a:pt x="168" y="1904"/>
                          <a:pt x="162" y="1883"/>
                        </a:cubicBezTo>
                        <a:cubicBezTo>
                          <a:pt x="154" y="1856"/>
                          <a:pt x="132" y="1863"/>
                          <a:pt x="137" y="1832"/>
                        </a:cubicBezTo>
                        <a:cubicBezTo>
                          <a:pt x="137" y="1831"/>
                          <a:pt x="102" y="1801"/>
                          <a:pt x="96" y="1792"/>
                        </a:cubicBezTo>
                        <a:cubicBezTo>
                          <a:pt x="82" y="1771"/>
                          <a:pt x="62" y="1750"/>
                          <a:pt x="52" y="1727"/>
                        </a:cubicBezTo>
                        <a:cubicBezTo>
                          <a:pt x="43" y="1705"/>
                          <a:pt x="44" y="1678"/>
                          <a:pt x="34" y="1655"/>
                        </a:cubicBezTo>
                        <a:cubicBezTo>
                          <a:pt x="26" y="1635"/>
                          <a:pt x="11" y="1615"/>
                          <a:pt x="0" y="1596"/>
                        </a:cubicBezTo>
                        <a:cubicBezTo>
                          <a:pt x="34" y="1978"/>
                          <a:pt x="222" y="2336"/>
                          <a:pt x="515" y="2582"/>
                        </a:cubicBezTo>
                        <a:cubicBezTo>
                          <a:pt x="513" y="2558"/>
                          <a:pt x="479" y="2531"/>
                          <a:pt x="464" y="2513"/>
                        </a:cubicBezTo>
                        <a:cubicBezTo>
                          <a:pt x="462" y="2511"/>
                          <a:pt x="473" y="2482"/>
                          <a:pt x="477" y="2480"/>
                        </a:cubicBezTo>
                        <a:cubicBezTo>
                          <a:pt x="484" y="2475"/>
                          <a:pt x="511" y="2480"/>
                          <a:pt x="520" y="2480"/>
                        </a:cubicBezTo>
                        <a:moveTo>
                          <a:pt x="983" y="294"/>
                        </a:moveTo>
                        <a:cubicBezTo>
                          <a:pt x="1044" y="279"/>
                          <a:pt x="1110" y="269"/>
                          <a:pt x="1169" y="250"/>
                        </a:cubicBezTo>
                        <a:cubicBezTo>
                          <a:pt x="1149" y="246"/>
                          <a:pt x="1111" y="255"/>
                          <a:pt x="1098" y="236"/>
                        </a:cubicBezTo>
                        <a:cubicBezTo>
                          <a:pt x="1132" y="201"/>
                          <a:pt x="1171" y="250"/>
                          <a:pt x="1205" y="247"/>
                        </a:cubicBezTo>
                        <a:cubicBezTo>
                          <a:pt x="1204" y="226"/>
                          <a:pt x="1181" y="216"/>
                          <a:pt x="1195" y="195"/>
                        </a:cubicBezTo>
                        <a:cubicBezTo>
                          <a:pt x="1211" y="202"/>
                          <a:pt x="1216" y="209"/>
                          <a:pt x="1231" y="198"/>
                        </a:cubicBezTo>
                        <a:cubicBezTo>
                          <a:pt x="1245" y="187"/>
                          <a:pt x="1256" y="187"/>
                          <a:pt x="1266" y="171"/>
                        </a:cubicBezTo>
                        <a:cubicBezTo>
                          <a:pt x="1274" y="158"/>
                          <a:pt x="1299" y="156"/>
                          <a:pt x="1313" y="151"/>
                        </a:cubicBezTo>
                        <a:cubicBezTo>
                          <a:pt x="1316" y="150"/>
                          <a:pt x="1318" y="123"/>
                          <a:pt x="1322" y="117"/>
                        </a:cubicBezTo>
                        <a:cubicBezTo>
                          <a:pt x="1332" y="98"/>
                          <a:pt x="1358" y="71"/>
                          <a:pt x="1383" y="69"/>
                        </a:cubicBezTo>
                        <a:cubicBezTo>
                          <a:pt x="1389" y="69"/>
                          <a:pt x="1437" y="72"/>
                          <a:pt x="1426" y="56"/>
                        </a:cubicBezTo>
                        <a:cubicBezTo>
                          <a:pt x="1421" y="50"/>
                          <a:pt x="1383" y="51"/>
                          <a:pt x="1375" y="50"/>
                        </a:cubicBezTo>
                        <a:cubicBezTo>
                          <a:pt x="1392" y="28"/>
                          <a:pt x="1400" y="30"/>
                          <a:pt x="1428" y="27"/>
                        </a:cubicBezTo>
                        <a:cubicBezTo>
                          <a:pt x="1460" y="24"/>
                          <a:pt x="1472" y="23"/>
                          <a:pt x="1499" y="4"/>
                        </a:cubicBezTo>
                        <a:cubicBezTo>
                          <a:pt x="1438" y="3"/>
                          <a:pt x="1374" y="0"/>
                          <a:pt x="1315" y="11"/>
                        </a:cubicBezTo>
                        <a:cubicBezTo>
                          <a:pt x="1289" y="16"/>
                          <a:pt x="1264" y="25"/>
                          <a:pt x="1238" y="30"/>
                        </a:cubicBezTo>
                        <a:cubicBezTo>
                          <a:pt x="1213" y="36"/>
                          <a:pt x="1169" y="51"/>
                          <a:pt x="1145" y="37"/>
                        </a:cubicBezTo>
                        <a:cubicBezTo>
                          <a:pt x="1073" y="52"/>
                          <a:pt x="1001" y="74"/>
                          <a:pt x="931" y="100"/>
                        </a:cubicBezTo>
                        <a:cubicBezTo>
                          <a:pt x="909" y="109"/>
                          <a:pt x="893" y="106"/>
                          <a:pt x="904" y="129"/>
                        </a:cubicBezTo>
                        <a:cubicBezTo>
                          <a:pt x="912" y="146"/>
                          <a:pt x="916" y="145"/>
                          <a:pt x="901" y="157"/>
                        </a:cubicBezTo>
                        <a:cubicBezTo>
                          <a:pt x="879" y="173"/>
                          <a:pt x="861" y="190"/>
                          <a:pt x="842" y="211"/>
                        </a:cubicBezTo>
                        <a:cubicBezTo>
                          <a:pt x="825" y="229"/>
                          <a:pt x="799" y="210"/>
                          <a:pt x="784" y="235"/>
                        </a:cubicBezTo>
                        <a:cubicBezTo>
                          <a:pt x="782" y="238"/>
                          <a:pt x="793" y="254"/>
                          <a:pt x="793" y="262"/>
                        </a:cubicBezTo>
                        <a:cubicBezTo>
                          <a:pt x="792" y="271"/>
                          <a:pt x="766" y="265"/>
                          <a:pt x="758" y="265"/>
                        </a:cubicBezTo>
                        <a:cubicBezTo>
                          <a:pt x="741" y="265"/>
                          <a:pt x="665" y="362"/>
                          <a:pt x="657" y="377"/>
                        </a:cubicBezTo>
                        <a:cubicBezTo>
                          <a:pt x="640" y="409"/>
                          <a:pt x="625" y="418"/>
                          <a:pt x="646" y="448"/>
                        </a:cubicBezTo>
                        <a:cubicBezTo>
                          <a:pt x="652" y="456"/>
                          <a:pt x="657" y="473"/>
                          <a:pt x="667" y="466"/>
                        </a:cubicBezTo>
                        <a:cubicBezTo>
                          <a:pt x="682" y="457"/>
                          <a:pt x="697" y="447"/>
                          <a:pt x="713" y="438"/>
                        </a:cubicBezTo>
                        <a:cubicBezTo>
                          <a:pt x="756" y="411"/>
                          <a:pt x="792" y="373"/>
                          <a:pt x="837" y="348"/>
                        </a:cubicBezTo>
                        <a:cubicBezTo>
                          <a:pt x="862" y="334"/>
                          <a:pt x="882" y="317"/>
                          <a:pt x="912" y="319"/>
                        </a:cubicBezTo>
                        <a:cubicBezTo>
                          <a:pt x="940" y="322"/>
                          <a:pt x="958" y="307"/>
                          <a:pt x="983" y="294"/>
                        </a:cubicBezTo>
                        <a:moveTo>
                          <a:pt x="663" y="301"/>
                        </a:moveTo>
                        <a:cubicBezTo>
                          <a:pt x="677" y="258"/>
                          <a:pt x="723" y="232"/>
                          <a:pt x="761" y="209"/>
                        </a:cubicBezTo>
                        <a:cubicBezTo>
                          <a:pt x="785" y="195"/>
                          <a:pt x="802" y="175"/>
                          <a:pt x="828" y="163"/>
                        </a:cubicBezTo>
                        <a:cubicBezTo>
                          <a:pt x="844" y="155"/>
                          <a:pt x="859" y="154"/>
                          <a:pt x="856" y="132"/>
                        </a:cubicBezTo>
                        <a:cubicBezTo>
                          <a:pt x="766" y="172"/>
                          <a:pt x="680" y="222"/>
                          <a:pt x="600" y="280"/>
                        </a:cubicBezTo>
                        <a:cubicBezTo>
                          <a:pt x="574" y="299"/>
                          <a:pt x="517" y="330"/>
                          <a:pt x="504" y="359"/>
                        </a:cubicBezTo>
                        <a:cubicBezTo>
                          <a:pt x="498" y="373"/>
                          <a:pt x="502" y="398"/>
                          <a:pt x="501" y="413"/>
                        </a:cubicBezTo>
                        <a:cubicBezTo>
                          <a:pt x="514" y="412"/>
                          <a:pt x="513" y="406"/>
                          <a:pt x="516" y="396"/>
                        </a:cubicBezTo>
                        <a:cubicBezTo>
                          <a:pt x="518" y="388"/>
                          <a:pt x="538" y="388"/>
                          <a:pt x="546" y="381"/>
                        </a:cubicBezTo>
                        <a:cubicBezTo>
                          <a:pt x="565" y="363"/>
                          <a:pt x="578" y="348"/>
                          <a:pt x="588" y="324"/>
                        </a:cubicBezTo>
                        <a:cubicBezTo>
                          <a:pt x="597" y="346"/>
                          <a:pt x="657" y="319"/>
                          <a:pt x="663" y="301"/>
                        </a:cubicBezTo>
                        <a:moveTo>
                          <a:pt x="155" y="846"/>
                        </a:moveTo>
                        <a:cubicBezTo>
                          <a:pt x="178" y="848"/>
                          <a:pt x="200" y="843"/>
                          <a:pt x="216" y="822"/>
                        </a:cubicBezTo>
                        <a:cubicBezTo>
                          <a:pt x="225" y="809"/>
                          <a:pt x="224" y="769"/>
                          <a:pt x="249" y="793"/>
                        </a:cubicBezTo>
                        <a:cubicBezTo>
                          <a:pt x="255" y="773"/>
                          <a:pt x="229" y="758"/>
                          <a:pt x="216" y="775"/>
                        </a:cubicBezTo>
                        <a:cubicBezTo>
                          <a:pt x="222" y="750"/>
                          <a:pt x="226" y="745"/>
                          <a:pt x="245" y="729"/>
                        </a:cubicBezTo>
                        <a:cubicBezTo>
                          <a:pt x="254" y="721"/>
                          <a:pt x="253" y="717"/>
                          <a:pt x="254" y="704"/>
                        </a:cubicBezTo>
                        <a:cubicBezTo>
                          <a:pt x="254" y="697"/>
                          <a:pt x="271" y="693"/>
                          <a:pt x="277" y="690"/>
                        </a:cubicBezTo>
                        <a:cubicBezTo>
                          <a:pt x="276" y="695"/>
                          <a:pt x="279" y="701"/>
                          <a:pt x="279" y="706"/>
                        </a:cubicBezTo>
                        <a:cubicBezTo>
                          <a:pt x="309" y="695"/>
                          <a:pt x="335" y="682"/>
                          <a:pt x="363" y="666"/>
                        </a:cubicBezTo>
                        <a:cubicBezTo>
                          <a:pt x="382" y="656"/>
                          <a:pt x="405" y="621"/>
                          <a:pt x="396" y="601"/>
                        </a:cubicBezTo>
                        <a:cubicBezTo>
                          <a:pt x="375" y="552"/>
                          <a:pt x="450" y="478"/>
                          <a:pt x="474" y="447"/>
                        </a:cubicBezTo>
                        <a:cubicBezTo>
                          <a:pt x="455" y="444"/>
                          <a:pt x="437" y="467"/>
                          <a:pt x="422" y="478"/>
                        </a:cubicBezTo>
                        <a:cubicBezTo>
                          <a:pt x="446" y="443"/>
                          <a:pt x="470" y="412"/>
                          <a:pt x="484" y="373"/>
                        </a:cubicBezTo>
                        <a:cubicBezTo>
                          <a:pt x="319" y="520"/>
                          <a:pt x="188" y="705"/>
                          <a:pt x="103" y="910"/>
                        </a:cubicBezTo>
                        <a:cubicBezTo>
                          <a:pt x="136" y="902"/>
                          <a:pt x="140" y="876"/>
                          <a:pt x="155" y="846"/>
                        </a:cubicBezTo>
                        <a:moveTo>
                          <a:pt x="370" y="683"/>
                        </a:moveTo>
                        <a:cubicBezTo>
                          <a:pt x="372" y="679"/>
                          <a:pt x="374" y="676"/>
                          <a:pt x="376" y="672"/>
                        </a:cubicBezTo>
                        <a:cubicBezTo>
                          <a:pt x="344" y="686"/>
                          <a:pt x="308" y="700"/>
                          <a:pt x="289" y="731"/>
                        </a:cubicBezTo>
                        <a:cubicBezTo>
                          <a:pt x="277" y="753"/>
                          <a:pt x="270" y="756"/>
                          <a:pt x="289" y="770"/>
                        </a:cubicBezTo>
                        <a:cubicBezTo>
                          <a:pt x="302" y="780"/>
                          <a:pt x="321" y="775"/>
                          <a:pt x="314" y="799"/>
                        </a:cubicBezTo>
                        <a:cubicBezTo>
                          <a:pt x="354" y="782"/>
                          <a:pt x="339" y="753"/>
                          <a:pt x="360" y="721"/>
                        </a:cubicBezTo>
                        <a:cubicBezTo>
                          <a:pt x="355" y="722"/>
                          <a:pt x="350" y="720"/>
                          <a:pt x="346" y="721"/>
                        </a:cubicBezTo>
                        <a:cubicBezTo>
                          <a:pt x="352" y="704"/>
                          <a:pt x="355" y="693"/>
                          <a:pt x="370" y="683"/>
                        </a:cubicBezTo>
                        <a:moveTo>
                          <a:pt x="1113" y="403"/>
                        </a:moveTo>
                        <a:cubicBezTo>
                          <a:pt x="1125" y="406"/>
                          <a:pt x="1137" y="408"/>
                          <a:pt x="1149" y="410"/>
                        </a:cubicBezTo>
                        <a:cubicBezTo>
                          <a:pt x="1166" y="412"/>
                          <a:pt x="1166" y="403"/>
                          <a:pt x="1180" y="403"/>
                        </a:cubicBezTo>
                        <a:cubicBezTo>
                          <a:pt x="1192" y="403"/>
                          <a:pt x="1216" y="409"/>
                          <a:pt x="1225" y="400"/>
                        </a:cubicBezTo>
                        <a:cubicBezTo>
                          <a:pt x="1231" y="395"/>
                          <a:pt x="1235" y="385"/>
                          <a:pt x="1244" y="387"/>
                        </a:cubicBezTo>
                        <a:cubicBezTo>
                          <a:pt x="1279" y="394"/>
                          <a:pt x="1300" y="333"/>
                          <a:pt x="1248" y="327"/>
                        </a:cubicBezTo>
                        <a:cubicBezTo>
                          <a:pt x="1227" y="325"/>
                          <a:pt x="1205" y="333"/>
                          <a:pt x="1186" y="338"/>
                        </a:cubicBezTo>
                        <a:cubicBezTo>
                          <a:pt x="1177" y="341"/>
                          <a:pt x="1165" y="341"/>
                          <a:pt x="1155" y="342"/>
                        </a:cubicBezTo>
                        <a:cubicBezTo>
                          <a:pt x="1136" y="343"/>
                          <a:pt x="1150" y="326"/>
                          <a:pt x="1137" y="324"/>
                        </a:cubicBezTo>
                        <a:cubicBezTo>
                          <a:pt x="1128" y="323"/>
                          <a:pt x="1106" y="316"/>
                          <a:pt x="1102" y="326"/>
                        </a:cubicBezTo>
                        <a:cubicBezTo>
                          <a:pt x="1100" y="331"/>
                          <a:pt x="1084" y="355"/>
                          <a:pt x="1090" y="357"/>
                        </a:cubicBezTo>
                        <a:cubicBezTo>
                          <a:pt x="1111" y="363"/>
                          <a:pt x="1093" y="400"/>
                          <a:pt x="1113" y="403"/>
                        </a:cubicBezTo>
                        <a:moveTo>
                          <a:pt x="2537" y="2360"/>
                        </a:moveTo>
                        <a:cubicBezTo>
                          <a:pt x="2520" y="2377"/>
                          <a:pt x="2502" y="2405"/>
                          <a:pt x="2482" y="2417"/>
                        </a:cubicBezTo>
                        <a:cubicBezTo>
                          <a:pt x="2468" y="2426"/>
                          <a:pt x="2465" y="2415"/>
                          <a:pt x="2451" y="2430"/>
                        </a:cubicBezTo>
                        <a:cubicBezTo>
                          <a:pt x="2444" y="2438"/>
                          <a:pt x="2435" y="2450"/>
                          <a:pt x="2425" y="2453"/>
                        </a:cubicBezTo>
                        <a:cubicBezTo>
                          <a:pt x="2408" y="2459"/>
                          <a:pt x="2392" y="2504"/>
                          <a:pt x="2379" y="2519"/>
                        </a:cubicBezTo>
                        <a:cubicBezTo>
                          <a:pt x="2359" y="2541"/>
                          <a:pt x="2334" y="2550"/>
                          <a:pt x="2319" y="2575"/>
                        </a:cubicBezTo>
                        <a:cubicBezTo>
                          <a:pt x="2297" y="2615"/>
                          <a:pt x="2355" y="2604"/>
                          <a:pt x="2362" y="2583"/>
                        </a:cubicBezTo>
                        <a:cubicBezTo>
                          <a:pt x="2366" y="2570"/>
                          <a:pt x="2390" y="2555"/>
                          <a:pt x="2401" y="2548"/>
                        </a:cubicBezTo>
                        <a:cubicBezTo>
                          <a:pt x="2422" y="2535"/>
                          <a:pt x="2427" y="2510"/>
                          <a:pt x="2446" y="2494"/>
                        </a:cubicBezTo>
                        <a:cubicBezTo>
                          <a:pt x="2478" y="2468"/>
                          <a:pt x="2497" y="2452"/>
                          <a:pt x="2517" y="2416"/>
                        </a:cubicBezTo>
                        <a:cubicBezTo>
                          <a:pt x="2530" y="2394"/>
                          <a:pt x="2543" y="2371"/>
                          <a:pt x="2550" y="2346"/>
                        </a:cubicBezTo>
                        <a:cubicBezTo>
                          <a:pt x="2545" y="2351"/>
                          <a:pt x="2540" y="2356"/>
                          <a:pt x="2535" y="2361"/>
                        </a:cubicBezTo>
                        <a:cubicBezTo>
                          <a:pt x="2537" y="2360"/>
                          <a:pt x="2537" y="2360"/>
                          <a:pt x="2537" y="2360"/>
                        </a:cubicBezTo>
                        <a:moveTo>
                          <a:pt x="1508" y="575"/>
                        </a:moveTo>
                        <a:cubicBezTo>
                          <a:pt x="1500" y="572"/>
                          <a:pt x="1487" y="571"/>
                          <a:pt x="1480" y="566"/>
                        </a:cubicBezTo>
                        <a:cubicBezTo>
                          <a:pt x="1473" y="561"/>
                          <a:pt x="1471" y="545"/>
                          <a:pt x="1461" y="545"/>
                        </a:cubicBezTo>
                        <a:cubicBezTo>
                          <a:pt x="1431" y="544"/>
                          <a:pt x="1424" y="553"/>
                          <a:pt x="1404" y="574"/>
                        </a:cubicBezTo>
                        <a:cubicBezTo>
                          <a:pt x="1382" y="598"/>
                          <a:pt x="1440" y="652"/>
                          <a:pt x="1457" y="677"/>
                        </a:cubicBezTo>
                        <a:cubicBezTo>
                          <a:pt x="1425" y="685"/>
                          <a:pt x="1432" y="704"/>
                          <a:pt x="1415" y="723"/>
                        </a:cubicBezTo>
                        <a:cubicBezTo>
                          <a:pt x="1411" y="727"/>
                          <a:pt x="1366" y="781"/>
                          <a:pt x="1375" y="780"/>
                        </a:cubicBezTo>
                        <a:cubicBezTo>
                          <a:pt x="1431" y="775"/>
                          <a:pt x="1487" y="771"/>
                          <a:pt x="1543" y="768"/>
                        </a:cubicBezTo>
                        <a:cubicBezTo>
                          <a:pt x="1581" y="767"/>
                          <a:pt x="1583" y="773"/>
                          <a:pt x="1593" y="735"/>
                        </a:cubicBezTo>
                        <a:cubicBezTo>
                          <a:pt x="1596" y="725"/>
                          <a:pt x="1603" y="716"/>
                          <a:pt x="1593" y="710"/>
                        </a:cubicBezTo>
                        <a:cubicBezTo>
                          <a:pt x="1578" y="701"/>
                          <a:pt x="1563" y="692"/>
                          <a:pt x="1547" y="683"/>
                        </a:cubicBezTo>
                        <a:cubicBezTo>
                          <a:pt x="1540" y="679"/>
                          <a:pt x="1513" y="645"/>
                          <a:pt x="1512" y="638"/>
                        </a:cubicBezTo>
                        <a:cubicBezTo>
                          <a:pt x="1508" y="625"/>
                          <a:pt x="1504" y="616"/>
                          <a:pt x="1497" y="604"/>
                        </a:cubicBezTo>
                        <a:cubicBezTo>
                          <a:pt x="1494" y="598"/>
                          <a:pt x="1509" y="585"/>
                          <a:pt x="1508" y="575"/>
                        </a:cubicBezTo>
                        <a:moveTo>
                          <a:pt x="1363" y="730"/>
                        </a:moveTo>
                        <a:cubicBezTo>
                          <a:pt x="1371" y="710"/>
                          <a:pt x="1374" y="689"/>
                          <a:pt x="1383" y="669"/>
                        </a:cubicBezTo>
                        <a:cubicBezTo>
                          <a:pt x="1391" y="653"/>
                          <a:pt x="1394" y="654"/>
                          <a:pt x="1378" y="646"/>
                        </a:cubicBezTo>
                        <a:cubicBezTo>
                          <a:pt x="1366" y="640"/>
                          <a:pt x="1355" y="633"/>
                          <a:pt x="1344" y="626"/>
                        </a:cubicBezTo>
                        <a:cubicBezTo>
                          <a:pt x="1333" y="619"/>
                          <a:pt x="1292" y="656"/>
                          <a:pt x="1285" y="663"/>
                        </a:cubicBezTo>
                        <a:cubicBezTo>
                          <a:pt x="1279" y="669"/>
                          <a:pt x="1281" y="683"/>
                          <a:pt x="1275" y="692"/>
                        </a:cubicBezTo>
                        <a:cubicBezTo>
                          <a:pt x="1268" y="703"/>
                          <a:pt x="1265" y="712"/>
                          <a:pt x="1265" y="725"/>
                        </a:cubicBezTo>
                        <a:cubicBezTo>
                          <a:pt x="1298" y="729"/>
                          <a:pt x="1330" y="730"/>
                          <a:pt x="1363" y="730"/>
                        </a:cubicBezTo>
                        <a:moveTo>
                          <a:pt x="1980" y="1188"/>
                        </a:moveTo>
                        <a:cubicBezTo>
                          <a:pt x="1992" y="1190"/>
                          <a:pt x="2003" y="1193"/>
                          <a:pt x="2015" y="1195"/>
                        </a:cubicBezTo>
                        <a:cubicBezTo>
                          <a:pt x="2015" y="1143"/>
                          <a:pt x="1977" y="1151"/>
                          <a:pt x="1934" y="1151"/>
                        </a:cubicBezTo>
                        <a:cubicBezTo>
                          <a:pt x="1934" y="1160"/>
                          <a:pt x="1934" y="1169"/>
                          <a:pt x="1935" y="1179"/>
                        </a:cubicBezTo>
                        <a:cubicBezTo>
                          <a:pt x="1951" y="1176"/>
                          <a:pt x="1965" y="1182"/>
                          <a:pt x="1980" y="1188"/>
                        </a:cubicBezTo>
                        <a:moveTo>
                          <a:pt x="1828" y="1132"/>
                        </a:moveTo>
                        <a:cubicBezTo>
                          <a:pt x="1856" y="1104"/>
                          <a:pt x="1845" y="1100"/>
                          <a:pt x="1819" y="1074"/>
                        </a:cubicBezTo>
                        <a:cubicBezTo>
                          <a:pt x="1795" y="1049"/>
                          <a:pt x="1804" y="1120"/>
                          <a:pt x="1801" y="1134"/>
                        </a:cubicBezTo>
                        <a:cubicBezTo>
                          <a:pt x="1810" y="1133"/>
                          <a:pt x="1819" y="1133"/>
                          <a:pt x="1828" y="1132"/>
                        </a:cubicBezTo>
                        <a:moveTo>
                          <a:pt x="2291" y="1261"/>
                        </a:moveTo>
                        <a:cubicBezTo>
                          <a:pt x="2301" y="1259"/>
                          <a:pt x="2311" y="1258"/>
                          <a:pt x="2320" y="1257"/>
                        </a:cubicBezTo>
                        <a:cubicBezTo>
                          <a:pt x="2308" y="1228"/>
                          <a:pt x="2265" y="1233"/>
                          <a:pt x="2240" y="1233"/>
                        </a:cubicBezTo>
                        <a:cubicBezTo>
                          <a:pt x="2243" y="1263"/>
                          <a:pt x="2267" y="1264"/>
                          <a:pt x="2291" y="1261"/>
                        </a:cubicBezTo>
                        <a:moveTo>
                          <a:pt x="1636" y="1107"/>
                        </a:moveTo>
                        <a:cubicBezTo>
                          <a:pt x="1627" y="1088"/>
                          <a:pt x="1613" y="1087"/>
                          <a:pt x="1604" y="1108"/>
                        </a:cubicBezTo>
                        <a:cubicBezTo>
                          <a:pt x="1616" y="1109"/>
                          <a:pt x="1630" y="1114"/>
                          <a:pt x="1636" y="1107"/>
                        </a:cubicBezTo>
                        <a:moveTo>
                          <a:pt x="1807" y="1015"/>
                        </a:moveTo>
                        <a:cubicBezTo>
                          <a:pt x="1808" y="1017"/>
                          <a:pt x="1815" y="1045"/>
                          <a:pt x="1808" y="1045"/>
                        </a:cubicBezTo>
                        <a:cubicBezTo>
                          <a:pt x="1818" y="1045"/>
                          <a:pt x="1835" y="1047"/>
                          <a:pt x="1832" y="1033"/>
                        </a:cubicBezTo>
                        <a:cubicBezTo>
                          <a:pt x="1830" y="1016"/>
                          <a:pt x="1824" y="1019"/>
                          <a:pt x="1807" y="1015"/>
                        </a:cubicBezTo>
                        <a:moveTo>
                          <a:pt x="1686" y="1096"/>
                        </a:moveTo>
                        <a:cubicBezTo>
                          <a:pt x="1681" y="1092"/>
                          <a:pt x="1652" y="1089"/>
                          <a:pt x="1661" y="1100"/>
                        </a:cubicBezTo>
                        <a:cubicBezTo>
                          <a:pt x="1668" y="1109"/>
                          <a:pt x="1685" y="1100"/>
                          <a:pt x="1686" y="1096"/>
                        </a:cubicBezTo>
                        <a:moveTo>
                          <a:pt x="2157" y="244"/>
                        </a:moveTo>
                        <a:cubicBezTo>
                          <a:pt x="2173" y="244"/>
                          <a:pt x="2212" y="276"/>
                          <a:pt x="2221" y="289"/>
                        </a:cubicBezTo>
                        <a:cubicBezTo>
                          <a:pt x="2228" y="300"/>
                          <a:pt x="2243" y="359"/>
                          <a:pt x="2259" y="323"/>
                        </a:cubicBezTo>
                        <a:cubicBezTo>
                          <a:pt x="2279" y="280"/>
                          <a:pt x="2234" y="287"/>
                          <a:pt x="2212" y="256"/>
                        </a:cubicBezTo>
                        <a:cubicBezTo>
                          <a:pt x="2204" y="245"/>
                          <a:pt x="2192" y="241"/>
                          <a:pt x="2186" y="229"/>
                        </a:cubicBezTo>
                        <a:cubicBezTo>
                          <a:pt x="2171" y="202"/>
                          <a:pt x="2168" y="189"/>
                          <a:pt x="2140" y="174"/>
                        </a:cubicBezTo>
                        <a:cubicBezTo>
                          <a:pt x="2136" y="186"/>
                          <a:pt x="2133" y="198"/>
                          <a:pt x="2131" y="211"/>
                        </a:cubicBezTo>
                        <a:cubicBezTo>
                          <a:pt x="2131" y="216"/>
                          <a:pt x="2153" y="244"/>
                          <a:pt x="2157" y="244"/>
                        </a:cubicBezTo>
                        <a:moveTo>
                          <a:pt x="2815" y="1451"/>
                        </a:moveTo>
                        <a:cubicBezTo>
                          <a:pt x="2825" y="1446"/>
                          <a:pt x="2835" y="1438"/>
                          <a:pt x="2845" y="1438"/>
                        </a:cubicBezTo>
                        <a:cubicBezTo>
                          <a:pt x="2861" y="1438"/>
                          <a:pt x="2846" y="1470"/>
                          <a:pt x="2855" y="1476"/>
                        </a:cubicBezTo>
                        <a:cubicBezTo>
                          <a:pt x="2864" y="1482"/>
                          <a:pt x="2881" y="1469"/>
                          <a:pt x="2888" y="1465"/>
                        </a:cubicBezTo>
                        <a:cubicBezTo>
                          <a:pt x="2916" y="1449"/>
                          <a:pt x="2916" y="1450"/>
                          <a:pt x="2915" y="1414"/>
                        </a:cubicBezTo>
                        <a:cubicBezTo>
                          <a:pt x="2910" y="1281"/>
                          <a:pt x="2887" y="1149"/>
                          <a:pt x="2847" y="1022"/>
                        </a:cubicBezTo>
                        <a:cubicBezTo>
                          <a:pt x="2759" y="745"/>
                          <a:pt x="2588" y="498"/>
                          <a:pt x="2360" y="318"/>
                        </a:cubicBezTo>
                        <a:cubicBezTo>
                          <a:pt x="2344" y="348"/>
                          <a:pt x="2331" y="327"/>
                          <a:pt x="2309" y="313"/>
                        </a:cubicBezTo>
                        <a:cubicBezTo>
                          <a:pt x="2304" y="329"/>
                          <a:pt x="2326" y="341"/>
                          <a:pt x="2337" y="351"/>
                        </a:cubicBezTo>
                        <a:cubicBezTo>
                          <a:pt x="2327" y="350"/>
                          <a:pt x="2304" y="344"/>
                          <a:pt x="2296" y="351"/>
                        </a:cubicBezTo>
                        <a:cubicBezTo>
                          <a:pt x="2287" y="359"/>
                          <a:pt x="2288" y="386"/>
                          <a:pt x="2282" y="386"/>
                        </a:cubicBezTo>
                        <a:cubicBezTo>
                          <a:pt x="2264" y="386"/>
                          <a:pt x="2259" y="375"/>
                          <a:pt x="2246" y="363"/>
                        </a:cubicBezTo>
                        <a:cubicBezTo>
                          <a:pt x="2236" y="351"/>
                          <a:pt x="2219" y="347"/>
                          <a:pt x="2205" y="341"/>
                        </a:cubicBezTo>
                        <a:cubicBezTo>
                          <a:pt x="2223" y="361"/>
                          <a:pt x="2236" y="379"/>
                          <a:pt x="2249" y="402"/>
                        </a:cubicBezTo>
                        <a:cubicBezTo>
                          <a:pt x="2236" y="400"/>
                          <a:pt x="2233" y="405"/>
                          <a:pt x="2228" y="415"/>
                        </a:cubicBezTo>
                        <a:cubicBezTo>
                          <a:pt x="2225" y="423"/>
                          <a:pt x="2209" y="421"/>
                          <a:pt x="2201" y="422"/>
                        </a:cubicBezTo>
                        <a:cubicBezTo>
                          <a:pt x="2213" y="435"/>
                          <a:pt x="2226" y="447"/>
                          <a:pt x="2239" y="459"/>
                        </a:cubicBezTo>
                        <a:cubicBezTo>
                          <a:pt x="2221" y="453"/>
                          <a:pt x="2206" y="448"/>
                          <a:pt x="2193" y="437"/>
                        </a:cubicBezTo>
                        <a:cubicBezTo>
                          <a:pt x="2177" y="424"/>
                          <a:pt x="2123" y="396"/>
                          <a:pt x="2127" y="374"/>
                        </a:cubicBezTo>
                        <a:cubicBezTo>
                          <a:pt x="2149" y="381"/>
                          <a:pt x="2171" y="388"/>
                          <a:pt x="2193" y="395"/>
                        </a:cubicBezTo>
                        <a:cubicBezTo>
                          <a:pt x="2197" y="373"/>
                          <a:pt x="2204" y="363"/>
                          <a:pt x="2181" y="356"/>
                        </a:cubicBezTo>
                        <a:cubicBezTo>
                          <a:pt x="2162" y="349"/>
                          <a:pt x="2144" y="343"/>
                          <a:pt x="2126" y="335"/>
                        </a:cubicBezTo>
                        <a:cubicBezTo>
                          <a:pt x="2100" y="324"/>
                          <a:pt x="2076" y="312"/>
                          <a:pt x="2050" y="301"/>
                        </a:cubicBezTo>
                        <a:cubicBezTo>
                          <a:pt x="2036" y="294"/>
                          <a:pt x="2036" y="311"/>
                          <a:pt x="2016" y="306"/>
                        </a:cubicBezTo>
                        <a:cubicBezTo>
                          <a:pt x="2032" y="268"/>
                          <a:pt x="1912" y="259"/>
                          <a:pt x="1898" y="289"/>
                        </a:cubicBezTo>
                        <a:cubicBezTo>
                          <a:pt x="1897" y="291"/>
                          <a:pt x="1846" y="298"/>
                          <a:pt x="1835" y="308"/>
                        </a:cubicBezTo>
                        <a:cubicBezTo>
                          <a:pt x="1820" y="321"/>
                          <a:pt x="1823" y="322"/>
                          <a:pt x="1821" y="342"/>
                        </a:cubicBezTo>
                        <a:cubicBezTo>
                          <a:pt x="1820" y="356"/>
                          <a:pt x="1801" y="371"/>
                          <a:pt x="1793" y="380"/>
                        </a:cubicBezTo>
                        <a:cubicBezTo>
                          <a:pt x="1785" y="390"/>
                          <a:pt x="1778" y="401"/>
                          <a:pt x="1768" y="407"/>
                        </a:cubicBezTo>
                        <a:cubicBezTo>
                          <a:pt x="1757" y="414"/>
                          <a:pt x="1736" y="418"/>
                          <a:pt x="1729" y="424"/>
                        </a:cubicBezTo>
                        <a:cubicBezTo>
                          <a:pt x="1719" y="432"/>
                          <a:pt x="1725" y="443"/>
                          <a:pt x="1712" y="449"/>
                        </a:cubicBezTo>
                        <a:cubicBezTo>
                          <a:pt x="1695" y="455"/>
                          <a:pt x="1681" y="459"/>
                          <a:pt x="1671" y="473"/>
                        </a:cubicBezTo>
                        <a:cubicBezTo>
                          <a:pt x="1657" y="490"/>
                          <a:pt x="1680" y="517"/>
                          <a:pt x="1688" y="537"/>
                        </a:cubicBezTo>
                        <a:cubicBezTo>
                          <a:pt x="1702" y="571"/>
                          <a:pt x="1705" y="579"/>
                          <a:pt x="1742" y="568"/>
                        </a:cubicBezTo>
                        <a:cubicBezTo>
                          <a:pt x="1767" y="560"/>
                          <a:pt x="1794" y="546"/>
                          <a:pt x="1819" y="565"/>
                        </a:cubicBezTo>
                        <a:cubicBezTo>
                          <a:pt x="1839" y="579"/>
                          <a:pt x="1854" y="609"/>
                          <a:pt x="1848" y="631"/>
                        </a:cubicBezTo>
                        <a:cubicBezTo>
                          <a:pt x="1844" y="647"/>
                          <a:pt x="1835" y="636"/>
                          <a:pt x="1841" y="657"/>
                        </a:cubicBezTo>
                        <a:cubicBezTo>
                          <a:pt x="1844" y="672"/>
                          <a:pt x="1852" y="667"/>
                          <a:pt x="1866" y="667"/>
                        </a:cubicBezTo>
                        <a:cubicBezTo>
                          <a:pt x="1906" y="666"/>
                          <a:pt x="1915" y="661"/>
                          <a:pt x="1947" y="638"/>
                        </a:cubicBezTo>
                        <a:cubicBezTo>
                          <a:pt x="1960" y="629"/>
                          <a:pt x="1943" y="586"/>
                          <a:pt x="1954" y="570"/>
                        </a:cubicBezTo>
                        <a:cubicBezTo>
                          <a:pt x="1958" y="563"/>
                          <a:pt x="1978" y="542"/>
                          <a:pt x="1978" y="534"/>
                        </a:cubicBezTo>
                        <a:cubicBezTo>
                          <a:pt x="1977" y="526"/>
                          <a:pt x="1949" y="506"/>
                          <a:pt x="1943" y="500"/>
                        </a:cubicBezTo>
                        <a:cubicBezTo>
                          <a:pt x="1923" y="480"/>
                          <a:pt x="1936" y="458"/>
                          <a:pt x="1950" y="441"/>
                        </a:cubicBezTo>
                        <a:cubicBezTo>
                          <a:pt x="1960" y="428"/>
                          <a:pt x="1970" y="414"/>
                          <a:pt x="1981" y="401"/>
                        </a:cubicBezTo>
                        <a:cubicBezTo>
                          <a:pt x="1990" y="389"/>
                          <a:pt x="2014" y="390"/>
                          <a:pt x="2011" y="408"/>
                        </a:cubicBezTo>
                        <a:cubicBezTo>
                          <a:pt x="2010" y="416"/>
                          <a:pt x="1994" y="425"/>
                          <a:pt x="1992" y="436"/>
                        </a:cubicBezTo>
                        <a:cubicBezTo>
                          <a:pt x="1988" y="449"/>
                          <a:pt x="1992" y="457"/>
                          <a:pt x="1995" y="470"/>
                        </a:cubicBezTo>
                        <a:cubicBezTo>
                          <a:pt x="1998" y="485"/>
                          <a:pt x="2004" y="519"/>
                          <a:pt x="2017" y="532"/>
                        </a:cubicBezTo>
                        <a:cubicBezTo>
                          <a:pt x="2039" y="553"/>
                          <a:pt x="2152" y="525"/>
                          <a:pt x="2156" y="551"/>
                        </a:cubicBezTo>
                        <a:cubicBezTo>
                          <a:pt x="2129" y="555"/>
                          <a:pt x="2101" y="560"/>
                          <a:pt x="2073" y="565"/>
                        </a:cubicBezTo>
                        <a:cubicBezTo>
                          <a:pt x="2085" y="584"/>
                          <a:pt x="2097" y="602"/>
                          <a:pt x="2109" y="620"/>
                        </a:cubicBezTo>
                        <a:cubicBezTo>
                          <a:pt x="2087" y="616"/>
                          <a:pt x="2066" y="611"/>
                          <a:pt x="2045" y="606"/>
                        </a:cubicBezTo>
                        <a:cubicBezTo>
                          <a:pt x="2045" y="625"/>
                          <a:pt x="2045" y="644"/>
                          <a:pt x="2045" y="663"/>
                        </a:cubicBezTo>
                        <a:cubicBezTo>
                          <a:pt x="2045" y="688"/>
                          <a:pt x="2042" y="683"/>
                          <a:pt x="2017" y="683"/>
                        </a:cubicBezTo>
                        <a:cubicBezTo>
                          <a:pt x="1973" y="686"/>
                          <a:pt x="1917" y="679"/>
                          <a:pt x="1868" y="679"/>
                        </a:cubicBezTo>
                        <a:cubicBezTo>
                          <a:pt x="1857" y="680"/>
                          <a:pt x="1819" y="672"/>
                          <a:pt x="1818" y="659"/>
                        </a:cubicBezTo>
                        <a:cubicBezTo>
                          <a:pt x="1816" y="635"/>
                          <a:pt x="1815" y="611"/>
                          <a:pt x="1813" y="587"/>
                        </a:cubicBezTo>
                        <a:cubicBezTo>
                          <a:pt x="1805" y="591"/>
                          <a:pt x="1753" y="610"/>
                          <a:pt x="1754" y="615"/>
                        </a:cubicBezTo>
                        <a:cubicBezTo>
                          <a:pt x="1759" y="640"/>
                          <a:pt x="1763" y="665"/>
                          <a:pt x="1767" y="689"/>
                        </a:cubicBezTo>
                        <a:cubicBezTo>
                          <a:pt x="1735" y="694"/>
                          <a:pt x="1702" y="696"/>
                          <a:pt x="1674" y="715"/>
                        </a:cubicBezTo>
                        <a:cubicBezTo>
                          <a:pt x="1658" y="726"/>
                          <a:pt x="1652" y="738"/>
                          <a:pt x="1647" y="756"/>
                        </a:cubicBezTo>
                        <a:cubicBezTo>
                          <a:pt x="1646" y="761"/>
                          <a:pt x="1611" y="766"/>
                          <a:pt x="1601" y="778"/>
                        </a:cubicBezTo>
                        <a:cubicBezTo>
                          <a:pt x="1578" y="805"/>
                          <a:pt x="1527" y="796"/>
                          <a:pt x="1492" y="799"/>
                        </a:cubicBezTo>
                        <a:cubicBezTo>
                          <a:pt x="1481" y="800"/>
                          <a:pt x="1474" y="822"/>
                          <a:pt x="1463" y="823"/>
                        </a:cubicBezTo>
                        <a:cubicBezTo>
                          <a:pt x="1442" y="825"/>
                          <a:pt x="1422" y="826"/>
                          <a:pt x="1401" y="828"/>
                        </a:cubicBezTo>
                        <a:cubicBezTo>
                          <a:pt x="1411" y="849"/>
                          <a:pt x="1431" y="837"/>
                          <a:pt x="1443" y="852"/>
                        </a:cubicBezTo>
                        <a:cubicBezTo>
                          <a:pt x="1452" y="861"/>
                          <a:pt x="1486" y="880"/>
                          <a:pt x="1487" y="890"/>
                        </a:cubicBezTo>
                        <a:cubicBezTo>
                          <a:pt x="1490" y="908"/>
                          <a:pt x="1501" y="916"/>
                          <a:pt x="1497" y="933"/>
                        </a:cubicBezTo>
                        <a:cubicBezTo>
                          <a:pt x="1491" y="958"/>
                          <a:pt x="1496" y="976"/>
                          <a:pt x="1472" y="981"/>
                        </a:cubicBezTo>
                        <a:cubicBezTo>
                          <a:pt x="1439" y="989"/>
                          <a:pt x="1401" y="958"/>
                          <a:pt x="1368" y="958"/>
                        </a:cubicBezTo>
                        <a:cubicBezTo>
                          <a:pt x="1318" y="959"/>
                          <a:pt x="1278" y="953"/>
                          <a:pt x="1237" y="984"/>
                        </a:cubicBezTo>
                        <a:cubicBezTo>
                          <a:pt x="1255" y="1006"/>
                          <a:pt x="1254" y="1013"/>
                          <a:pt x="1254" y="1042"/>
                        </a:cubicBezTo>
                        <a:cubicBezTo>
                          <a:pt x="1253" y="1056"/>
                          <a:pt x="1203" y="1071"/>
                          <a:pt x="1208" y="1084"/>
                        </a:cubicBezTo>
                        <a:cubicBezTo>
                          <a:pt x="1216" y="1109"/>
                          <a:pt x="1225" y="1130"/>
                          <a:pt x="1238" y="1153"/>
                        </a:cubicBezTo>
                        <a:cubicBezTo>
                          <a:pt x="1251" y="1176"/>
                          <a:pt x="1276" y="1166"/>
                          <a:pt x="1301" y="1165"/>
                        </a:cubicBezTo>
                        <a:cubicBezTo>
                          <a:pt x="1313" y="1164"/>
                          <a:pt x="1329" y="1174"/>
                          <a:pt x="1345" y="1174"/>
                        </a:cubicBezTo>
                        <a:cubicBezTo>
                          <a:pt x="1376" y="1175"/>
                          <a:pt x="1407" y="1176"/>
                          <a:pt x="1438" y="1177"/>
                        </a:cubicBezTo>
                        <a:cubicBezTo>
                          <a:pt x="1455" y="1177"/>
                          <a:pt x="1479" y="1157"/>
                          <a:pt x="1493" y="1149"/>
                        </a:cubicBezTo>
                        <a:cubicBezTo>
                          <a:pt x="1510" y="1140"/>
                          <a:pt x="1541" y="1131"/>
                          <a:pt x="1550" y="1112"/>
                        </a:cubicBezTo>
                        <a:cubicBezTo>
                          <a:pt x="1532" y="1112"/>
                          <a:pt x="1540" y="1096"/>
                          <a:pt x="1541" y="1082"/>
                        </a:cubicBezTo>
                        <a:cubicBezTo>
                          <a:pt x="1542" y="1063"/>
                          <a:pt x="1541" y="1064"/>
                          <a:pt x="1558" y="1057"/>
                        </a:cubicBezTo>
                        <a:cubicBezTo>
                          <a:pt x="1588" y="1046"/>
                          <a:pt x="1618" y="1032"/>
                          <a:pt x="1648" y="1025"/>
                        </a:cubicBezTo>
                        <a:cubicBezTo>
                          <a:pt x="1662" y="1021"/>
                          <a:pt x="1651" y="999"/>
                          <a:pt x="1660" y="991"/>
                        </a:cubicBezTo>
                        <a:cubicBezTo>
                          <a:pt x="1665" y="987"/>
                          <a:pt x="1689" y="989"/>
                          <a:pt x="1696" y="988"/>
                        </a:cubicBezTo>
                        <a:cubicBezTo>
                          <a:pt x="1730" y="985"/>
                          <a:pt x="1764" y="981"/>
                          <a:pt x="1798" y="978"/>
                        </a:cubicBezTo>
                        <a:cubicBezTo>
                          <a:pt x="1815" y="976"/>
                          <a:pt x="1848" y="1011"/>
                          <a:pt x="1863" y="1022"/>
                        </a:cubicBezTo>
                        <a:cubicBezTo>
                          <a:pt x="1872" y="1027"/>
                          <a:pt x="1884" y="1028"/>
                          <a:pt x="1892" y="1035"/>
                        </a:cubicBezTo>
                        <a:cubicBezTo>
                          <a:pt x="1902" y="1043"/>
                          <a:pt x="1900" y="1054"/>
                          <a:pt x="1913" y="1059"/>
                        </a:cubicBezTo>
                        <a:cubicBezTo>
                          <a:pt x="1946" y="1072"/>
                          <a:pt x="1979" y="1084"/>
                          <a:pt x="2013" y="1097"/>
                        </a:cubicBezTo>
                        <a:cubicBezTo>
                          <a:pt x="2024" y="1101"/>
                          <a:pt x="2020" y="1155"/>
                          <a:pt x="2021" y="1168"/>
                        </a:cubicBezTo>
                        <a:cubicBezTo>
                          <a:pt x="2029" y="1164"/>
                          <a:pt x="2054" y="1155"/>
                          <a:pt x="2055" y="1146"/>
                        </a:cubicBezTo>
                        <a:cubicBezTo>
                          <a:pt x="2058" y="1128"/>
                          <a:pt x="2053" y="1111"/>
                          <a:pt x="2073" y="1108"/>
                        </a:cubicBezTo>
                        <a:cubicBezTo>
                          <a:pt x="2083" y="1107"/>
                          <a:pt x="2097" y="1091"/>
                          <a:pt x="2083" y="1085"/>
                        </a:cubicBezTo>
                        <a:cubicBezTo>
                          <a:pt x="2063" y="1076"/>
                          <a:pt x="2043" y="1067"/>
                          <a:pt x="2023" y="1059"/>
                        </a:cubicBezTo>
                        <a:cubicBezTo>
                          <a:pt x="1997" y="1047"/>
                          <a:pt x="1986" y="1024"/>
                          <a:pt x="1962" y="1011"/>
                        </a:cubicBezTo>
                        <a:cubicBezTo>
                          <a:pt x="1952" y="1005"/>
                          <a:pt x="1925" y="996"/>
                          <a:pt x="1919" y="986"/>
                        </a:cubicBezTo>
                        <a:cubicBezTo>
                          <a:pt x="1913" y="977"/>
                          <a:pt x="1917" y="955"/>
                          <a:pt x="1914" y="944"/>
                        </a:cubicBezTo>
                        <a:cubicBezTo>
                          <a:pt x="1924" y="949"/>
                          <a:pt x="1976" y="967"/>
                          <a:pt x="1978" y="972"/>
                        </a:cubicBezTo>
                        <a:cubicBezTo>
                          <a:pt x="1983" y="987"/>
                          <a:pt x="1980" y="997"/>
                          <a:pt x="1997" y="995"/>
                        </a:cubicBezTo>
                        <a:cubicBezTo>
                          <a:pt x="2018" y="992"/>
                          <a:pt x="2010" y="1010"/>
                          <a:pt x="2026" y="1019"/>
                        </a:cubicBezTo>
                        <a:cubicBezTo>
                          <a:pt x="2031" y="1022"/>
                          <a:pt x="2041" y="1015"/>
                          <a:pt x="2046" y="1017"/>
                        </a:cubicBezTo>
                        <a:cubicBezTo>
                          <a:pt x="2052" y="1020"/>
                          <a:pt x="2056" y="1027"/>
                          <a:pt x="2062" y="1029"/>
                        </a:cubicBezTo>
                        <a:cubicBezTo>
                          <a:pt x="2084" y="1038"/>
                          <a:pt x="2086" y="1032"/>
                          <a:pt x="2093" y="1055"/>
                        </a:cubicBezTo>
                        <a:cubicBezTo>
                          <a:pt x="2097" y="1070"/>
                          <a:pt x="2100" y="1086"/>
                          <a:pt x="2103" y="1101"/>
                        </a:cubicBezTo>
                        <a:cubicBezTo>
                          <a:pt x="2106" y="1117"/>
                          <a:pt x="2122" y="1114"/>
                          <a:pt x="2133" y="1125"/>
                        </a:cubicBezTo>
                        <a:cubicBezTo>
                          <a:pt x="2150" y="1142"/>
                          <a:pt x="2163" y="1174"/>
                          <a:pt x="2177" y="1194"/>
                        </a:cubicBezTo>
                        <a:cubicBezTo>
                          <a:pt x="2182" y="1202"/>
                          <a:pt x="2205" y="1204"/>
                          <a:pt x="2213" y="1206"/>
                        </a:cubicBezTo>
                        <a:cubicBezTo>
                          <a:pt x="2229" y="1211"/>
                          <a:pt x="2232" y="1192"/>
                          <a:pt x="2239" y="1179"/>
                        </a:cubicBezTo>
                        <a:cubicBezTo>
                          <a:pt x="2255" y="1149"/>
                          <a:pt x="2206" y="1139"/>
                          <a:pt x="2234" y="1115"/>
                        </a:cubicBezTo>
                        <a:cubicBezTo>
                          <a:pt x="2249" y="1103"/>
                          <a:pt x="2259" y="1092"/>
                          <a:pt x="2279" y="1090"/>
                        </a:cubicBezTo>
                        <a:cubicBezTo>
                          <a:pt x="2292" y="1088"/>
                          <a:pt x="2312" y="1090"/>
                          <a:pt x="2322" y="1079"/>
                        </a:cubicBezTo>
                        <a:cubicBezTo>
                          <a:pt x="2313" y="1110"/>
                          <a:pt x="2283" y="1094"/>
                          <a:pt x="2289" y="1132"/>
                        </a:cubicBezTo>
                        <a:cubicBezTo>
                          <a:pt x="2293" y="1154"/>
                          <a:pt x="2296" y="1195"/>
                          <a:pt x="2325" y="1198"/>
                        </a:cubicBezTo>
                        <a:cubicBezTo>
                          <a:pt x="2337" y="1200"/>
                          <a:pt x="2346" y="1216"/>
                          <a:pt x="2353" y="1225"/>
                        </a:cubicBezTo>
                        <a:cubicBezTo>
                          <a:pt x="2358" y="1231"/>
                          <a:pt x="2375" y="1212"/>
                          <a:pt x="2383" y="1212"/>
                        </a:cubicBezTo>
                        <a:cubicBezTo>
                          <a:pt x="2407" y="1214"/>
                          <a:pt x="2441" y="1225"/>
                          <a:pt x="2463" y="1220"/>
                        </a:cubicBezTo>
                        <a:cubicBezTo>
                          <a:pt x="2459" y="1232"/>
                          <a:pt x="2454" y="1244"/>
                          <a:pt x="2450" y="1256"/>
                        </a:cubicBezTo>
                        <a:cubicBezTo>
                          <a:pt x="2477" y="1259"/>
                          <a:pt x="2487" y="1252"/>
                          <a:pt x="2498" y="1226"/>
                        </a:cubicBezTo>
                        <a:cubicBezTo>
                          <a:pt x="2495" y="1268"/>
                          <a:pt x="2493" y="1310"/>
                          <a:pt x="2494" y="1353"/>
                        </a:cubicBezTo>
                        <a:cubicBezTo>
                          <a:pt x="2423" y="1353"/>
                          <a:pt x="2352" y="1361"/>
                          <a:pt x="2282" y="1348"/>
                        </a:cubicBezTo>
                        <a:cubicBezTo>
                          <a:pt x="2283" y="1357"/>
                          <a:pt x="2284" y="1367"/>
                          <a:pt x="2285" y="1376"/>
                        </a:cubicBezTo>
                        <a:cubicBezTo>
                          <a:pt x="2260" y="1371"/>
                          <a:pt x="2256" y="1376"/>
                          <a:pt x="2260" y="1350"/>
                        </a:cubicBezTo>
                        <a:cubicBezTo>
                          <a:pt x="2264" y="1327"/>
                          <a:pt x="2237" y="1337"/>
                          <a:pt x="2219" y="1331"/>
                        </a:cubicBezTo>
                        <a:cubicBezTo>
                          <a:pt x="2217" y="1330"/>
                          <a:pt x="2220" y="1323"/>
                          <a:pt x="2212" y="1321"/>
                        </a:cubicBezTo>
                        <a:cubicBezTo>
                          <a:pt x="2201" y="1317"/>
                          <a:pt x="2190" y="1314"/>
                          <a:pt x="2179" y="1310"/>
                        </a:cubicBezTo>
                        <a:cubicBezTo>
                          <a:pt x="2156" y="1303"/>
                          <a:pt x="2154" y="1321"/>
                          <a:pt x="2141" y="1340"/>
                        </a:cubicBezTo>
                        <a:cubicBezTo>
                          <a:pt x="2133" y="1352"/>
                          <a:pt x="2130" y="1370"/>
                          <a:pt x="2116" y="1361"/>
                        </a:cubicBezTo>
                        <a:cubicBezTo>
                          <a:pt x="2093" y="1347"/>
                          <a:pt x="2071" y="1333"/>
                          <a:pt x="2048" y="1319"/>
                        </a:cubicBezTo>
                        <a:cubicBezTo>
                          <a:pt x="2020" y="1302"/>
                          <a:pt x="1981" y="1312"/>
                          <a:pt x="1949" y="1313"/>
                        </a:cubicBezTo>
                        <a:cubicBezTo>
                          <a:pt x="1964" y="1280"/>
                          <a:pt x="1932" y="1279"/>
                          <a:pt x="1904" y="1266"/>
                        </a:cubicBezTo>
                        <a:cubicBezTo>
                          <a:pt x="1867" y="1250"/>
                          <a:pt x="1887" y="1241"/>
                          <a:pt x="1893" y="1206"/>
                        </a:cubicBezTo>
                        <a:cubicBezTo>
                          <a:pt x="1895" y="1190"/>
                          <a:pt x="1901" y="1186"/>
                          <a:pt x="1885" y="1183"/>
                        </a:cubicBezTo>
                        <a:cubicBezTo>
                          <a:pt x="1868" y="1179"/>
                          <a:pt x="1851" y="1176"/>
                          <a:pt x="1835" y="1172"/>
                        </a:cubicBezTo>
                        <a:cubicBezTo>
                          <a:pt x="1816" y="1169"/>
                          <a:pt x="1797" y="1171"/>
                          <a:pt x="1779" y="1171"/>
                        </a:cubicBezTo>
                        <a:cubicBezTo>
                          <a:pt x="1715" y="1172"/>
                          <a:pt x="1652" y="1174"/>
                          <a:pt x="1588" y="1175"/>
                        </a:cubicBezTo>
                        <a:cubicBezTo>
                          <a:pt x="1577" y="1175"/>
                          <a:pt x="1566" y="1178"/>
                          <a:pt x="1555" y="1179"/>
                        </a:cubicBezTo>
                        <a:cubicBezTo>
                          <a:pt x="1547" y="1180"/>
                          <a:pt x="1545" y="1193"/>
                          <a:pt x="1542" y="1193"/>
                        </a:cubicBezTo>
                        <a:cubicBezTo>
                          <a:pt x="1510" y="1194"/>
                          <a:pt x="1479" y="1195"/>
                          <a:pt x="1448" y="1197"/>
                        </a:cubicBezTo>
                        <a:cubicBezTo>
                          <a:pt x="1387" y="1199"/>
                          <a:pt x="1356" y="1204"/>
                          <a:pt x="1300" y="1228"/>
                        </a:cubicBezTo>
                        <a:cubicBezTo>
                          <a:pt x="1268" y="1242"/>
                          <a:pt x="1237" y="1256"/>
                          <a:pt x="1205" y="1270"/>
                        </a:cubicBezTo>
                        <a:cubicBezTo>
                          <a:pt x="1183" y="1279"/>
                          <a:pt x="1183" y="1298"/>
                          <a:pt x="1174" y="1320"/>
                        </a:cubicBezTo>
                        <a:cubicBezTo>
                          <a:pt x="1168" y="1338"/>
                          <a:pt x="1162" y="1381"/>
                          <a:pt x="1142" y="1385"/>
                        </a:cubicBezTo>
                        <a:cubicBezTo>
                          <a:pt x="1110" y="1392"/>
                          <a:pt x="1105" y="1394"/>
                          <a:pt x="1084" y="1418"/>
                        </a:cubicBezTo>
                        <a:cubicBezTo>
                          <a:pt x="1059" y="1446"/>
                          <a:pt x="1035" y="1473"/>
                          <a:pt x="1010" y="1501"/>
                        </a:cubicBezTo>
                        <a:cubicBezTo>
                          <a:pt x="1000" y="1512"/>
                          <a:pt x="978" y="1549"/>
                          <a:pt x="963" y="1551"/>
                        </a:cubicBezTo>
                        <a:cubicBezTo>
                          <a:pt x="938" y="1555"/>
                          <a:pt x="931" y="1551"/>
                          <a:pt x="927" y="1576"/>
                        </a:cubicBezTo>
                        <a:cubicBezTo>
                          <a:pt x="926" y="1581"/>
                          <a:pt x="921" y="1592"/>
                          <a:pt x="926" y="1597"/>
                        </a:cubicBezTo>
                        <a:cubicBezTo>
                          <a:pt x="929" y="1600"/>
                          <a:pt x="939" y="1606"/>
                          <a:pt x="937" y="1611"/>
                        </a:cubicBezTo>
                        <a:cubicBezTo>
                          <a:pt x="932" y="1628"/>
                          <a:pt x="918" y="1646"/>
                          <a:pt x="935" y="1654"/>
                        </a:cubicBezTo>
                        <a:cubicBezTo>
                          <a:pt x="951" y="1662"/>
                          <a:pt x="949" y="1676"/>
                          <a:pt x="952" y="1693"/>
                        </a:cubicBezTo>
                        <a:cubicBezTo>
                          <a:pt x="914" y="1688"/>
                          <a:pt x="921" y="1696"/>
                          <a:pt x="910" y="1732"/>
                        </a:cubicBezTo>
                        <a:cubicBezTo>
                          <a:pt x="900" y="1766"/>
                          <a:pt x="899" y="1782"/>
                          <a:pt x="903" y="1817"/>
                        </a:cubicBezTo>
                        <a:cubicBezTo>
                          <a:pt x="906" y="1840"/>
                          <a:pt x="924" y="1851"/>
                          <a:pt x="940" y="1867"/>
                        </a:cubicBezTo>
                        <a:cubicBezTo>
                          <a:pt x="965" y="1892"/>
                          <a:pt x="989" y="1916"/>
                          <a:pt x="1013" y="1940"/>
                        </a:cubicBezTo>
                        <a:cubicBezTo>
                          <a:pt x="1046" y="1973"/>
                          <a:pt x="1094" y="1997"/>
                          <a:pt x="1134" y="2020"/>
                        </a:cubicBezTo>
                        <a:cubicBezTo>
                          <a:pt x="1153" y="2031"/>
                          <a:pt x="1189" y="2063"/>
                          <a:pt x="1211" y="2065"/>
                        </a:cubicBezTo>
                        <a:cubicBezTo>
                          <a:pt x="1237" y="2068"/>
                          <a:pt x="1265" y="2041"/>
                          <a:pt x="1291" y="2040"/>
                        </a:cubicBezTo>
                        <a:cubicBezTo>
                          <a:pt x="1317" y="2040"/>
                          <a:pt x="1352" y="2056"/>
                          <a:pt x="1377" y="2063"/>
                        </a:cubicBezTo>
                        <a:cubicBezTo>
                          <a:pt x="1413" y="2072"/>
                          <a:pt x="1417" y="2063"/>
                          <a:pt x="1448" y="2039"/>
                        </a:cubicBezTo>
                        <a:cubicBezTo>
                          <a:pt x="1460" y="2030"/>
                          <a:pt x="1500" y="2036"/>
                          <a:pt x="1514" y="2035"/>
                        </a:cubicBezTo>
                        <a:cubicBezTo>
                          <a:pt x="1548" y="2034"/>
                          <a:pt x="1581" y="2032"/>
                          <a:pt x="1615" y="2031"/>
                        </a:cubicBezTo>
                        <a:cubicBezTo>
                          <a:pt x="1631" y="2030"/>
                          <a:pt x="1664" y="2065"/>
                          <a:pt x="1678" y="2075"/>
                        </a:cubicBezTo>
                        <a:cubicBezTo>
                          <a:pt x="1701" y="2092"/>
                          <a:pt x="1728" y="2089"/>
                          <a:pt x="1757" y="2091"/>
                        </a:cubicBezTo>
                        <a:cubicBezTo>
                          <a:pt x="1794" y="2094"/>
                          <a:pt x="1783" y="2106"/>
                          <a:pt x="1781" y="2143"/>
                        </a:cubicBezTo>
                        <a:cubicBezTo>
                          <a:pt x="1781" y="2155"/>
                          <a:pt x="1781" y="2166"/>
                          <a:pt x="1780" y="2178"/>
                        </a:cubicBezTo>
                        <a:cubicBezTo>
                          <a:pt x="1779" y="2186"/>
                          <a:pt x="1760" y="2182"/>
                          <a:pt x="1758" y="2201"/>
                        </a:cubicBezTo>
                        <a:cubicBezTo>
                          <a:pt x="1756" y="2211"/>
                          <a:pt x="1768" y="2250"/>
                          <a:pt x="1778" y="2261"/>
                        </a:cubicBezTo>
                        <a:cubicBezTo>
                          <a:pt x="1782" y="2266"/>
                          <a:pt x="1787" y="2274"/>
                          <a:pt x="1792" y="2278"/>
                        </a:cubicBezTo>
                        <a:cubicBezTo>
                          <a:pt x="1796" y="2280"/>
                          <a:pt x="1806" y="2276"/>
                          <a:pt x="1809" y="2279"/>
                        </a:cubicBezTo>
                        <a:cubicBezTo>
                          <a:pt x="1818" y="2288"/>
                          <a:pt x="1823" y="2312"/>
                          <a:pt x="1828" y="2325"/>
                        </a:cubicBezTo>
                        <a:cubicBezTo>
                          <a:pt x="1833" y="2338"/>
                          <a:pt x="1860" y="2370"/>
                          <a:pt x="1858" y="2375"/>
                        </a:cubicBezTo>
                        <a:cubicBezTo>
                          <a:pt x="1853" y="2388"/>
                          <a:pt x="1837" y="2379"/>
                          <a:pt x="1838" y="2397"/>
                        </a:cubicBezTo>
                        <a:cubicBezTo>
                          <a:pt x="1839" y="2405"/>
                          <a:pt x="1848" y="2431"/>
                          <a:pt x="1847" y="2432"/>
                        </a:cubicBezTo>
                        <a:cubicBezTo>
                          <a:pt x="1837" y="2455"/>
                          <a:pt x="1810" y="2475"/>
                          <a:pt x="1793" y="2493"/>
                        </a:cubicBezTo>
                        <a:cubicBezTo>
                          <a:pt x="1766" y="2523"/>
                          <a:pt x="1760" y="2522"/>
                          <a:pt x="1768" y="2562"/>
                        </a:cubicBezTo>
                        <a:cubicBezTo>
                          <a:pt x="1774" y="2589"/>
                          <a:pt x="1793" y="2601"/>
                          <a:pt x="1787" y="2630"/>
                        </a:cubicBezTo>
                        <a:cubicBezTo>
                          <a:pt x="1785" y="2642"/>
                          <a:pt x="1780" y="2654"/>
                          <a:pt x="1775" y="2665"/>
                        </a:cubicBezTo>
                        <a:cubicBezTo>
                          <a:pt x="1766" y="2686"/>
                          <a:pt x="1781" y="2682"/>
                          <a:pt x="1784" y="2695"/>
                        </a:cubicBezTo>
                        <a:cubicBezTo>
                          <a:pt x="1790" y="2718"/>
                          <a:pt x="1784" y="2753"/>
                          <a:pt x="1775" y="2772"/>
                        </a:cubicBezTo>
                        <a:cubicBezTo>
                          <a:pt x="1764" y="2793"/>
                          <a:pt x="1807" y="2793"/>
                          <a:pt x="1821" y="2790"/>
                        </a:cubicBezTo>
                        <a:cubicBezTo>
                          <a:pt x="1866" y="2782"/>
                          <a:pt x="1939" y="2779"/>
                          <a:pt x="1977" y="2752"/>
                        </a:cubicBezTo>
                        <a:cubicBezTo>
                          <a:pt x="1990" y="2743"/>
                          <a:pt x="2003" y="2734"/>
                          <a:pt x="2016" y="2725"/>
                        </a:cubicBezTo>
                        <a:cubicBezTo>
                          <a:pt x="2023" y="2720"/>
                          <a:pt x="2037" y="2726"/>
                          <a:pt x="2043" y="2721"/>
                        </a:cubicBezTo>
                        <a:cubicBezTo>
                          <a:pt x="2068" y="2699"/>
                          <a:pt x="2094" y="2677"/>
                          <a:pt x="2119" y="2655"/>
                        </a:cubicBezTo>
                        <a:cubicBezTo>
                          <a:pt x="2139" y="2638"/>
                          <a:pt x="2151" y="2621"/>
                          <a:pt x="2177" y="2619"/>
                        </a:cubicBezTo>
                        <a:cubicBezTo>
                          <a:pt x="2200" y="2617"/>
                          <a:pt x="2219" y="2569"/>
                          <a:pt x="2231" y="2551"/>
                        </a:cubicBezTo>
                        <a:cubicBezTo>
                          <a:pt x="2260" y="2507"/>
                          <a:pt x="2330" y="2480"/>
                          <a:pt x="2374" y="2453"/>
                        </a:cubicBezTo>
                        <a:cubicBezTo>
                          <a:pt x="2391" y="2442"/>
                          <a:pt x="2400" y="2412"/>
                          <a:pt x="2409" y="2396"/>
                        </a:cubicBezTo>
                        <a:cubicBezTo>
                          <a:pt x="2424" y="2369"/>
                          <a:pt x="2438" y="2343"/>
                          <a:pt x="2453" y="2316"/>
                        </a:cubicBezTo>
                        <a:cubicBezTo>
                          <a:pt x="2449" y="2316"/>
                          <a:pt x="2444" y="2316"/>
                          <a:pt x="2440" y="2316"/>
                        </a:cubicBezTo>
                        <a:cubicBezTo>
                          <a:pt x="2464" y="2273"/>
                          <a:pt x="2483" y="2220"/>
                          <a:pt x="2513" y="2181"/>
                        </a:cubicBezTo>
                        <a:cubicBezTo>
                          <a:pt x="2541" y="2144"/>
                          <a:pt x="2583" y="2111"/>
                          <a:pt x="2617" y="2080"/>
                        </a:cubicBezTo>
                        <a:cubicBezTo>
                          <a:pt x="2652" y="2046"/>
                          <a:pt x="2686" y="2021"/>
                          <a:pt x="2706" y="1977"/>
                        </a:cubicBezTo>
                        <a:cubicBezTo>
                          <a:pt x="2720" y="1946"/>
                          <a:pt x="2734" y="1914"/>
                          <a:pt x="2748" y="1883"/>
                        </a:cubicBezTo>
                        <a:cubicBezTo>
                          <a:pt x="2760" y="1856"/>
                          <a:pt x="2771" y="1849"/>
                          <a:pt x="2753" y="1825"/>
                        </a:cubicBezTo>
                        <a:cubicBezTo>
                          <a:pt x="2748" y="1818"/>
                          <a:pt x="2704" y="1853"/>
                          <a:pt x="2695" y="1859"/>
                        </a:cubicBezTo>
                        <a:cubicBezTo>
                          <a:pt x="2690" y="1862"/>
                          <a:pt x="2648" y="1812"/>
                          <a:pt x="2643" y="1807"/>
                        </a:cubicBezTo>
                        <a:cubicBezTo>
                          <a:pt x="2631" y="1794"/>
                          <a:pt x="2608" y="1778"/>
                          <a:pt x="2605" y="1761"/>
                        </a:cubicBezTo>
                        <a:cubicBezTo>
                          <a:pt x="2600" y="1732"/>
                          <a:pt x="2604" y="1699"/>
                          <a:pt x="2577" y="1687"/>
                        </a:cubicBezTo>
                        <a:cubicBezTo>
                          <a:pt x="2550" y="1674"/>
                          <a:pt x="2566" y="1651"/>
                          <a:pt x="2571" y="1624"/>
                        </a:cubicBezTo>
                        <a:cubicBezTo>
                          <a:pt x="2575" y="1599"/>
                          <a:pt x="2544" y="1609"/>
                          <a:pt x="2542" y="1583"/>
                        </a:cubicBezTo>
                        <a:cubicBezTo>
                          <a:pt x="2540" y="1559"/>
                          <a:pt x="2542" y="1540"/>
                          <a:pt x="2529" y="1520"/>
                        </a:cubicBezTo>
                        <a:cubicBezTo>
                          <a:pt x="2513" y="1494"/>
                          <a:pt x="2498" y="1469"/>
                          <a:pt x="2482" y="1444"/>
                        </a:cubicBezTo>
                        <a:cubicBezTo>
                          <a:pt x="2492" y="1443"/>
                          <a:pt x="2523" y="1434"/>
                          <a:pt x="2527" y="1444"/>
                        </a:cubicBezTo>
                        <a:cubicBezTo>
                          <a:pt x="2536" y="1470"/>
                          <a:pt x="2545" y="1496"/>
                          <a:pt x="2554" y="1521"/>
                        </a:cubicBezTo>
                        <a:cubicBezTo>
                          <a:pt x="2557" y="1529"/>
                          <a:pt x="2561" y="1537"/>
                          <a:pt x="2564" y="1544"/>
                        </a:cubicBezTo>
                        <a:cubicBezTo>
                          <a:pt x="2570" y="1555"/>
                          <a:pt x="2578" y="1553"/>
                          <a:pt x="2584" y="1561"/>
                        </a:cubicBezTo>
                        <a:cubicBezTo>
                          <a:pt x="2591" y="1572"/>
                          <a:pt x="2581" y="1576"/>
                          <a:pt x="2592" y="1587"/>
                        </a:cubicBezTo>
                        <a:cubicBezTo>
                          <a:pt x="2600" y="1593"/>
                          <a:pt x="2596" y="1604"/>
                          <a:pt x="2605" y="1611"/>
                        </a:cubicBezTo>
                        <a:cubicBezTo>
                          <a:pt x="2630" y="1629"/>
                          <a:pt x="2642" y="1693"/>
                          <a:pt x="2645" y="1721"/>
                        </a:cubicBezTo>
                        <a:cubicBezTo>
                          <a:pt x="2648" y="1740"/>
                          <a:pt x="2655" y="1754"/>
                          <a:pt x="2658" y="1767"/>
                        </a:cubicBezTo>
                        <a:cubicBezTo>
                          <a:pt x="2664" y="1786"/>
                          <a:pt x="2664" y="1808"/>
                          <a:pt x="2667" y="1828"/>
                        </a:cubicBezTo>
                        <a:cubicBezTo>
                          <a:pt x="2693" y="1811"/>
                          <a:pt x="2737" y="1794"/>
                          <a:pt x="2756" y="1770"/>
                        </a:cubicBezTo>
                        <a:cubicBezTo>
                          <a:pt x="2783" y="1736"/>
                          <a:pt x="2809" y="1701"/>
                          <a:pt x="2835" y="1667"/>
                        </a:cubicBezTo>
                        <a:cubicBezTo>
                          <a:pt x="2880" y="1608"/>
                          <a:pt x="2869" y="1522"/>
                          <a:pt x="2843" y="1459"/>
                        </a:cubicBezTo>
                        <a:cubicBezTo>
                          <a:pt x="2823" y="1486"/>
                          <a:pt x="2796" y="1517"/>
                          <a:pt x="2793" y="1463"/>
                        </a:cubicBezTo>
                        <a:cubicBezTo>
                          <a:pt x="2767" y="1488"/>
                          <a:pt x="2767" y="1420"/>
                          <a:pt x="2765" y="1409"/>
                        </a:cubicBezTo>
                        <a:cubicBezTo>
                          <a:pt x="2791" y="1401"/>
                          <a:pt x="2803" y="1435"/>
                          <a:pt x="2815" y="1451"/>
                        </a:cubicBezTo>
                        <a:moveTo>
                          <a:pt x="2754" y="1184"/>
                        </a:moveTo>
                        <a:cubicBezTo>
                          <a:pt x="2739" y="1173"/>
                          <a:pt x="2725" y="1162"/>
                          <a:pt x="2710" y="1151"/>
                        </a:cubicBezTo>
                        <a:cubicBezTo>
                          <a:pt x="2700" y="1143"/>
                          <a:pt x="2713" y="1112"/>
                          <a:pt x="2716" y="1102"/>
                        </a:cubicBezTo>
                        <a:cubicBezTo>
                          <a:pt x="2722" y="1083"/>
                          <a:pt x="2698" y="1070"/>
                          <a:pt x="2686" y="1061"/>
                        </a:cubicBezTo>
                        <a:cubicBezTo>
                          <a:pt x="2669" y="1047"/>
                          <a:pt x="2672" y="1030"/>
                          <a:pt x="2681" y="1011"/>
                        </a:cubicBezTo>
                        <a:cubicBezTo>
                          <a:pt x="2695" y="1019"/>
                          <a:pt x="2702" y="1033"/>
                          <a:pt x="2710" y="1047"/>
                        </a:cubicBezTo>
                        <a:cubicBezTo>
                          <a:pt x="2718" y="1061"/>
                          <a:pt x="2740" y="1075"/>
                          <a:pt x="2741" y="1086"/>
                        </a:cubicBezTo>
                        <a:cubicBezTo>
                          <a:pt x="2743" y="1109"/>
                          <a:pt x="2787" y="1172"/>
                          <a:pt x="2754" y="1184"/>
                        </a:cubicBezTo>
                      </a:path>
                    </a:pathLst>
                  </a:custGeom>
                  <a:gradFill rotWithShape="1">
                    <a:gsLst>
                      <a:gs pos="0">
                        <a:srgbClr val="494949"/>
                      </a:gs>
                      <a:gs pos="50000">
                        <a:srgbClr val="9D9D9D"/>
                      </a:gs>
                      <a:gs pos="100000">
                        <a:srgbClr val="494949"/>
                      </a:gs>
                    </a:gsLst>
                    <a:lin ang="5400000" scaled="1"/>
                  </a:gradFill>
                  <a:ln w="6350">
                    <a:noFill/>
                    <a:miter lim="800000"/>
                    <a:headEnd/>
                    <a:tailEnd/>
                  </a:ln>
                </p:spPr>
                <p:txBody>
                  <a:bodyPr/>
                  <a:lstStyle/>
                  <a:p>
                    <a:pPr algn="ctr"/>
                    <a:endParaRPr lang="en-US" sz="1600">
                      <a:latin typeface="Calibri" pitchFamily="34" charset="0"/>
                    </a:endParaRPr>
                  </a:p>
                </p:txBody>
              </p:sp>
            </p:grpSp>
            <p:pic>
              <p:nvPicPr>
                <p:cNvPr id="19516" name="Picture 118"/>
                <p:cNvPicPr>
                  <a:picLocks noChangeAspect="1" noChangeArrowheads="1"/>
                </p:cNvPicPr>
                <p:nvPr/>
              </p:nvPicPr>
              <p:blipFill>
                <a:blip r:embed="rId15" cstate="print"/>
                <a:srcRect/>
                <a:stretch>
                  <a:fillRect/>
                </a:stretch>
              </p:blipFill>
              <p:spPr bwMode="gray">
                <a:xfrm rot="-2948177">
                  <a:off x="3392" y="2544"/>
                  <a:ext cx="281" cy="436"/>
                </a:xfrm>
                <a:prstGeom prst="rect">
                  <a:avLst/>
                </a:prstGeom>
                <a:noFill/>
                <a:ln w="12700">
                  <a:noFill/>
                  <a:miter lim="800000"/>
                  <a:headEnd/>
                  <a:tailEnd/>
                </a:ln>
              </p:spPr>
            </p:pic>
          </p:grpSp>
          <p:pic>
            <p:nvPicPr>
              <p:cNvPr id="19512" name="Picture 34" descr="FotoIcon_Rechteck_Rand"/>
              <p:cNvPicPr>
                <a:picLocks noChangeAspect="1" noChangeArrowheads="1"/>
              </p:cNvPicPr>
              <p:nvPr/>
            </p:nvPicPr>
            <p:blipFill>
              <a:blip r:embed="rId16" cstate="print"/>
              <a:srcRect/>
              <a:stretch>
                <a:fillRect/>
              </a:stretch>
            </p:blipFill>
            <p:spPr bwMode="auto">
              <a:xfrm>
                <a:off x="-1365006" y="3757478"/>
                <a:ext cx="1000230" cy="998175"/>
              </a:xfrm>
              <a:prstGeom prst="rect">
                <a:avLst/>
              </a:prstGeom>
              <a:noFill/>
              <a:ln w="9525">
                <a:noFill/>
                <a:miter lim="800000"/>
                <a:headEnd/>
                <a:tailEnd/>
              </a:ln>
            </p:spPr>
          </p:pic>
          <p:pic>
            <p:nvPicPr>
              <p:cNvPr id="19513" name="Picture 9"/>
              <p:cNvPicPr>
                <a:picLocks noChangeAspect="1" noChangeArrowheads="1"/>
              </p:cNvPicPr>
              <p:nvPr/>
            </p:nvPicPr>
            <p:blipFill>
              <a:blip r:embed="rId17" cstate="print"/>
              <a:srcRect/>
              <a:stretch>
                <a:fillRect/>
              </a:stretch>
            </p:blipFill>
            <p:spPr bwMode="auto">
              <a:xfrm>
                <a:off x="-1498600" y="4588109"/>
                <a:ext cx="1346200" cy="284312"/>
              </a:xfrm>
              <a:prstGeom prst="rect">
                <a:avLst/>
              </a:prstGeom>
              <a:noFill/>
              <a:ln w="9525">
                <a:noFill/>
                <a:miter lim="800000"/>
                <a:headEnd/>
                <a:tailEnd/>
              </a:ln>
            </p:spPr>
          </p:pic>
        </p:grpSp>
      </p:grpSp>
      <p:grpSp>
        <p:nvGrpSpPr>
          <p:cNvPr id="53" name="Group 317"/>
          <p:cNvGrpSpPr>
            <a:grpSpLocks/>
          </p:cNvGrpSpPr>
          <p:nvPr/>
        </p:nvGrpSpPr>
        <p:grpSpPr bwMode="auto">
          <a:xfrm>
            <a:off x="5487988" y="3630613"/>
            <a:ext cx="1225550" cy="1730375"/>
            <a:chOff x="6698876" y="3299150"/>
            <a:chExt cx="1225550" cy="1729623"/>
          </a:xfrm>
        </p:grpSpPr>
        <p:cxnSp>
          <p:nvCxnSpPr>
            <p:cNvPr id="277" name="Straight Arrow Connector 276"/>
            <p:cNvCxnSpPr/>
            <p:nvPr/>
          </p:nvCxnSpPr>
          <p:spPr bwMode="auto">
            <a:xfrm rot="16200000" flipV="1">
              <a:off x="6583176" y="3414850"/>
              <a:ext cx="861637" cy="630237"/>
            </a:xfrm>
            <a:prstGeom prst="straightConnector1">
              <a:avLst/>
            </a:prstGeom>
            <a:solidFill>
              <a:schemeClr val="accent1"/>
            </a:solidFill>
            <a:ln w="38100" cap="flat" cmpd="sng" algn="ctr">
              <a:solidFill>
                <a:schemeClr val="bg2">
                  <a:lumMod val="75000"/>
                </a:schemeClr>
              </a:solidFill>
              <a:prstDash val="solid"/>
              <a:round/>
              <a:headEnd type="none"/>
              <a:tailEnd type="none"/>
            </a:ln>
            <a:effectLst/>
          </p:spPr>
        </p:cxnSp>
        <p:sp>
          <p:nvSpPr>
            <p:cNvPr id="19477" name="TextBox 667"/>
            <p:cNvSpPr txBox="1">
              <a:spLocks noChangeArrowheads="1"/>
            </p:cNvSpPr>
            <p:nvPr/>
          </p:nvSpPr>
          <p:spPr bwMode="auto">
            <a:xfrm>
              <a:off x="6846513" y="4613029"/>
              <a:ext cx="1077913" cy="415744"/>
            </a:xfrm>
            <a:prstGeom prst="rect">
              <a:avLst/>
            </a:prstGeom>
            <a:noFill/>
            <a:ln w="9525">
              <a:noFill/>
              <a:miter lim="800000"/>
              <a:headEnd/>
              <a:tailEnd/>
            </a:ln>
          </p:spPr>
          <p:txBody>
            <a:bodyPr wrap="none">
              <a:spAutoFit/>
            </a:bodyPr>
            <a:lstStyle/>
            <a:p>
              <a:pPr algn="ctr"/>
              <a:r>
                <a:rPr lang="en-US" sz="1000">
                  <a:latin typeface="Calibri" pitchFamily="34" charset="0"/>
                  <a:cs typeface="Arial" pitchFamily="34" charset="0"/>
                </a:rPr>
                <a:t>Apps and Data</a:t>
              </a:r>
            </a:p>
            <a:p>
              <a:pPr algn="ctr"/>
              <a:r>
                <a:rPr lang="en-US" sz="1000">
                  <a:latin typeface="Calibri" pitchFamily="34" charset="0"/>
                  <a:cs typeface="Arial" pitchFamily="34" charset="0"/>
                </a:rPr>
                <a:t>in the Branch</a:t>
              </a:r>
            </a:p>
          </p:txBody>
        </p:sp>
        <p:grpSp>
          <p:nvGrpSpPr>
            <p:cNvPr id="54" name="Group 764"/>
            <p:cNvGrpSpPr>
              <a:grpSpLocks/>
            </p:cNvGrpSpPr>
            <p:nvPr/>
          </p:nvGrpSpPr>
          <p:grpSpPr bwMode="auto">
            <a:xfrm>
              <a:off x="6841465" y="3868034"/>
              <a:ext cx="983055" cy="821595"/>
              <a:chOff x="-1634067" y="2045757"/>
              <a:chExt cx="1346200" cy="1150264"/>
            </a:xfrm>
          </p:grpSpPr>
          <p:sp>
            <p:nvSpPr>
              <p:cNvPr id="19479" name="AutoShape 26"/>
              <p:cNvSpPr>
                <a:spLocks noChangeArrowheads="1"/>
              </p:cNvSpPr>
              <p:nvPr/>
            </p:nvSpPr>
            <p:spPr bwMode="auto">
              <a:xfrm>
                <a:off x="-1502530" y="2045757"/>
                <a:ext cx="1009136" cy="1009136"/>
              </a:xfrm>
              <a:prstGeom prst="roundRect">
                <a:avLst>
                  <a:gd name="adj" fmla="val 16667"/>
                </a:avLst>
              </a:prstGeom>
              <a:blipFill dpi="0" rotWithShape="1">
                <a:blip r:embed="rId2" cstate="print"/>
                <a:srcRect/>
                <a:stretch>
                  <a:fillRect/>
                </a:stretch>
              </a:blipFill>
              <a:ln w="9525">
                <a:solidFill>
                  <a:schemeClr val="tx1"/>
                </a:solidFill>
                <a:round/>
                <a:headEnd/>
                <a:tailEnd/>
              </a:ln>
            </p:spPr>
            <p:txBody>
              <a:bodyPr wrap="none" anchor="ctr"/>
              <a:lstStyle/>
              <a:p>
                <a:pPr algn="ctr"/>
                <a:endParaRPr lang="en-US" sz="1600">
                  <a:latin typeface="Calibri" pitchFamily="34" charset="0"/>
                </a:endParaRPr>
              </a:p>
            </p:txBody>
          </p:sp>
          <p:grpSp>
            <p:nvGrpSpPr>
              <p:cNvPr id="55" name="Group 481"/>
              <p:cNvGrpSpPr>
                <a:grpSpLocks/>
              </p:cNvGrpSpPr>
              <p:nvPr/>
            </p:nvGrpSpPr>
            <p:grpSpPr bwMode="auto">
              <a:xfrm>
                <a:off x="-1176867" y="2243670"/>
                <a:ext cx="381000" cy="646397"/>
                <a:chOff x="4506" y="755"/>
                <a:chExt cx="758" cy="1286"/>
              </a:xfrm>
            </p:grpSpPr>
            <p:pic>
              <p:nvPicPr>
                <p:cNvPr id="19483" name="Picture 482"/>
                <p:cNvPicPr>
                  <a:picLocks noChangeAspect="1" noChangeArrowheads="1"/>
                </p:cNvPicPr>
                <p:nvPr/>
              </p:nvPicPr>
              <p:blipFill>
                <a:blip r:embed="rId18" cstate="print">
                  <a:lum bright="18000"/>
                </a:blip>
                <a:srcRect/>
                <a:stretch>
                  <a:fillRect/>
                </a:stretch>
              </p:blipFill>
              <p:spPr bwMode="gray">
                <a:xfrm>
                  <a:off x="4506" y="1871"/>
                  <a:ext cx="758" cy="170"/>
                </a:xfrm>
                <a:prstGeom prst="rect">
                  <a:avLst/>
                </a:prstGeom>
                <a:noFill/>
                <a:ln w="9525">
                  <a:noFill/>
                  <a:miter lim="800000"/>
                  <a:headEnd/>
                  <a:tailEnd/>
                </a:ln>
              </p:spPr>
            </p:pic>
            <p:grpSp>
              <p:nvGrpSpPr>
                <p:cNvPr id="56" name="Group 483"/>
                <p:cNvGrpSpPr>
                  <a:grpSpLocks/>
                </p:cNvGrpSpPr>
                <p:nvPr/>
              </p:nvGrpSpPr>
              <p:grpSpPr bwMode="auto">
                <a:xfrm>
                  <a:off x="4656" y="755"/>
                  <a:ext cx="477" cy="1200"/>
                  <a:chOff x="4694" y="755"/>
                  <a:chExt cx="477" cy="1200"/>
                </a:xfrm>
              </p:grpSpPr>
              <p:grpSp>
                <p:nvGrpSpPr>
                  <p:cNvPr id="57" name="Group 484"/>
                  <p:cNvGrpSpPr>
                    <a:grpSpLocks/>
                  </p:cNvGrpSpPr>
                  <p:nvPr/>
                </p:nvGrpSpPr>
                <p:grpSpPr bwMode="auto">
                  <a:xfrm>
                    <a:off x="4694" y="755"/>
                    <a:ext cx="477" cy="1200"/>
                    <a:chOff x="4694" y="755"/>
                    <a:chExt cx="477" cy="1200"/>
                  </a:xfrm>
                </p:grpSpPr>
                <p:sp>
                  <p:nvSpPr>
                    <p:cNvPr id="19505" name="Freeform 485"/>
                    <p:cNvSpPr>
                      <a:spLocks/>
                    </p:cNvSpPr>
                    <p:nvPr/>
                  </p:nvSpPr>
                  <p:spPr bwMode="gray">
                    <a:xfrm>
                      <a:off x="4695" y="757"/>
                      <a:ext cx="476" cy="1198"/>
                    </a:xfrm>
                    <a:custGeom>
                      <a:avLst/>
                      <a:gdLst>
                        <a:gd name="T0" fmla="*/ 290 w 236"/>
                        <a:gd name="T1" fmla="*/ 0 h 438"/>
                        <a:gd name="T2" fmla="*/ 81 w 236"/>
                        <a:gd name="T3" fmla="*/ 0 h 438"/>
                        <a:gd name="T4" fmla="*/ 0 w 236"/>
                        <a:gd name="T5" fmla="*/ 186 h 438"/>
                        <a:gd name="T6" fmla="*/ 0 w 236"/>
                        <a:gd name="T7" fmla="*/ 8791 h 438"/>
                        <a:gd name="T8" fmla="*/ 81 w 236"/>
                        <a:gd name="T9" fmla="*/ 8993 h 438"/>
                        <a:gd name="T10" fmla="*/ 1864 w 236"/>
                        <a:gd name="T11" fmla="*/ 8993 h 438"/>
                        <a:gd name="T12" fmla="*/ 1944 w 236"/>
                        <a:gd name="T13" fmla="*/ 8791 h 438"/>
                        <a:gd name="T14" fmla="*/ 1944 w 236"/>
                        <a:gd name="T15" fmla="*/ 8167 h 438"/>
                        <a:gd name="T16" fmla="*/ 290 w 236"/>
                        <a:gd name="T17" fmla="*/ 0 h 4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
                        <a:gd name="T28" fmla="*/ 0 h 438"/>
                        <a:gd name="T29" fmla="*/ 236 w 236"/>
                        <a:gd name="T30" fmla="*/ 438 h 4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 h="438">
                          <a:moveTo>
                            <a:pt x="35" y="0"/>
                          </a:moveTo>
                          <a:cubicBezTo>
                            <a:pt x="10" y="0"/>
                            <a:pt x="10" y="0"/>
                            <a:pt x="10" y="0"/>
                          </a:cubicBezTo>
                          <a:cubicBezTo>
                            <a:pt x="5" y="0"/>
                            <a:pt x="0" y="4"/>
                            <a:pt x="0" y="9"/>
                          </a:cubicBezTo>
                          <a:cubicBezTo>
                            <a:pt x="0" y="428"/>
                            <a:pt x="0" y="428"/>
                            <a:pt x="0" y="428"/>
                          </a:cubicBezTo>
                          <a:cubicBezTo>
                            <a:pt x="0" y="434"/>
                            <a:pt x="5" y="438"/>
                            <a:pt x="10" y="438"/>
                          </a:cubicBezTo>
                          <a:cubicBezTo>
                            <a:pt x="226" y="438"/>
                            <a:pt x="226" y="438"/>
                            <a:pt x="226" y="438"/>
                          </a:cubicBezTo>
                          <a:cubicBezTo>
                            <a:pt x="231" y="438"/>
                            <a:pt x="236" y="434"/>
                            <a:pt x="236" y="428"/>
                          </a:cubicBezTo>
                          <a:cubicBezTo>
                            <a:pt x="236" y="398"/>
                            <a:pt x="236" y="398"/>
                            <a:pt x="236" y="398"/>
                          </a:cubicBezTo>
                          <a:lnTo>
                            <a:pt x="35" y="0"/>
                          </a:lnTo>
                          <a:close/>
                        </a:path>
                      </a:pathLst>
                    </a:custGeom>
                    <a:gradFill rotWithShape="1">
                      <a:gsLst>
                        <a:gs pos="0">
                          <a:srgbClr val="EAEAEA"/>
                        </a:gs>
                        <a:gs pos="100000">
                          <a:srgbClr val="5F5F5F"/>
                        </a:gs>
                      </a:gsLst>
                      <a:lin ang="18900000" scaled="1"/>
                    </a:gradFill>
                    <a:ln w="9525">
                      <a:noFill/>
                      <a:round/>
                      <a:headEnd/>
                      <a:tailEnd/>
                    </a:ln>
                  </p:spPr>
                  <p:txBody>
                    <a:bodyPr/>
                    <a:lstStyle/>
                    <a:p>
                      <a:pPr algn="ctr"/>
                      <a:endParaRPr lang="en-US" sz="1600">
                        <a:latin typeface="Calibri" pitchFamily="34" charset="0"/>
                      </a:endParaRPr>
                    </a:p>
                  </p:txBody>
                </p:sp>
                <p:sp>
                  <p:nvSpPr>
                    <p:cNvPr id="19506" name="Freeform 486"/>
                    <p:cNvSpPr>
                      <a:spLocks/>
                    </p:cNvSpPr>
                    <p:nvPr/>
                  </p:nvSpPr>
                  <p:spPr bwMode="gray">
                    <a:xfrm>
                      <a:off x="4764" y="757"/>
                      <a:ext cx="407" cy="1092"/>
                    </a:xfrm>
                    <a:custGeom>
                      <a:avLst/>
                      <a:gdLst>
                        <a:gd name="T0" fmla="*/ 1660 w 201"/>
                        <a:gd name="T1" fmla="*/ 189 h 398"/>
                        <a:gd name="T2" fmla="*/ 1579 w 201"/>
                        <a:gd name="T3" fmla="*/ 0 h 398"/>
                        <a:gd name="T4" fmla="*/ 0 w 201"/>
                        <a:gd name="T5" fmla="*/ 0 h 398"/>
                        <a:gd name="T6" fmla="*/ 1660 w 201"/>
                        <a:gd name="T7" fmla="*/ 8220 h 398"/>
                        <a:gd name="T8" fmla="*/ 1660 w 201"/>
                        <a:gd name="T9" fmla="*/ 189 h 398"/>
                        <a:gd name="T10" fmla="*/ 0 60000 65536"/>
                        <a:gd name="T11" fmla="*/ 0 60000 65536"/>
                        <a:gd name="T12" fmla="*/ 0 60000 65536"/>
                        <a:gd name="T13" fmla="*/ 0 60000 65536"/>
                        <a:gd name="T14" fmla="*/ 0 60000 65536"/>
                        <a:gd name="T15" fmla="*/ 0 w 201"/>
                        <a:gd name="T16" fmla="*/ 0 h 398"/>
                        <a:gd name="T17" fmla="*/ 201 w 201"/>
                        <a:gd name="T18" fmla="*/ 398 h 398"/>
                      </a:gdLst>
                      <a:ahLst/>
                      <a:cxnLst>
                        <a:cxn ang="T10">
                          <a:pos x="T0" y="T1"/>
                        </a:cxn>
                        <a:cxn ang="T11">
                          <a:pos x="T2" y="T3"/>
                        </a:cxn>
                        <a:cxn ang="T12">
                          <a:pos x="T4" y="T5"/>
                        </a:cxn>
                        <a:cxn ang="T13">
                          <a:pos x="T6" y="T7"/>
                        </a:cxn>
                        <a:cxn ang="T14">
                          <a:pos x="T8" y="T9"/>
                        </a:cxn>
                      </a:cxnLst>
                      <a:rect l="T15" t="T16" r="T17" b="T18"/>
                      <a:pathLst>
                        <a:path w="201" h="398">
                          <a:moveTo>
                            <a:pt x="201" y="9"/>
                          </a:moveTo>
                          <a:cubicBezTo>
                            <a:pt x="201" y="4"/>
                            <a:pt x="196" y="0"/>
                            <a:pt x="191" y="0"/>
                          </a:cubicBezTo>
                          <a:cubicBezTo>
                            <a:pt x="0" y="0"/>
                            <a:pt x="0" y="0"/>
                            <a:pt x="0" y="0"/>
                          </a:cubicBezTo>
                          <a:cubicBezTo>
                            <a:pt x="201" y="398"/>
                            <a:pt x="201" y="398"/>
                            <a:pt x="201" y="398"/>
                          </a:cubicBezTo>
                          <a:lnTo>
                            <a:pt x="201" y="9"/>
                          </a:lnTo>
                          <a:close/>
                        </a:path>
                      </a:pathLst>
                    </a:custGeom>
                    <a:gradFill rotWithShape="1">
                      <a:gsLst>
                        <a:gs pos="0">
                          <a:srgbClr val="949494"/>
                        </a:gs>
                        <a:gs pos="100000">
                          <a:srgbClr val="DDDDDD"/>
                        </a:gs>
                      </a:gsLst>
                      <a:lin ang="5400000" scaled="1"/>
                    </a:gradFill>
                    <a:ln w="9525">
                      <a:noFill/>
                      <a:round/>
                      <a:headEnd/>
                      <a:tailEnd/>
                    </a:ln>
                  </p:spPr>
                  <p:txBody>
                    <a:bodyPr/>
                    <a:lstStyle/>
                    <a:p>
                      <a:pPr algn="ctr"/>
                      <a:endParaRPr lang="en-US" sz="1600">
                        <a:latin typeface="Calibri" pitchFamily="34" charset="0"/>
                      </a:endParaRPr>
                    </a:p>
                  </p:txBody>
                </p:sp>
              </p:grpSp>
              <p:sp>
                <p:nvSpPr>
                  <p:cNvPr id="19486" name="Freeform 487"/>
                  <p:cNvSpPr>
                    <a:spLocks/>
                  </p:cNvSpPr>
                  <p:nvPr/>
                </p:nvSpPr>
                <p:spPr bwMode="gray">
                  <a:xfrm>
                    <a:off x="4803" y="788"/>
                    <a:ext cx="333" cy="694"/>
                  </a:xfrm>
                  <a:custGeom>
                    <a:avLst/>
                    <a:gdLst>
                      <a:gd name="T0" fmla="*/ 1300 w 166"/>
                      <a:gd name="T1" fmla="*/ 6068 h 234"/>
                      <a:gd name="T2" fmla="*/ 1356 w 166"/>
                      <a:gd name="T3" fmla="*/ 5884 h 234"/>
                      <a:gd name="T4" fmla="*/ 1356 w 166"/>
                      <a:gd name="T5" fmla="*/ 157 h 234"/>
                      <a:gd name="T6" fmla="*/ 1300 w 166"/>
                      <a:gd name="T7" fmla="*/ 0 h 234"/>
                      <a:gd name="T8" fmla="*/ 0 w 166"/>
                      <a:gd name="T9" fmla="*/ 0 h 234"/>
                      <a:gd name="T10" fmla="*/ 979 w 166"/>
                      <a:gd name="T11" fmla="*/ 6068 h 234"/>
                      <a:gd name="T12" fmla="*/ 1300 w 166"/>
                      <a:gd name="T13" fmla="*/ 6068 h 234"/>
                      <a:gd name="T14" fmla="*/ 0 60000 65536"/>
                      <a:gd name="T15" fmla="*/ 0 60000 65536"/>
                      <a:gd name="T16" fmla="*/ 0 60000 65536"/>
                      <a:gd name="T17" fmla="*/ 0 60000 65536"/>
                      <a:gd name="T18" fmla="*/ 0 60000 65536"/>
                      <a:gd name="T19" fmla="*/ 0 60000 65536"/>
                      <a:gd name="T20" fmla="*/ 0 60000 65536"/>
                      <a:gd name="T21" fmla="*/ 0 w 166"/>
                      <a:gd name="T22" fmla="*/ 0 h 234"/>
                      <a:gd name="T23" fmla="*/ 166 w 16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234">
                        <a:moveTo>
                          <a:pt x="159" y="234"/>
                        </a:moveTo>
                        <a:cubicBezTo>
                          <a:pt x="163" y="234"/>
                          <a:pt x="166" y="231"/>
                          <a:pt x="166" y="227"/>
                        </a:cubicBezTo>
                        <a:cubicBezTo>
                          <a:pt x="166" y="6"/>
                          <a:pt x="166" y="6"/>
                          <a:pt x="166" y="6"/>
                        </a:cubicBezTo>
                        <a:cubicBezTo>
                          <a:pt x="166" y="3"/>
                          <a:pt x="163" y="0"/>
                          <a:pt x="159" y="0"/>
                        </a:cubicBezTo>
                        <a:cubicBezTo>
                          <a:pt x="0" y="0"/>
                          <a:pt x="0" y="0"/>
                          <a:pt x="0" y="0"/>
                        </a:cubicBezTo>
                        <a:cubicBezTo>
                          <a:pt x="120" y="234"/>
                          <a:pt x="120" y="234"/>
                          <a:pt x="120" y="234"/>
                        </a:cubicBezTo>
                        <a:lnTo>
                          <a:pt x="159" y="234"/>
                        </a:lnTo>
                        <a:close/>
                      </a:path>
                    </a:pathLst>
                  </a:custGeom>
                  <a:gradFill rotWithShape="1">
                    <a:gsLst>
                      <a:gs pos="0">
                        <a:srgbClr val="191919"/>
                      </a:gs>
                      <a:gs pos="100000">
                        <a:srgbClr val="4D4D4D"/>
                      </a:gs>
                    </a:gsLst>
                    <a:lin ang="5400000" scaled="1"/>
                  </a:gradFill>
                  <a:ln w="9525">
                    <a:noFill/>
                    <a:round/>
                    <a:headEnd/>
                    <a:tailEnd/>
                  </a:ln>
                </p:spPr>
                <p:txBody>
                  <a:bodyPr/>
                  <a:lstStyle/>
                  <a:p>
                    <a:pPr algn="ctr"/>
                    <a:endParaRPr lang="en-US" sz="1600">
                      <a:latin typeface="Calibri" pitchFamily="34" charset="0"/>
                    </a:endParaRPr>
                  </a:p>
                </p:txBody>
              </p:sp>
              <p:sp>
                <p:nvSpPr>
                  <p:cNvPr id="19487" name="Freeform 488"/>
                  <p:cNvSpPr>
                    <a:spLocks/>
                  </p:cNvSpPr>
                  <p:nvPr/>
                </p:nvSpPr>
                <p:spPr bwMode="gray">
                  <a:xfrm>
                    <a:off x="4729" y="788"/>
                    <a:ext cx="316" cy="694"/>
                  </a:xfrm>
                  <a:custGeom>
                    <a:avLst/>
                    <a:gdLst>
                      <a:gd name="T0" fmla="*/ 298 w 156"/>
                      <a:gd name="T1" fmla="*/ 0 h 234"/>
                      <a:gd name="T2" fmla="*/ 57 w 156"/>
                      <a:gd name="T3" fmla="*/ 0 h 234"/>
                      <a:gd name="T4" fmla="*/ 0 w 156"/>
                      <a:gd name="T5" fmla="*/ 157 h 234"/>
                      <a:gd name="T6" fmla="*/ 0 w 156"/>
                      <a:gd name="T7" fmla="*/ 5884 h 234"/>
                      <a:gd name="T8" fmla="*/ 57 w 156"/>
                      <a:gd name="T9" fmla="*/ 6068 h 234"/>
                      <a:gd name="T10" fmla="*/ 1288 w 156"/>
                      <a:gd name="T11" fmla="*/ 6068 h 234"/>
                      <a:gd name="T12" fmla="*/ 298 w 156"/>
                      <a:gd name="T13" fmla="*/ 0 h 234"/>
                      <a:gd name="T14" fmla="*/ 0 60000 65536"/>
                      <a:gd name="T15" fmla="*/ 0 60000 65536"/>
                      <a:gd name="T16" fmla="*/ 0 60000 65536"/>
                      <a:gd name="T17" fmla="*/ 0 60000 65536"/>
                      <a:gd name="T18" fmla="*/ 0 60000 65536"/>
                      <a:gd name="T19" fmla="*/ 0 60000 65536"/>
                      <a:gd name="T20" fmla="*/ 0 60000 65536"/>
                      <a:gd name="T21" fmla="*/ 0 w 156"/>
                      <a:gd name="T22" fmla="*/ 0 h 234"/>
                      <a:gd name="T23" fmla="*/ 156 w 156"/>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234">
                        <a:moveTo>
                          <a:pt x="36" y="0"/>
                        </a:moveTo>
                        <a:cubicBezTo>
                          <a:pt x="7" y="0"/>
                          <a:pt x="7" y="0"/>
                          <a:pt x="7" y="0"/>
                        </a:cubicBezTo>
                        <a:cubicBezTo>
                          <a:pt x="3" y="0"/>
                          <a:pt x="0" y="3"/>
                          <a:pt x="0" y="6"/>
                        </a:cubicBezTo>
                        <a:cubicBezTo>
                          <a:pt x="0" y="227"/>
                          <a:pt x="0" y="227"/>
                          <a:pt x="0" y="227"/>
                        </a:cubicBezTo>
                        <a:cubicBezTo>
                          <a:pt x="0" y="231"/>
                          <a:pt x="3" y="234"/>
                          <a:pt x="7" y="234"/>
                        </a:cubicBezTo>
                        <a:cubicBezTo>
                          <a:pt x="156" y="234"/>
                          <a:pt x="156" y="234"/>
                          <a:pt x="156" y="234"/>
                        </a:cubicBezTo>
                        <a:lnTo>
                          <a:pt x="36" y="0"/>
                        </a:lnTo>
                        <a:close/>
                      </a:path>
                    </a:pathLst>
                  </a:custGeom>
                  <a:gradFill rotWithShape="1">
                    <a:gsLst>
                      <a:gs pos="0">
                        <a:srgbClr val="4D4D4D"/>
                      </a:gs>
                      <a:gs pos="100000">
                        <a:srgbClr val="191919"/>
                      </a:gs>
                    </a:gsLst>
                    <a:lin ang="5400000" scaled="1"/>
                  </a:gradFill>
                  <a:ln w="9525">
                    <a:noFill/>
                    <a:round/>
                    <a:headEnd/>
                    <a:tailEnd/>
                  </a:ln>
                </p:spPr>
                <p:txBody>
                  <a:bodyPr/>
                  <a:lstStyle/>
                  <a:p>
                    <a:pPr algn="ctr"/>
                    <a:endParaRPr lang="en-US" sz="1600">
                      <a:latin typeface="Calibri" pitchFamily="34" charset="0"/>
                    </a:endParaRPr>
                  </a:p>
                </p:txBody>
              </p:sp>
              <p:sp>
                <p:nvSpPr>
                  <p:cNvPr id="19488" name="Rectangle 489"/>
                  <p:cNvSpPr>
                    <a:spLocks noChangeArrowheads="1"/>
                  </p:cNvSpPr>
                  <p:nvPr/>
                </p:nvSpPr>
                <p:spPr bwMode="gray">
                  <a:xfrm>
                    <a:off x="4747" y="819"/>
                    <a:ext cx="372" cy="115"/>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489" name="Rectangle 490"/>
                  <p:cNvSpPr>
                    <a:spLocks noChangeArrowheads="1"/>
                  </p:cNvSpPr>
                  <p:nvPr/>
                </p:nvSpPr>
                <p:spPr bwMode="gray">
                  <a:xfrm>
                    <a:off x="4747" y="942"/>
                    <a:ext cx="372" cy="115"/>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490" name="Rectangle 491"/>
                  <p:cNvSpPr>
                    <a:spLocks noChangeArrowheads="1"/>
                  </p:cNvSpPr>
                  <p:nvPr/>
                </p:nvSpPr>
                <p:spPr bwMode="gray">
                  <a:xfrm>
                    <a:off x="5041" y="1022"/>
                    <a:ext cx="61" cy="18"/>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491" name="Rectangle 492"/>
                  <p:cNvSpPr>
                    <a:spLocks noChangeArrowheads="1"/>
                  </p:cNvSpPr>
                  <p:nvPr/>
                </p:nvSpPr>
                <p:spPr bwMode="gray">
                  <a:xfrm>
                    <a:off x="4764" y="960"/>
                    <a:ext cx="337" cy="49"/>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sp>
                <p:nvSpPr>
                  <p:cNvPr id="19492" name="Rectangle 493"/>
                  <p:cNvSpPr>
                    <a:spLocks noChangeArrowheads="1"/>
                  </p:cNvSpPr>
                  <p:nvPr/>
                </p:nvSpPr>
                <p:spPr bwMode="gray">
                  <a:xfrm>
                    <a:off x="5041" y="898"/>
                    <a:ext cx="61" cy="18"/>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493" name="Rectangle 494"/>
                  <p:cNvSpPr>
                    <a:spLocks noChangeArrowheads="1"/>
                  </p:cNvSpPr>
                  <p:nvPr/>
                </p:nvSpPr>
                <p:spPr bwMode="gray">
                  <a:xfrm>
                    <a:off x="4764" y="836"/>
                    <a:ext cx="337" cy="49"/>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sp>
                <p:nvSpPr>
                  <p:cNvPr id="19494" name="Freeform 495"/>
                  <p:cNvSpPr>
                    <a:spLocks/>
                  </p:cNvSpPr>
                  <p:nvPr/>
                </p:nvSpPr>
                <p:spPr bwMode="gray">
                  <a:xfrm>
                    <a:off x="4729" y="1866"/>
                    <a:ext cx="407" cy="31"/>
                  </a:xfrm>
                  <a:custGeom>
                    <a:avLst/>
                    <a:gdLst>
                      <a:gd name="T0" fmla="*/ 0 w 202"/>
                      <a:gd name="T1" fmla="*/ 0 h 15"/>
                      <a:gd name="T2" fmla="*/ 0 w 202"/>
                      <a:gd name="T3" fmla="*/ 58 h 15"/>
                      <a:gd name="T4" fmla="*/ 89 w 202"/>
                      <a:gd name="T5" fmla="*/ 141 h 15"/>
                      <a:gd name="T6" fmla="*/ 1572 w 202"/>
                      <a:gd name="T7" fmla="*/ 141 h 15"/>
                      <a:gd name="T8" fmla="*/ 1660 w 202"/>
                      <a:gd name="T9" fmla="*/ 58 h 15"/>
                      <a:gd name="T10" fmla="*/ 1660 w 202"/>
                      <a:gd name="T11" fmla="*/ 0 h 15"/>
                      <a:gd name="T12" fmla="*/ 0 w 202"/>
                      <a:gd name="T13" fmla="*/ 0 h 15"/>
                      <a:gd name="T14" fmla="*/ 0 60000 65536"/>
                      <a:gd name="T15" fmla="*/ 0 60000 65536"/>
                      <a:gd name="T16" fmla="*/ 0 60000 65536"/>
                      <a:gd name="T17" fmla="*/ 0 60000 65536"/>
                      <a:gd name="T18" fmla="*/ 0 60000 65536"/>
                      <a:gd name="T19" fmla="*/ 0 60000 65536"/>
                      <a:gd name="T20" fmla="*/ 0 60000 65536"/>
                      <a:gd name="T21" fmla="*/ 0 w 202"/>
                      <a:gd name="T22" fmla="*/ 0 h 15"/>
                      <a:gd name="T23" fmla="*/ 202 w 20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5">
                        <a:moveTo>
                          <a:pt x="0" y="0"/>
                        </a:moveTo>
                        <a:cubicBezTo>
                          <a:pt x="0" y="6"/>
                          <a:pt x="0" y="6"/>
                          <a:pt x="0" y="6"/>
                        </a:cubicBezTo>
                        <a:cubicBezTo>
                          <a:pt x="0" y="11"/>
                          <a:pt x="5" y="15"/>
                          <a:pt x="11" y="15"/>
                        </a:cubicBezTo>
                        <a:cubicBezTo>
                          <a:pt x="191" y="15"/>
                          <a:pt x="191" y="15"/>
                          <a:pt x="191" y="15"/>
                        </a:cubicBezTo>
                        <a:cubicBezTo>
                          <a:pt x="197" y="15"/>
                          <a:pt x="202" y="11"/>
                          <a:pt x="202" y="6"/>
                        </a:cubicBezTo>
                        <a:cubicBezTo>
                          <a:pt x="202" y="0"/>
                          <a:pt x="202" y="0"/>
                          <a:pt x="202" y="0"/>
                        </a:cubicBezTo>
                        <a:lnTo>
                          <a:pt x="0" y="0"/>
                        </a:lnTo>
                        <a:close/>
                      </a:path>
                    </a:pathLst>
                  </a:custGeom>
                  <a:solidFill>
                    <a:srgbClr val="303030"/>
                  </a:solidFill>
                  <a:ln w="9525">
                    <a:noFill/>
                    <a:round/>
                    <a:headEnd/>
                    <a:tailEnd/>
                  </a:ln>
                </p:spPr>
                <p:txBody>
                  <a:bodyPr/>
                  <a:lstStyle/>
                  <a:p>
                    <a:pPr algn="ctr"/>
                    <a:endParaRPr lang="en-US" sz="1600">
                      <a:latin typeface="Calibri" pitchFamily="34" charset="0"/>
                    </a:endParaRPr>
                  </a:p>
                </p:txBody>
              </p:sp>
              <p:sp>
                <p:nvSpPr>
                  <p:cNvPr id="19495" name="Freeform 496"/>
                  <p:cNvSpPr>
                    <a:spLocks/>
                  </p:cNvSpPr>
                  <p:nvPr/>
                </p:nvSpPr>
                <p:spPr bwMode="gray">
                  <a:xfrm>
                    <a:off x="4729" y="1831"/>
                    <a:ext cx="407" cy="35"/>
                  </a:xfrm>
                  <a:custGeom>
                    <a:avLst/>
                    <a:gdLst>
                      <a:gd name="T0" fmla="*/ 1660 w 202"/>
                      <a:gd name="T1" fmla="*/ 125 h 14"/>
                      <a:gd name="T2" fmla="*/ 1572 w 202"/>
                      <a:gd name="T3" fmla="*/ 0 h 14"/>
                      <a:gd name="T4" fmla="*/ 89 w 202"/>
                      <a:gd name="T5" fmla="*/ 0 h 14"/>
                      <a:gd name="T6" fmla="*/ 0 w 202"/>
                      <a:gd name="T7" fmla="*/ 125 h 14"/>
                      <a:gd name="T8" fmla="*/ 0 w 202"/>
                      <a:gd name="T9" fmla="*/ 195 h 14"/>
                      <a:gd name="T10" fmla="*/ 1660 w 202"/>
                      <a:gd name="T11" fmla="*/ 195 h 14"/>
                      <a:gd name="T12" fmla="*/ 1660 w 202"/>
                      <a:gd name="T13" fmla="*/ 125 h 14"/>
                      <a:gd name="T14" fmla="*/ 0 60000 65536"/>
                      <a:gd name="T15" fmla="*/ 0 60000 65536"/>
                      <a:gd name="T16" fmla="*/ 0 60000 65536"/>
                      <a:gd name="T17" fmla="*/ 0 60000 65536"/>
                      <a:gd name="T18" fmla="*/ 0 60000 65536"/>
                      <a:gd name="T19" fmla="*/ 0 60000 65536"/>
                      <a:gd name="T20" fmla="*/ 0 60000 65536"/>
                      <a:gd name="T21" fmla="*/ 0 w 202"/>
                      <a:gd name="T22" fmla="*/ 0 h 14"/>
                      <a:gd name="T23" fmla="*/ 202 w 20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
                        <a:moveTo>
                          <a:pt x="202" y="9"/>
                        </a:moveTo>
                        <a:cubicBezTo>
                          <a:pt x="202" y="4"/>
                          <a:pt x="197" y="0"/>
                          <a:pt x="191" y="0"/>
                        </a:cubicBezTo>
                        <a:cubicBezTo>
                          <a:pt x="11" y="0"/>
                          <a:pt x="11" y="0"/>
                          <a:pt x="11" y="0"/>
                        </a:cubicBezTo>
                        <a:cubicBezTo>
                          <a:pt x="5" y="0"/>
                          <a:pt x="0" y="4"/>
                          <a:pt x="0" y="9"/>
                        </a:cubicBezTo>
                        <a:cubicBezTo>
                          <a:pt x="0" y="14"/>
                          <a:pt x="0" y="14"/>
                          <a:pt x="0" y="14"/>
                        </a:cubicBezTo>
                        <a:cubicBezTo>
                          <a:pt x="202" y="14"/>
                          <a:pt x="202" y="14"/>
                          <a:pt x="202" y="14"/>
                        </a:cubicBezTo>
                        <a:lnTo>
                          <a:pt x="202" y="9"/>
                        </a:lnTo>
                        <a:close/>
                      </a:path>
                    </a:pathLst>
                  </a:custGeom>
                  <a:solidFill>
                    <a:srgbClr val="545454"/>
                  </a:solidFill>
                  <a:ln w="9525">
                    <a:noFill/>
                    <a:round/>
                    <a:headEnd/>
                    <a:tailEnd/>
                  </a:ln>
                </p:spPr>
                <p:txBody>
                  <a:bodyPr/>
                  <a:lstStyle/>
                  <a:p>
                    <a:pPr algn="ctr"/>
                    <a:endParaRPr lang="en-US" sz="1600">
                      <a:latin typeface="Calibri" pitchFamily="34" charset="0"/>
                    </a:endParaRPr>
                  </a:p>
                </p:txBody>
              </p:sp>
              <p:sp>
                <p:nvSpPr>
                  <p:cNvPr id="19496" name="Rectangle 497"/>
                  <p:cNvSpPr>
                    <a:spLocks noChangeArrowheads="1"/>
                  </p:cNvSpPr>
                  <p:nvPr/>
                </p:nvSpPr>
                <p:spPr bwMode="gray">
                  <a:xfrm>
                    <a:off x="4747" y="1066"/>
                    <a:ext cx="372" cy="115"/>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497" name="Rectangle 498"/>
                  <p:cNvSpPr>
                    <a:spLocks noChangeArrowheads="1"/>
                  </p:cNvSpPr>
                  <p:nvPr/>
                </p:nvSpPr>
                <p:spPr bwMode="gray">
                  <a:xfrm>
                    <a:off x="5041" y="1146"/>
                    <a:ext cx="61" cy="18"/>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498" name="Rectangle 499"/>
                  <p:cNvSpPr>
                    <a:spLocks noChangeArrowheads="1"/>
                  </p:cNvSpPr>
                  <p:nvPr/>
                </p:nvSpPr>
                <p:spPr bwMode="gray">
                  <a:xfrm>
                    <a:off x="4764" y="1084"/>
                    <a:ext cx="337" cy="49"/>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sp>
                <p:nvSpPr>
                  <p:cNvPr id="19499" name="Rectangle 500"/>
                  <p:cNvSpPr>
                    <a:spLocks noChangeArrowheads="1"/>
                  </p:cNvSpPr>
                  <p:nvPr/>
                </p:nvSpPr>
                <p:spPr bwMode="gray">
                  <a:xfrm>
                    <a:off x="4747" y="1186"/>
                    <a:ext cx="372" cy="119"/>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500" name="Rectangle 501"/>
                  <p:cNvSpPr>
                    <a:spLocks noChangeArrowheads="1"/>
                  </p:cNvSpPr>
                  <p:nvPr/>
                </p:nvSpPr>
                <p:spPr bwMode="gray">
                  <a:xfrm>
                    <a:off x="5041" y="1265"/>
                    <a:ext cx="61" cy="18"/>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501" name="Rectangle 502"/>
                  <p:cNvSpPr>
                    <a:spLocks noChangeArrowheads="1"/>
                  </p:cNvSpPr>
                  <p:nvPr/>
                </p:nvSpPr>
                <p:spPr bwMode="gray">
                  <a:xfrm>
                    <a:off x="4764" y="1208"/>
                    <a:ext cx="337" cy="44"/>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sp>
                <p:nvSpPr>
                  <p:cNvPr id="19502" name="Rectangle 503"/>
                  <p:cNvSpPr>
                    <a:spLocks noChangeArrowheads="1"/>
                  </p:cNvSpPr>
                  <p:nvPr/>
                </p:nvSpPr>
                <p:spPr bwMode="gray">
                  <a:xfrm>
                    <a:off x="4747" y="1309"/>
                    <a:ext cx="372" cy="119"/>
                  </a:xfrm>
                  <a:prstGeom prst="rect">
                    <a:avLst/>
                  </a:prstGeom>
                  <a:solidFill>
                    <a:srgbClr val="949494"/>
                  </a:solidFill>
                  <a:ln w="9525">
                    <a:noFill/>
                    <a:miter lim="800000"/>
                    <a:headEnd/>
                    <a:tailEnd/>
                  </a:ln>
                </p:spPr>
                <p:txBody>
                  <a:bodyPr/>
                  <a:lstStyle/>
                  <a:p>
                    <a:pPr algn="ctr"/>
                    <a:endParaRPr lang="en-US" sz="1600">
                      <a:latin typeface="Calibri" pitchFamily="34" charset="0"/>
                    </a:endParaRPr>
                  </a:p>
                </p:txBody>
              </p:sp>
              <p:sp>
                <p:nvSpPr>
                  <p:cNvPr id="19503" name="Rectangle 504"/>
                  <p:cNvSpPr>
                    <a:spLocks noChangeArrowheads="1"/>
                  </p:cNvSpPr>
                  <p:nvPr/>
                </p:nvSpPr>
                <p:spPr bwMode="gray">
                  <a:xfrm>
                    <a:off x="5041" y="1389"/>
                    <a:ext cx="61" cy="18"/>
                  </a:xfrm>
                  <a:prstGeom prst="rect">
                    <a:avLst/>
                  </a:prstGeom>
                  <a:solidFill>
                    <a:srgbClr val="737373"/>
                  </a:solidFill>
                  <a:ln w="9525">
                    <a:noFill/>
                    <a:miter lim="800000"/>
                    <a:headEnd/>
                    <a:tailEnd/>
                  </a:ln>
                </p:spPr>
                <p:txBody>
                  <a:bodyPr/>
                  <a:lstStyle/>
                  <a:p>
                    <a:pPr algn="ctr"/>
                    <a:endParaRPr lang="en-US" sz="1600">
                      <a:latin typeface="Calibri" pitchFamily="34" charset="0"/>
                    </a:endParaRPr>
                  </a:p>
                </p:txBody>
              </p:sp>
              <p:sp>
                <p:nvSpPr>
                  <p:cNvPr id="19504" name="Rectangle 505"/>
                  <p:cNvSpPr>
                    <a:spLocks noChangeArrowheads="1"/>
                  </p:cNvSpPr>
                  <p:nvPr/>
                </p:nvSpPr>
                <p:spPr bwMode="gray">
                  <a:xfrm>
                    <a:off x="4764" y="1331"/>
                    <a:ext cx="337" cy="44"/>
                  </a:xfrm>
                  <a:prstGeom prst="rect">
                    <a:avLst/>
                  </a:prstGeom>
                  <a:solidFill>
                    <a:srgbClr val="A9A9A9"/>
                  </a:solidFill>
                  <a:ln w="9525">
                    <a:solidFill>
                      <a:srgbClr val="808080"/>
                    </a:solidFill>
                    <a:miter lim="800000"/>
                    <a:headEnd/>
                    <a:tailEnd/>
                  </a:ln>
                </p:spPr>
                <p:txBody>
                  <a:bodyPr/>
                  <a:lstStyle/>
                  <a:p>
                    <a:pPr algn="ctr"/>
                    <a:endParaRPr lang="en-US" sz="1600">
                      <a:latin typeface="Calibri" pitchFamily="34" charset="0"/>
                    </a:endParaRPr>
                  </a:p>
                </p:txBody>
              </p:sp>
            </p:grpSp>
          </p:grpSp>
          <p:pic>
            <p:nvPicPr>
              <p:cNvPr id="19481" name="Picture 34" descr="FotoIcon_Rechteck_Rand"/>
              <p:cNvPicPr>
                <a:picLocks noChangeAspect="1" noChangeArrowheads="1"/>
              </p:cNvPicPr>
              <p:nvPr/>
            </p:nvPicPr>
            <p:blipFill>
              <a:blip r:embed="rId4" cstate="print"/>
              <a:srcRect/>
              <a:stretch>
                <a:fillRect/>
              </a:stretch>
            </p:blipFill>
            <p:spPr bwMode="auto">
              <a:xfrm>
                <a:off x="-1500474" y="2053293"/>
                <a:ext cx="1000230" cy="998174"/>
              </a:xfrm>
              <a:prstGeom prst="rect">
                <a:avLst/>
              </a:prstGeom>
              <a:noFill/>
              <a:ln w="9525">
                <a:noFill/>
                <a:miter lim="800000"/>
                <a:headEnd/>
                <a:tailEnd/>
              </a:ln>
            </p:spPr>
          </p:pic>
          <p:pic>
            <p:nvPicPr>
              <p:cNvPr id="19482" name="Picture 9"/>
              <p:cNvPicPr>
                <a:picLocks noChangeAspect="1" noChangeArrowheads="1"/>
              </p:cNvPicPr>
              <p:nvPr/>
            </p:nvPicPr>
            <p:blipFill>
              <a:blip r:embed="rId5" cstate="print"/>
              <a:srcRect/>
              <a:stretch>
                <a:fillRect/>
              </a:stretch>
            </p:blipFill>
            <p:spPr bwMode="auto">
              <a:xfrm>
                <a:off x="-1634067" y="2911709"/>
                <a:ext cx="1346200" cy="284312"/>
              </a:xfrm>
              <a:prstGeom prst="rect">
                <a:avLst/>
              </a:prstGeom>
              <a:noFill/>
              <a:ln w="9525">
                <a:noFill/>
                <a:miter lim="800000"/>
                <a:headEnd/>
                <a:tailEnd/>
              </a:ln>
            </p:spPr>
          </p:pic>
        </p:grpSp>
      </p:grpSp>
      <p:pic>
        <p:nvPicPr>
          <p:cNvPr id="308" name="Picture 422" descr="6900_shot.png"/>
          <p:cNvPicPr>
            <a:picLocks noChangeAspect="1"/>
          </p:cNvPicPr>
          <p:nvPr/>
        </p:nvPicPr>
        <p:blipFill>
          <a:blip r:embed="rId19" cstate="print"/>
          <a:srcRect/>
          <a:stretch>
            <a:fillRect/>
          </a:stretch>
        </p:blipFill>
        <p:spPr bwMode="auto">
          <a:xfrm>
            <a:off x="1074738" y="3227388"/>
            <a:ext cx="914400" cy="400050"/>
          </a:xfrm>
          <a:prstGeom prst="rect">
            <a:avLst/>
          </a:prstGeom>
          <a:noFill/>
          <a:ln w="9525">
            <a:noFill/>
            <a:miter lim="800000"/>
            <a:headEnd/>
            <a:tailEnd/>
          </a:ln>
        </p:spPr>
      </p:pic>
      <p:pic>
        <p:nvPicPr>
          <p:cNvPr id="309" name="Picture 422" descr="6900_shot.png"/>
          <p:cNvPicPr>
            <a:picLocks noChangeAspect="1"/>
          </p:cNvPicPr>
          <p:nvPr/>
        </p:nvPicPr>
        <p:blipFill>
          <a:blip r:embed="rId19" cstate="print"/>
          <a:srcRect/>
          <a:stretch>
            <a:fillRect/>
          </a:stretch>
        </p:blipFill>
        <p:spPr bwMode="auto">
          <a:xfrm>
            <a:off x="2751138" y="3532188"/>
            <a:ext cx="914400" cy="400050"/>
          </a:xfrm>
          <a:prstGeom prst="rect">
            <a:avLst/>
          </a:prstGeom>
          <a:noFill/>
          <a:ln w="9525">
            <a:noFill/>
            <a:miter lim="800000"/>
            <a:headEnd/>
            <a:tailEnd/>
          </a:ln>
        </p:spPr>
      </p:pic>
      <p:pic>
        <p:nvPicPr>
          <p:cNvPr id="310" name="Picture 422" descr="6900_shot.png"/>
          <p:cNvPicPr>
            <a:picLocks noChangeAspect="1"/>
          </p:cNvPicPr>
          <p:nvPr/>
        </p:nvPicPr>
        <p:blipFill>
          <a:blip r:embed="rId19" cstate="print"/>
          <a:srcRect/>
          <a:stretch>
            <a:fillRect/>
          </a:stretch>
        </p:blipFill>
        <p:spPr bwMode="auto">
          <a:xfrm>
            <a:off x="4656138" y="3227388"/>
            <a:ext cx="914400" cy="400050"/>
          </a:xfrm>
          <a:prstGeom prst="rect">
            <a:avLst/>
          </a:prstGeom>
          <a:noFill/>
          <a:ln w="9525">
            <a:noFill/>
            <a:miter lim="800000"/>
            <a:headEnd/>
            <a:tailEnd/>
          </a:ln>
        </p:spPr>
      </p:pic>
      <p:pic>
        <p:nvPicPr>
          <p:cNvPr id="311" name="Picture 422" descr="6900_shot.png"/>
          <p:cNvPicPr>
            <a:picLocks noChangeAspect="1"/>
          </p:cNvPicPr>
          <p:nvPr/>
        </p:nvPicPr>
        <p:blipFill>
          <a:blip r:embed="rId19" cstate="print"/>
          <a:srcRect/>
          <a:stretch>
            <a:fillRect/>
          </a:stretch>
        </p:blipFill>
        <p:spPr bwMode="auto">
          <a:xfrm>
            <a:off x="2903538" y="2922588"/>
            <a:ext cx="914400" cy="400050"/>
          </a:xfrm>
          <a:prstGeom prst="rect">
            <a:avLst/>
          </a:prstGeom>
          <a:noFill/>
          <a:ln w="9525">
            <a:noFill/>
            <a:miter lim="800000"/>
            <a:headEnd/>
            <a:tailEnd/>
          </a:ln>
        </p:spPr>
      </p:pic>
      <p:sp>
        <p:nvSpPr>
          <p:cNvPr id="317" name="Rectangle 3"/>
          <p:cNvSpPr txBox="1">
            <a:spLocks noChangeArrowheads="1"/>
          </p:cNvSpPr>
          <p:nvPr/>
        </p:nvSpPr>
        <p:spPr bwMode="auto">
          <a:xfrm>
            <a:off x="6594475" y="2282825"/>
            <a:ext cx="2306638" cy="2833688"/>
          </a:xfrm>
          <a:prstGeom prst="rect">
            <a:avLst/>
          </a:prstGeom>
          <a:noFill/>
          <a:ln w="9525">
            <a:noFill/>
            <a:miter lim="800000"/>
            <a:headEnd/>
            <a:tailEnd/>
          </a:ln>
        </p:spPr>
        <p:txBody>
          <a:bodyPr/>
          <a:lstStyle/>
          <a:p>
            <a:pPr marL="342900" indent="-342900">
              <a:spcAft>
                <a:spcPct val="25000"/>
              </a:spcAft>
              <a:buFont typeface="Arial" pitchFamily="34" charset="0"/>
              <a:buChar char="•"/>
            </a:pPr>
            <a:r>
              <a:rPr lang="zh-CN" altLang="en-US" sz="2000" dirty="0">
                <a:latin typeface="宋体" pitchFamily="2" charset="-122"/>
                <a:ea typeface="宋体" pitchFamily="2" charset="-122"/>
              </a:rPr>
              <a:t>应用交付应用</a:t>
            </a:r>
            <a:endParaRPr lang="en-US" altLang="zh-CN" sz="2000" dirty="0">
              <a:latin typeface="宋体" pitchFamily="2" charset="-122"/>
              <a:ea typeface="宋体" pitchFamily="2" charset="-122"/>
            </a:endParaRPr>
          </a:p>
          <a:p>
            <a:pPr marL="800100" lvl="1" indent="-342900">
              <a:spcAft>
                <a:spcPct val="25000"/>
              </a:spcAft>
              <a:buFont typeface="Arial" pitchFamily="34" charset="0"/>
              <a:buChar char="•"/>
            </a:pPr>
            <a:r>
              <a:rPr lang="zh-CN" altLang="en-US" sz="2000" dirty="0">
                <a:latin typeface="宋体" pitchFamily="2" charset="-122"/>
                <a:ea typeface="宋体" pitchFamily="2" charset="-122"/>
              </a:rPr>
              <a:t>高可用</a:t>
            </a:r>
            <a:endParaRPr lang="en-US" altLang="zh-CN" sz="2000" dirty="0">
              <a:latin typeface="宋体" pitchFamily="2" charset="-122"/>
              <a:ea typeface="宋体" pitchFamily="2" charset="-122"/>
            </a:endParaRPr>
          </a:p>
          <a:p>
            <a:pPr marL="800100" lvl="1" indent="-342900">
              <a:spcAft>
                <a:spcPct val="25000"/>
              </a:spcAft>
              <a:buFont typeface="Arial" pitchFamily="34" charset="0"/>
              <a:buChar char="•"/>
            </a:pPr>
            <a:r>
              <a:rPr lang="zh-CN" altLang="en-US" sz="2000" dirty="0">
                <a:latin typeface="宋体" pitchFamily="2" charset="-122"/>
                <a:ea typeface="宋体" pitchFamily="2" charset="-122"/>
              </a:rPr>
              <a:t>应用</a:t>
            </a:r>
            <a:r>
              <a:rPr lang="zh-CN" altLang="en-US" sz="2000" dirty="0" smtClean="0">
                <a:latin typeface="宋体" pitchFamily="2" charset="-122"/>
                <a:ea typeface="宋体" pitchFamily="2" charset="-122"/>
              </a:rPr>
              <a:t>优化</a:t>
            </a:r>
            <a:endParaRPr lang="en-US" altLang="zh-CN" sz="2000" dirty="0" smtClean="0">
              <a:latin typeface="宋体" pitchFamily="2" charset="-122"/>
              <a:ea typeface="宋体" pitchFamily="2" charset="-122"/>
            </a:endParaRPr>
          </a:p>
          <a:p>
            <a:pPr marL="800100" lvl="1" indent="-342900">
              <a:spcAft>
                <a:spcPct val="25000"/>
              </a:spcAft>
              <a:buFont typeface="Arial" pitchFamily="34" charset="0"/>
              <a:buChar char="•"/>
            </a:pPr>
            <a:r>
              <a:rPr lang="zh-CN" altLang="en-US" sz="2000" dirty="0" smtClean="0">
                <a:latin typeface="宋体" pitchFamily="2" charset="-122"/>
                <a:ea typeface="宋体" pitchFamily="2" charset="-122"/>
              </a:rPr>
              <a:t>应用安全</a:t>
            </a:r>
            <a:endParaRPr lang="en-US" altLang="zh-CN" sz="2000" dirty="0">
              <a:latin typeface="宋体" pitchFamily="2" charset="-122"/>
              <a:ea typeface="宋体" pitchFamily="2" charset="-122"/>
            </a:endParaRPr>
          </a:p>
          <a:p>
            <a:pPr marL="342900" indent="-342900">
              <a:spcAft>
                <a:spcPct val="25000"/>
              </a:spcAft>
              <a:buFont typeface="Arial" pitchFamily="34" charset="0"/>
              <a:buChar char="•"/>
            </a:pPr>
            <a:r>
              <a:rPr lang="zh-CN" altLang="en-US" sz="2000" dirty="0" smtClean="0">
                <a:latin typeface="宋体" pitchFamily="2" charset="-122"/>
                <a:ea typeface="宋体" pitchFamily="2" charset="-122"/>
              </a:rPr>
              <a:t>缩减一次性采购投入</a:t>
            </a:r>
            <a:endParaRPr lang="en-US" altLang="zh-CN" sz="2000" dirty="0" smtClean="0">
              <a:latin typeface="宋体" pitchFamily="2" charset="-122"/>
              <a:ea typeface="宋体" pitchFamily="2" charset="-122"/>
            </a:endParaRPr>
          </a:p>
          <a:p>
            <a:pPr marL="342900" indent="-342900">
              <a:spcAft>
                <a:spcPct val="25000"/>
              </a:spcAft>
              <a:buFont typeface="Arial" pitchFamily="34" charset="0"/>
              <a:buChar char="•"/>
            </a:pPr>
            <a:r>
              <a:rPr lang="zh-CN" altLang="en-US" sz="2000" dirty="0" smtClean="0">
                <a:latin typeface="宋体" pitchFamily="2" charset="-122"/>
                <a:ea typeface="宋体" pitchFamily="2" charset="-122"/>
              </a:rPr>
              <a:t>缩减运维投入</a:t>
            </a:r>
            <a:endParaRPr lang="en-US" altLang="zh-CN" sz="2000" dirty="0">
              <a:latin typeface="宋体" pitchFamily="2" charset="-122"/>
              <a:ea typeface="宋体" pitchFamily="2" charset="-122"/>
            </a:endParaRPr>
          </a:p>
        </p:txBody>
      </p:sp>
      <p:sp>
        <p:nvSpPr>
          <p:cNvPr id="19475" name="Title 314"/>
          <p:cNvSpPr>
            <a:spLocks noGrp="1"/>
          </p:cNvSpPr>
          <p:nvPr>
            <p:ph type="title"/>
          </p:nvPr>
        </p:nvSpPr>
        <p:spPr/>
        <p:txBody>
          <a:bodyPr/>
          <a:lstStyle/>
          <a:p>
            <a:pPr eaLnBrk="1" hangingPunct="1"/>
            <a:r>
              <a:rPr lang="en-US" smtClean="0">
                <a:solidFill>
                  <a:schemeClr val="tx1"/>
                </a:solidFill>
                <a:latin typeface="Arial" pitchFamily="34" charset="0"/>
                <a:cs typeface="Arial" pitchFamily="34" charset="0"/>
              </a:rPr>
              <a:t>F5 </a:t>
            </a:r>
            <a:r>
              <a:rPr lang="zh-CN" altLang="en-US" smtClean="0">
                <a:solidFill>
                  <a:schemeClr val="tx1"/>
                </a:solidFill>
                <a:latin typeface="宋体" pitchFamily="2" charset="-122"/>
                <a:ea typeface="宋体" pitchFamily="2" charset="-122"/>
                <a:cs typeface="Arial" pitchFamily="34" charset="0"/>
              </a:rPr>
              <a:t>的目标</a:t>
            </a:r>
            <a:r>
              <a:rPr lang="en-US" altLang="ja-JP" smtClean="0">
                <a:solidFill>
                  <a:schemeClr val="tx1"/>
                </a:solidFill>
                <a:latin typeface="Arial" pitchFamily="34" charset="0"/>
                <a:ea typeface="ＭＳ Ｐゴシック" pitchFamily="34" charset="-128"/>
                <a:cs typeface="Arial" pitchFamily="34" charset="0"/>
              </a:rPr>
              <a:t>: </a:t>
            </a:r>
            <a:r>
              <a:rPr lang="zh-CN" altLang="en-US" smtClean="0">
                <a:solidFill>
                  <a:schemeClr val="tx1"/>
                </a:solidFill>
                <a:latin typeface="宋体" pitchFamily="2" charset="-122"/>
                <a:ea typeface="宋体" pitchFamily="2" charset="-122"/>
                <a:cs typeface="Arial" pitchFamily="34" charset="0"/>
              </a:rPr>
              <a:t>统一的应用和数据交付</a:t>
            </a:r>
            <a:endParaRPr lang="en-US"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5 解决方案与技术交流&amp;quot;&quot;/&gt;&lt;property id=&quot;20307&quot; value=&quot;256&quot;/&gt;&lt;/object&gt;&lt;object type=&quot;3&quot; unique_id=&quot;10005&quot;&gt;&lt;property id=&quot;20148&quot; value=&quot;5&quot;/&gt;&lt;property id=&quot;20300&quot; value=&quot;Slide 2 - &amp;quot;Agenda&amp;quot;&quot;/&gt;&lt;property id=&quot;20307&quot; value=&quot;260&quot;/&gt;&lt;/object&gt;&lt;object type=&quot;3&quot; unique_id=&quot;10006&quot;&gt;&lt;property id=&quot;20148&quot; value=&quot;5&quot;/&gt;&lt;property id=&quot;20300&quot; value=&quot;Slide 3 - &amp;quot;今日F5&amp;quot;&quot;/&gt;&lt;property id=&quot;20307&quot; value=&quot;355&quot;/&gt;&lt;/object&gt;&lt;object type=&quot;3&quot; unique_id=&quot;10007&quot;&gt;&lt;property id=&quot;20148&quot; value=&quot;5&quot;/&gt;&lt;property id=&quot;20300&quot; value=&quot;Slide 4 - &amp;quot;多年的市场变化和F5持续领先的地位&amp;quot;&quot;/&gt;&lt;property id=&quot;20307&quot; value=&quot;356&quot;/&gt;&lt;/object&gt;&lt;object type=&quot;3&quot; unique_id=&quot;10008&quot;&gt;&lt;property id=&quot;20148&quot; value=&quot;5&quot;/&gt;&lt;property id=&quot;20300&quot; value=&quot;Slide 5 - &amp;quot;F5，在应用交付控制器市场遥遥领先&amp;quot;&quot;/&gt;&lt;property id=&quot;20307&quot; value=&quot;357&quot;/&gt;&lt;/object&gt;&lt;object type=&quot;3&quot; unique_id=&quot;10009&quot;&gt;&lt;property id=&quot;20148&quot; value=&quot;5&quot;/&gt;&lt;property id=&quot;20300&quot; value=&quot;Slide 6&quot;/&gt;&lt;property id=&quot;20307&quot; value=&quot;358&quot;/&gt;&lt;/object&gt;&lt;object type=&quot;3&quot; unique_id=&quot;10010&quot;&gt;&lt;property id=&quot;20148&quot; value=&quot;5&quot;/&gt;&lt;property id=&quot;20300&quot; value=&quot;Slide 7 - &amp;quot;中国区超过1,000家重要用户(10,000+ Units) &amp;quot;&quot;/&gt;&lt;property id=&quot;20307&quot; value=&quot;359&quot;/&gt;&lt;/object&gt;&lt;object type=&quot;3&quot; unique_id=&quot;10011&quot;&gt;&lt;property id=&quot;20148&quot; value=&quot;5&quot;/&gt;&lt;property id=&quot;20300&quot; value=&quot;Slide 8 - &amp;quot;F5在中国的银行业-近1000台的装机量&amp;quot;&quot;/&gt;&lt;property id=&quot;20307&quot; value=&quot;360&quot;/&gt;&lt;/object&gt;&lt;object type=&quot;3&quot; unique_id=&quot;10012&quot;&gt;&lt;property id=&quot;20148&quot; value=&quot;5&quot;/&gt;&lt;property id=&quot;20300&quot; value=&quot;Slide 9 - &amp;quot;F5 UADN介绍&amp;#x0D;&amp;#x0A;unified application delivery network&amp;quot;&quot;/&gt;&lt;property id=&quot;20307&quot; value=&quot;262&quot;/&gt;&lt;/object&gt;&lt;object type=&quot;3&quot; unique_id=&quot;10013&quot;&gt;&lt;property id=&quot;20148&quot; value=&quot;5&quot;/&gt;&lt;property id=&quot;20300&quot; value=&quot;Slide 10 - &amp;quot;IT架构的困扰&amp;quot;&quot;/&gt;&lt;property id=&quot;20307&quot; value=&quot;264&quot;/&gt;&lt;/object&gt;&lt;object type=&quot;3&quot; unique_id=&quot;10014&quot;&gt;&lt;property id=&quot;20148&quot; value=&quot;5&quot;/&gt;&lt;property id=&quot;20300&quot; value=&quot;Slide 11 - &amp;quot;F5 的目标: 统一的应用和数据交付&amp;quot;&quot;/&gt;&lt;property id=&quot;20307&quot; value=&quot;265&quot;/&gt;&lt;/object&gt;&lt;object type=&quot;3&quot; unique_id=&quot;10016&quot;&gt;&lt;property id=&quot;20148&quot; value=&quot;5&quot;/&gt;&lt;property id=&quot;20300&quot; value=&quot;Slide 13 - &amp;quot;F5与企业解决方案一览&amp;quot;&quot;/&gt;&lt;property id=&quot;20307&quot; value=&quot;266&quot;/&gt;&lt;/object&gt;&lt;object type=&quot;3&quot; unique_id=&quot;10017&quot;&gt;&lt;property id=&quot;20148&quot; value=&quot;5&quot;/&gt;&lt;property id=&quot;20300&quot; value=&quot;Slide 14 - &amp;quot;基于应用交付平台的动态数据中心架构&amp;quot;&quot;/&gt;&lt;property id=&quot;20307&quot; value=&quot;361&quot;/&gt;&lt;/object&gt;&lt;object type=&quot;3&quot; unique_id=&quot;10018&quot;&gt;&lt;property id=&quot;20148&quot; value=&quot;5&quot;/&gt;&lt;property id=&quot;20300&quot; value=&quot;Slide 15 - &amp;quot;应用高可用技术&amp;quot;&quot;/&gt;&lt;property id=&quot;20307&quot; value=&quot;267&quot;/&gt;&lt;/object&gt;&lt;object type=&quot;3&quot; unique_id=&quot;10019&quot;&gt;&lt;property id=&quot;20148&quot; value=&quot;5&quot;/&gt;&lt;property id=&quot;20300&quot; value=&quot;Slide 16 - &amp;quot;高可用性的四个层面&amp;quot;&quot;/&gt;&lt;property id=&quot;20307&quot; value=&quot;268&quot;/&gt;&lt;/object&gt;&lt;object type=&quot;3&quot; unique_id=&quot;10020&quot;&gt;&lt;property id=&quot;20148&quot; value=&quot;5&quot;/&gt;&lt;property id=&quot;20300&quot; value=&quot;Slide 17 - &amp;quot;应用负载均衡工作原理&amp;quot;&quot;/&gt;&lt;property id=&quot;20307&quot; value=&quot;269&quot;/&gt;&lt;/object&gt;&lt;object type=&quot;3&quot; unique_id=&quot;10021&quot;&gt;&lt;property id=&quot;20148&quot; value=&quot;5&quot;/&gt;&lt;property id=&quot;20300&quot; value=&quot;Slide 18 - &amp;quot;Web-APP-多层结构大型部署&amp;quot;&quot;/&gt;&lt;property id=&quot;20307&quot; value=&quot;270&quot;/&gt;&lt;/object&gt;&lt;object type=&quot;3&quot; unique_id=&quot;10023&quot;&gt;&lt;property id=&quot;20148&quot; value=&quot;5&quot;/&gt;&lt;property id=&quot;20300&quot; value=&quot;Slide 19 - &amp;quot;基于URI的七层交换&amp;quot;&quot;/&gt;&lt;property id=&quot;20307&quot; value=&quot;272&quot;/&gt;&lt;/object&gt;&lt;object type=&quot;3&quot; unique_id=&quot;10024&quot;&gt;&lt;property id=&quot;20148&quot; value=&quot;5&quot;/&gt;&lt;property id=&quot;20300&quot; value=&quot;Slide 20 - &amp;quot;基于iRules的可编程控制&amp;quot;&quot;/&gt;&lt;property id=&quot;20307&quot; value=&quot;273&quot;/&gt;&lt;/object&gt;&lt;object type=&quot;3&quot; unique_id=&quot;10025&quot;&gt;&lt;property id=&quot;20148&quot; value=&quot;5&quot;/&gt;&lt;property id=&quot;20300&quot; value=&quot;Slide 21 - &amp;quot;基于iRules的可编程控制&amp;quot;&quot;/&gt;&lt;property id=&quot;20307&quot; value=&quot;274&quot;/&gt;&lt;/object&gt;&lt;object type=&quot;3&quot; unique_id=&quot;10026&quot;&gt;&lt;property id=&quot;20148&quot; value=&quot;5&quot;/&gt;&lt;property id=&quot;20300&quot; value=&quot;Slide 22 - &amp;quot;基于iRules的可编程控制&amp;quot;&quot;/&gt;&lt;property id=&quot;20307&quot; value=&quot;275&quot;/&gt;&lt;/object&gt;&lt;object type=&quot;3&quot; unique_id=&quot;10027&quot;&gt;&lt;property id=&quot;20148&quot; value=&quot;5&quot;/&gt;&lt;property id=&quot;20300&quot; value=&quot;Slide 23 - &amp;quot;服务健康状态检查&amp;quot;&quot;/&gt;&lt;property id=&quot;20307&quot; value=&quot;276&quot;/&gt;&lt;/object&gt;&lt;object type=&quot;3&quot; unique_id=&quot;10028&quot;&gt;&lt;property id=&quot;20148&quot; value=&quot;5&quot;/&gt;&lt;property id=&quot;20300&quot; value=&quot;Slide 24 - &amp;quot;建立多应用动态架构集群&amp;quot;&quot;/&gt;&lt;property id=&quot;20307&quot; value=&quot;277&quot;/&gt;&lt;/object&gt;&lt;object type=&quot;3&quot; unique_id=&quot;10029&quot;&gt;&lt;property id=&quot;20148&quot; value=&quot;5&quot;/&gt;&lt;property id=&quot;20300&quot; value=&quot;Slide 25 - &amp;quot;互联网多链路接入&amp;quot;&quot;/&gt;&lt;property id=&quot;20307&quot; value=&quot;279&quot;/&gt;&lt;/object&gt;&lt;object type=&quot;3&quot; unique_id=&quot;10030&quot;&gt;&lt;property id=&quot;20148&quot; value=&quot;5&quot;/&gt;&lt;property id=&quot;20300&quot; value=&quot;Slide 26 - &amp;quot;城域网和广域网冗灾系统建设&amp;quot;&quot;/&gt;&lt;property id=&quot;20307&quot; value=&quot;278&quot;/&gt;&lt;/object&gt;&lt;object type=&quot;3&quot; unique_id=&quot;10031&quot;&gt;&lt;property id=&quot;20148&quot; value=&quot;5&quot;/&gt;&lt;property id=&quot;20300&quot; value=&quot;Slide 27 - &amp;quot;应用安全技术&amp;quot;&quot;/&gt;&lt;property id=&quot;20307&quot; value=&quot;280&quot;/&gt;&lt;/object&gt;&lt;object type=&quot;3&quot; unique_id=&quot;10032&quot;&gt;&lt;property id=&quot;20148&quot; value=&quot;5&quot;/&gt;&lt;property id=&quot;20300&quot; value=&quot;Slide 28 - &amp;quot;安全的4个层面&amp;quot;&quot;/&gt;&lt;property id=&quot;20307&quot; value=&quot;281&quot;/&gt;&lt;/object&gt;&lt;object type=&quot;3&quot; unique_id=&quot;10033&quot;&gt;&lt;property id=&quot;20148&quot; value=&quot;5&quot;/&gt;&lt;property id=&quot;20300&quot; value=&quot;Slide 29 - &amp;quot;网络层安全-Full Proxy工作模式&amp;quot;&quot;/&gt;&lt;property id=&quot;20307&quot; value=&quot;282&quot;/&gt;&lt;/object&gt;&lt;object type=&quot;3&quot; unique_id=&quot;10034&quot;&gt;&lt;property id=&quot;20148&quot; value=&quot;5&quot;/&gt;&lt;property id=&quot;20300&quot; value=&quot;Slide 30 - &amp;quot;协议层安全-强制协议规范符合&amp;quot;&quot;/&gt;&lt;property id=&quot;20307&quot; value=&quot;283&quot;/&gt;&lt;/object&gt;&lt;object type=&quot;3&quot; unique_id=&quot;10035&quot;&gt;&lt;property id=&quot;20148&quot; value=&quot;5&quot;/&gt;&lt;property id=&quot;20300&quot; value=&quot;Slide 31 - &amp;quot;被动安全模式-动态更新攻击代码特征库&amp;quot;&quot;/&gt;&lt;property id=&quot;20307&quot; value=&quot;284&quot;/&gt;&lt;/object&gt;&lt;object type=&quot;3&quot; unique_id=&quot;10036&quot;&gt;&lt;property id=&quot;20148&quot; value=&quot;5&quot;/&gt;&lt;property id=&quot;20300&quot; value=&quot;Slide 32 - &amp;quot;主动安全模式-基于应用流程防护&amp;quot;&quot;/&gt;&lt;property id=&quot;20307&quot; value=&quot;285&quot;/&gt;&lt;/object&gt;&lt;object type=&quot;3&quot; unique_id=&quot;10037&quot;&gt;&lt;property id=&quot;20148&quot; value=&quot;5&quot;/&gt;&lt;property id=&quot;20300&quot; value=&quot;Slide 34 - &amp;quot;远程SSL VPN安全接入&amp;quot;&quot;/&gt;&lt;property id=&quot;20307&quot; value=&quot;286&quot;/&gt;&lt;/object&gt;&lt;object type=&quot;3&quot; unique_id=&quot;10038&quot;&gt;&lt;property id=&quot;20148&quot; value=&quot;5&quot;/&gt;&lt;property id=&quot;20300&quot; value=&quot;Slide 35 - &amp;quot;应用优化技术&amp;quot;&quot;/&gt;&lt;property id=&quot;20307&quot; value=&quot;287&quot;/&gt;&lt;/object&gt;&lt;object type=&quot;3&quot; unique_id=&quot;10039&quot;&gt;&lt;property id=&quot;20148&quot; value=&quot;5&quot;/&gt;&lt;property id=&quot;20300&quot; value=&quot;Slide 36 - &amp;quot;应用加速的三个层面&amp;quot;&quot;/&gt;&lt;property id=&quot;20307&quot; value=&quot;288&quot;/&gt;&lt;/object&gt;&lt;object type=&quot;3&quot; unique_id=&quot;10040&quot;&gt;&lt;property id=&quot;20148&quot; value=&quot;5&quot;/&gt;&lt;property id=&quot;20300&quot; value=&quot;Slide 37 - &amp;quot;SSL Offload降低服务器压力&amp;quot;&quot;/&gt;&lt;property id=&quot;20307&quot; value=&quot;289&quot;/&gt;&lt;/object&gt;&lt;object type=&quot;3&quot; unique_id=&quot;10041&quot;&gt;&lt;property id=&quot;20148&quot; value=&quot;5&quot;/&gt;&lt;property id=&quot;20300&quot; value=&quot;Slide 38 - &amp;quot;RamCache降低服务器压力&amp;quot;&quot;/&gt;&lt;property id=&quot;20307&quot; value=&quot;290&quot;/&gt;&lt;/object&gt;&lt;object type=&quot;3&quot; unique_id=&quot;10042&quot;&gt;&lt;property id=&quot;20148&quot; value=&quot;5&quot;/&gt;&lt;property id=&quot;20300&quot; value=&quot;Slide 39 - &amp;quot;动态页面缓存降低服务器压力&amp;quot;&quot;/&gt;&lt;property id=&quot;20307&quot; value=&quot;291&quot;/&gt;&lt;/object&gt;&lt;object type=&quot;3&quot; unique_id=&quot;10043&quot;&gt;&lt;property id=&quot;20148&quot; value=&quot;5&quot;/&gt;&lt;property id=&quot;20300&quot; value=&quot;Slide 40 - &amp;quot;One Connect降低服务器压力&amp;quot;&quot;/&gt;&lt;property id=&quot;20307&quot; value=&quot;292&quot;/&gt;&lt;/object&gt;&lt;object type=&quot;3&quot; unique_id=&quot;10044&quot;&gt;&lt;property id=&quot;20148&quot; value=&quot;5&quot;/&gt;&lt;property id=&quot;20300&quot; value=&quot;Slide 41 - &amp;quot;IBR减小客户端请求数量&amp;quot;&quot;/&gt;&lt;property id=&quot;20307&quot; value=&quot;293&quot;/&gt;&lt;/object&gt;&lt;object type=&quot;3&quot; unique_id=&quot;10045&quot;&gt;&lt;property id=&quot;20148&quot; value=&quot;5&quot;/&gt;&lt;property id=&quot;20300&quot; value=&quot;Slide 42 - &amp;quot;HTTP压缩处理提高页面打开速度&amp;quot;&quot;/&gt;&lt;property id=&quot;20307&quot; value=&quot;294&quot;/&gt;&lt;/object&gt;&lt;object type=&quot;3&quot; unique_id=&quot;10046&quot;&gt;&lt;property id=&quot;20148&quot; value=&quot;5&quot;/&gt;&lt;property id=&quot;20300&quot; value=&quot;Slide 43 - &amp;quot;系统可管理性&amp;quot;&quot;/&gt;&lt;property id=&quot;20307&quot; value=&quot;295&quot;/&gt;&lt;/object&gt;&lt;object type=&quot;3&quot; unique_id=&quot;10047&quot;&gt;&lt;property id=&quot;20148&quot; value=&quot;5&quot;/&gt;&lt;property id=&quot;20300&quot; value=&quot;Slide 44 - &amp;quot;Oracle Enterprise Manager&amp;quot;&quot;/&gt;&lt;property id=&quot;20307&quot; value=&quot;296&quot;/&gt;&lt;/object&gt;&lt;object type=&quot;3&quot; unique_id=&quot;10048&quot;&gt;&lt;property id=&quot;20148&quot; value=&quot;5&quot;/&gt;&lt;property id=&quot;20300&quot; value=&quot;Slide 45 - &amp;quot;Microsoft System Center Operation Manager&amp;quot;&quot;/&gt;&lt;property id=&quot;20307&quot; value=&quot;302&quot;/&gt;&lt;/object&gt;&lt;object type=&quot;3&quot; unique_id=&quot;10049&quot;&gt;&lt;property id=&quot;20148&quot; value=&quot;5&quot;/&gt;&lt;property id=&quot;20300&quot; value=&quot;Slide 47 - &amp;quot;动态企业数据中心管理系统架构&amp;quot;&quot;/&gt;&lt;property id=&quot;20307&quot; value=&quot;297&quot;/&gt;&lt;/object&gt;&lt;object type=&quot;3&quot; unique_id=&quot;10050&quot;&gt;&lt;property id=&quot;20148&quot; value=&quot;5&quot;/&gt;&lt;property id=&quot;20300&quot; value=&quot;Slide 48 - &amp;quot;基础应用系统配置模板&amp;quot;&quot;/&gt;&lt;property id=&quot;20307&quot; value=&quot;299&quot;/&gt;&lt;/object&gt;&lt;object type=&quot;3&quot; unique_id=&quot;10051&quot;&gt;&lt;property id=&quot;20148&quot; value=&quot;5&quot;/&gt;&lt;property id=&quot;20300&quot; value=&quot;Slide 49 - &amp;quot;应用加速配置模板&amp;quot;&quot;/&gt;&lt;property id=&quot;20307&quot; value=&quot;300&quot;/&gt;&lt;/object&gt;&lt;object type=&quot;3&quot; unique_id=&quot;10052&quot;&gt;&lt;property id=&quot;20148&quot; value=&quot;5&quot;/&gt;&lt;property id=&quot;20300&quot; value=&quot;Slide 50 - &amp;quot;应用安全配置模板&amp;quot;&quot;/&gt;&lt;property id=&quot;20307&quot; value=&quot;301&quot;/&gt;&lt;/object&gt;&lt;object type=&quot;3&quot; unique_id=&quot;10053&quot;&gt;&lt;property id=&quot;20148&quot; value=&quot;5&quot;/&gt;&lt;property id=&quot;20300&quot; value=&quot;Slide 51 - &amp;quot;F5产品线介绍/配置指南&amp;quot;&quot;/&gt;&lt;property id=&quot;20307&quot; value=&quot;261&quot;/&gt;&lt;/object&gt;&lt;object type=&quot;3&quot; unique_id=&quot;10054&quot;&gt;&lt;property id=&quot;20148&quot; value=&quot;5&quot;/&gt;&lt;property id=&quot;20300&quot; value=&quot;Slide 52 - &amp;quot;F5产品选购指南-功能模块选择&amp;quot;&quot;/&gt;&lt;property id=&quot;20307&quot; value=&quot;303&quot;/&gt;&lt;/object&gt;&lt;object type=&quot;3&quot; unique_id=&quot;10055&quot;&gt;&lt;property id=&quot;20148&quot; value=&quot;5&quot;/&gt;&lt;property id=&quot;20300&quot; value=&quot;Slide 53 - &amp;quot;F5产品选购指南-功能模块选择-cont&amp;quot;&quot;/&gt;&lt;property id=&quot;20307&quot; value=&quot;304&quot;/&gt;&lt;/object&gt;&lt;object type=&quot;3&quot; unique_id=&quot;10056&quot;&gt;&lt;property id=&quot;20148&quot; value=&quot;5&quot;/&gt;&lt;property id=&quot;20300&quot; value=&quot;Slide 54 - &amp;quot;BIG-IP 平台系列&amp;quot;&quot;/&gt;&lt;property id=&quot;20307&quot; value=&quot;362&quot;/&gt;&lt;/object&gt;&lt;object type=&quot;3&quot; unique_id=&quot;10057&quot;&gt;&lt;property id=&quot;20148&quot; value=&quot;5&quot;/&gt;&lt;property id=&quot;20300&quot; value=&quot;Slide 56 - &amp;quot;LTM 1600&amp;quot;&quot;/&gt;&lt;property id=&quot;20307&quot; value=&quot;363&quot;/&gt;&lt;/object&gt;&lt;object type=&quot;3&quot; unique_id=&quot;10058&quot;&gt;&lt;property id=&quot;20148&quot; value=&quot;5&quot;/&gt;&lt;property id=&quot;20300&quot; value=&quot;Slide 57 - &amp;quot;LTM 3600&amp;quot;&quot;/&gt;&lt;property id=&quot;20307&quot; value=&quot;364&quot;/&gt;&lt;/object&gt;&lt;object type=&quot;3&quot; unique_id=&quot;10059&quot;&gt;&lt;property id=&quot;20148&quot; value=&quot;5&quot;/&gt;&lt;property id=&quot;20300&quot; value=&quot;Slide 58&quot;/&gt;&lt;property id=&quot;20307&quot; value=&quot;366&quot;/&gt;&lt;/object&gt;&lt;object type=&quot;3&quot; unique_id=&quot;10060&quot;&gt;&lt;property id=&quot;20148&quot; value=&quot;5&quot;/&gt;&lt;property id=&quot;20300&quot; value=&quot;Slide 59 - &amp;quot;LTM 6900&amp;quot;&quot;/&gt;&lt;property id=&quot;20307&quot; value=&quot;367&quot;/&gt;&lt;/object&gt;&lt;object type=&quot;3&quot; unique_id=&quot;10061&quot;&gt;&lt;property id=&quot;20148&quot; value=&quot;5&quot;/&gt;&lt;property id=&quot;20300&quot; value=&quot;Slide 60 - &amp;quot;LTM 8900&amp;quot;&quot;/&gt;&lt;property id=&quot;20307&quot; value=&quot;368&quot;/&gt;&lt;/object&gt;&lt;object type=&quot;3&quot; unique_id=&quot;10062&quot;&gt;&lt;property id=&quot;20148&quot; value=&quot;5&quot;/&gt;&lt;property id=&quot;20300&quot; value=&quot;Slide 61 - &amp;quot;VIPRION&amp;quot;&quot;/&gt;&lt;property id=&quot;20307&quot; value=&quot;369&quot;/&gt;&lt;/object&gt;&lt;object type=&quot;3&quot; unique_id=&quot;10063&quot;&gt;&lt;property id=&quot;20148&quot; value=&quot;5&quot;/&gt;&lt;property id=&quot;20300&quot; value=&quot;Slide 62 - &amp;quot;举例VIPRION的性能&amp;quot;&quot;/&gt;&lt;property id=&quot;20307&quot; value=&quot;370&quot;/&gt;&lt;/object&gt;&lt;object type=&quot;3&quot; unique_id=&quot;10064&quot;&gt;&lt;property id=&quot;20148&quot; value=&quot;5&quot;/&gt;&lt;property id=&quot;20300&quot; value=&quot;Slide 63 - &amp;quot;F5技术支持服务&amp;quot;&quot;/&gt;&lt;property id=&quot;20307&quot; value=&quot;344&quot;/&gt;&lt;/object&gt;&lt;object type=&quot;3&quot; unique_id=&quot;10065&quot;&gt;&lt;property id=&quot;20148&quot; value=&quot;5&quot;/&gt;&lt;property id=&quot;20300&quot; value=&quot;Slide 64 - &amp;quot;远程技术支持 （RTS）&amp;quot;&quot;/&gt;&lt;property id=&quot;20307&quot; value=&quot;345&quot;/&gt;&lt;/object&gt;&lt;object type=&quot;3&quot; unique_id=&quot;10066&quot;&gt;&lt;property id=&quot;20148&quot; value=&quot;5&quot;/&gt;&lt;property id=&quot;20300&quot; value=&quot;Slide 65&quot;/&gt;&lt;property id=&quot;20307&quot; value=&quot;346&quot;/&gt;&lt;/object&gt;&lt;object type=&quot;3&quot; unique_id=&quot;10099&quot;&gt;&lt;property id=&quot;20148&quot; value=&quot;5&quot;/&gt;&lt;property id=&quot;20300&quot; value=&quot;Slide 66 - &amp;quot;F5解决方案描述&amp;quot;&quot;/&gt;&lt;property id=&quot;20307&quot; value=&quot;341&quot;/&gt;&lt;/object&gt;&lt;object type=&quot;3&quot; unique_id=&quot;10100&quot;&gt;&lt;property id=&quot;20148&quot; value=&quot;5&quot;/&gt;&lt;property id=&quot;20300&quot; value=&quot;Slide 67 - &amp;quot;F5优势&amp;quot;&quot;/&gt;&lt;property id=&quot;20307&quot; value=&quot;342&quot;/&gt;&lt;/object&gt;&lt;object type=&quot;3&quot; unique_id=&quot;10101&quot;&gt;&lt;property id=&quot;20148&quot; value=&quot;5&quot;/&gt;&lt;property id=&quot;20300&quot; value=&quot;Slide 68 - &amp;quot;F5技术优势&amp;quot;&quot;/&gt;&lt;property id=&quot;20307&quot; value=&quot;343&quot;/&gt;&lt;/object&gt;&lt;object type=&quot;3&quot; unique_id=&quot;10102&quot;&gt;&lt;property id=&quot;20148&quot; value=&quot;5&quot;/&gt;&lt;property id=&quot;20300&quot; value=&quot;Slide 69&quot;/&gt;&lt;property id=&quot;20307&quot; value=&quot;258&quot;/&gt;&lt;/object&gt;&lt;object type=&quot;3&quot; unique_id=&quot;10783&quot;&gt;&lt;property id=&quot;20148&quot; value=&quot;5&quot;/&gt;&lt;property id=&quot;20300&quot; value=&quot;Slide 12 - &amp;quot;统一应用交付的数据中心架构&amp;quot;&quot;/&gt;&lt;property id=&quot;20307&quot; value=&quot;373&quot;/&gt;&lt;/object&gt;&lt;object type=&quot;3&quot; unique_id=&quot;10784&quot;&gt;&lt;property id=&quot;20148&quot; value=&quot;5&quot;/&gt;&lt;property id=&quot;20300&quot; value=&quot;Slide 33 - &amp;quot;传统安全设备和ASM的比较&amp;quot;&quot;/&gt;&lt;property id=&quot;20307&quot; value=&quot;371&quot;/&gt;&lt;/object&gt;&lt;object type=&quot;3&quot; unique_id=&quot;10785&quot;&gt;&lt;property id=&quot;20148&quot; value=&quot;5&quot;/&gt;&lt;property id=&quot;20300&quot; value=&quot;Slide 46 - &amp;quot;Cacti OpenSource NM&amp;quot;&quot;/&gt;&lt;property id=&quot;20307&quot; value=&quot;372&quot;/&gt;&lt;/object&gt;&lt;object type=&quot;3&quot; unique_id=&quot;12861&quot;&gt;&lt;property id=&quot;20148&quot; value=&quot;5&quot;/&gt;&lt;property id=&quot;20300&quot; value=&quot;Slide 55 - &amp;quot;ARX文件存储虚拟化&amp;quot;&quot;/&gt;&lt;property id=&quot;20307&quot; value=&quot;374&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A9F7754CFD6F4FA16AE41E283ECBAF" ma:contentTypeVersion="2" ma:contentTypeDescription="Create a new document." ma:contentTypeScope="" ma:versionID="5d7b460751b4ba2e0d65fe710b2cd065">
  <xsd:schema xmlns:xsd="http://www.w3.org/2001/XMLSchema" xmlns:p="http://schemas.microsoft.com/office/2006/metadata/properties" targetNamespace="http://schemas.microsoft.com/office/2006/metadata/properties" ma:root="true" ma:fieldsID="46ce51841bcaebe75ae25adb2fb3cbe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051615-E96D-46B4-A6BA-A2742FF91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E8605F74-45F1-4802-BB4B-D97C0DBBE4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4712</TotalTime>
  <Words>4541</Words>
  <Application>Microsoft Office PowerPoint</Application>
  <PresentationFormat>全屏显示(4:3)</PresentationFormat>
  <Paragraphs>1145</Paragraphs>
  <Slides>63</Slides>
  <Notes>13</Notes>
  <HiddenSlides>6</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65" baseType="lpstr">
      <vt:lpstr>Office Theme</vt:lpstr>
      <vt:lpstr>Visio</vt:lpstr>
      <vt:lpstr>F5 解决方案与技术交流</vt:lpstr>
      <vt:lpstr>Agenda</vt:lpstr>
      <vt:lpstr>公司介绍</vt:lpstr>
      <vt:lpstr>多年的市场变化和F5持续领先的地位</vt:lpstr>
      <vt:lpstr>F5，在应用交付控制器市场遥遥领先</vt:lpstr>
      <vt:lpstr>Agenda</vt:lpstr>
      <vt:lpstr>F5 UADN介绍 unified application delivery network</vt:lpstr>
      <vt:lpstr>IT架构的困扰</vt:lpstr>
      <vt:lpstr>F5 的目标: 统一的应用和数据交付</vt:lpstr>
      <vt:lpstr>统一应用交付的数据中心架构</vt:lpstr>
      <vt:lpstr>F5与企业解决方案一览</vt:lpstr>
      <vt:lpstr>基于应用交付平台的动态数据中心架构</vt:lpstr>
      <vt:lpstr>应用高可用技术</vt:lpstr>
      <vt:lpstr>高可用性的四个层面</vt:lpstr>
      <vt:lpstr>应用负载均衡工作原理</vt:lpstr>
      <vt:lpstr>Web-APP-多层结构大型部署</vt:lpstr>
      <vt:lpstr>基于URI的七层交换</vt:lpstr>
      <vt:lpstr>基于iRules的可编程控制</vt:lpstr>
      <vt:lpstr>服务健康状态检查</vt:lpstr>
      <vt:lpstr>建立多应用动态架构集群</vt:lpstr>
      <vt:lpstr>互联网多链路接入</vt:lpstr>
      <vt:lpstr>城域网和广域网冗灾系统建设</vt:lpstr>
      <vt:lpstr>应用安全技术</vt:lpstr>
      <vt:lpstr>安全的4个层面</vt:lpstr>
      <vt:lpstr>网络层安全-Full Proxy工作模式</vt:lpstr>
      <vt:lpstr>协议层安全-强制协议规范符合</vt:lpstr>
      <vt:lpstr>被动安全模式-动态更新攻击代码特征库</vt:lpstr>
      <vt:lpstr>主动安全模式-基于应用流程防护</vt:lpstr>
      <vt:lpstr>传统安全设备和ASM的比较</vt:lpstr>
      <vt:lpstr>远程SSL VPN安全接入</vt:lpstr>
      <vt:lpstr>应用优化技术</vt:lpstr>
      <vt:lpstr>应用加速的三个层面</vt:lpstr>
      <vt:lpstr>SSL Offload降低服务器压力</vt:lpstr>
      <vt:lpstr>RamCache降低服务器压力</vt:lpstr>
      <vt:lpstr>动态页面缓存降低服务器压力</vt:lpstr>
      <vt:lpstr>One Connect降低服务器压力</vt:lpstr>
      <vt:lpstr>IBR减小客户端请求数量</vt:lpstr>
      <vt:lpstr>HTTP压缩处理提高页面打开速度</vt:lpstr>
      <vt:lpstr>系统可管理性</vt:lpstr>
      <vt:lpstr>Oracle Enterprise Manager</vt:lpstr>
      <vt:lpstr>Microsoft System Center Operation Manager</vt:lpstr>
      <vt:lpstr>Cacti OpenSource NM</vt:lpstr>
      <vt:lpstr>动态企业数据中心管理系统架构</vt:lpstr>
      <vt:lpstr>Agenda</vt:lpstr>
      <vt:lpstr>BIG-IP 硬件平台系列</vt:lpstr>
      <vt:lpstr>LTM 1600</vt:lpstr>
      <vt:lpstr>LTM 3600</vt:lpstr>
      <vt:lpstr>幻灯片 48</vt:lpstr>
      <vt:lpstr>LTM 6900</vt:lpstr>
      <vt:lpstr>LTM 8900</vt:lpstr>
      <vt:lpstr>VIPRION</vt:lpstr>
      <vt:lpstr>F5技术支持服务</vt:lpstr>
      <vt:lpstr>远程技术支持 （RTS）</vt:lpstr>
      <vt:lpstr>幻灯片 54</vt:lpstr>
      <vt:lpstr>Agenda</vt:lpstr>
      <vt:lpstr>幻灯片 56</vt:lpstr>
      <vt:lpstr>X电集团服务器负载均衡</vt:lpstr>
      <vt:lpstr>F5为SAP插上腾飞的翅膀</vt:lpstr>
      <vt:lpstr>幻灯片 59</vt:lpstr>
      <vt:lpstr>F5 – 应用的神经系统和免疫系统</vt:lpstr>
      <vt:lpstr>F5 完整解决方案</vt:lpstr>
      <vt:lpstr>幻灯片 62</vt:lpstr>
      <vt:lpstr>幻灯片 63</vt:lpstr>
    </vt:vector>
  </TitlesOfParts>
  <Company>F5</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F5</dc:creator>
  <cp:lastModifiedBy>liuzhen</cp:lastModifiedBy>
  <cp:revision>315</cp:revision>
  <dcterms:created xsi:type="dcterms:W3CDTF">2009-06-10T12:12:18Z</dcterms:created>
  <dcterms:modified xsi:type="dcterms:W3CDTF">2011-11-02T02:24:30Z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0x01010015A9F7754CFD6F4FA16AE41E283ECBAF</vt:lpwstr>
  </property>
  <property fmtid="{D5CDD505-2E9C-101B-9397-08002B2CF9AE}" pid="3" name="4eed1396-652e-48af-a096-58850838b021-3">
    <vt:lpwstr>c81f3396618b67ec23e472e91784192e</vt:lpwstr>
  </property>
</Properties>
</file>