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de7276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de7276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de7276a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de7276a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de7276a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de7276a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de7276a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7de7276a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de7276a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de7276a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e3a81b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e3a81b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e3a81b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e3a81b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e3a81b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e3a81b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28300" y="377050"/>
            <a:ext cx="8915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INCENDIOS FORESTALES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75" y="1430725"/>
            <a:ext cx="4966125" cy="30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5828400" y="4579450"/>
            <a:ext cx="29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Iñaki Luque  y Ander Ros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del problema y motivación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34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variable área  muy sesgada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5756" l="15780" r="39867" t="50381"/>
          <a:stretch/>
        </p:blipFill>
        <p:spPr>
          <a:xfrm>
            <a:off x="1907000" y="1134428"/>
            <a:ext cx="7374850" cy="22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problema de aprendizaje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78850" y="1256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 a problema de clasificación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metodología de evaluación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valores nulos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r>
              <a:rPr lang="es">
                <a:solidFill>
                  <a:srgbClr val="000000"/>
                </a:solidFill>
              </a:rPr>
              <a:t>ariables categóricas :  ['month', 'day']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Variables numéricas :  ['X', 'Y', 'FFMC', 'DMC', 'DC', 'ISI', 'temp', 'RH', 'wind', 'rain']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Número de instancias 540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175" y="1017800"/>
            <a:ext cx="3590125" cy="237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Outliers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13" y="177447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650" y="1793525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correlaciones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50" y="1301413"/>
            <a:ext cx="3016950" cy="31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350" y="1312200"/>
            <a:ext cx="3273925" cy="34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599"/>
            <a:ext cx="4551269" cy="45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745" y="204988"/>
            <a:ext cx="4715256" cy="47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variables y gridsearch knn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Filtro ANNOVA </a:t>
            </a:r>
            <a:endParaRPr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['X', 'Y', 'month', 'FFMC', 'DMC', 'DC', 'ISI', 'temp', 'RH', 'verano']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Gridsearch usa método cv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63.46% en test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de rendimiento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75" y="1578650"/>
            <a:ext cx="3851225" cy="277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50" y="1837725"/>
            <a:ext cx="29718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finales y líneas futuras.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Plantear problema regresión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038" y="2206675"/>
            <a:ext cx="35718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