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60" r:id="rId8"/>
    <p:sldId id="261" r:id="rId9"/>
    <p:sldId id="264" r:id="rId10"/>
    <p:sldId id="262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84" d="100"/>
          <a:sy n="84" d="100"/>
        </p:scale>
        <p:origin x="58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IN" smtClean="0"/>
              <a:t>10-01-2019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IN" smtClean="0"/>
              <a:t>10-01-2019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6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10-01-2019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5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5" y="2475191"/>
            <a:ext cx="7487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7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7" y="4184310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3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7" y="1452565"/>
            <a:ext cx="54573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3" y="1429123"/>
            <a:ext cx="973755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8" y="421049"/>
            <a:ext cx="7487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3" y="4494279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3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7" y="1452565"/>
            <a:ext cx="54573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3" y="1429123"/>
            <a:ext cx="973755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8" y="421049"/>
            <a:ext cx="7487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7" y="1825625"/>
            <a:ext cx="5481203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3" y="4494279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3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7" y="1452565"/>
            <a:ext cx="54573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3" y="1429123"/>
            <a:ext cx="973755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8" y="421049"/>
            <a:ext cx="7487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381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381" y="2586215"/>
            <a:ext cx="5481203" cy="36034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7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7" y="2586215"/>
            <a:ext cx="5481203" cy="36034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3" y="4494279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2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3" y="4594683"/>
            <a:ext cx="7487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4839683"/>
            <a:ext cx="10507663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594" lvl="0" indent="-228594" algn="ctr">
              <a:lnSpc>
                <a:spcPct val="100000"/>
              </a:lnSpc>
            </a:pPr>
            <a:r>
              <a:rPr lang="en-US" smtClean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5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8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5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5" y="330754"/>
            <a:ext cx="1268187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8" y="421049"/>
            <a:ext cx="7487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3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7" y="1452565"/>
            <a:ext cx="54573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3" y="1429123"/>
            <a:ext cx="973755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8" y="421049"/>
            <a:ext cx="7487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3" y="4494279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8" y="421049"/>
            <a:ext cx="7487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3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29" y="2506666"/>
            <a:ext cx="5445371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7" y="6462717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7" y="4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3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7" y="421049"/>
            <a:ext cx="7487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1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4" y="672411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2" y="2286312"/>
            <a:ext cx="54573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8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7" y="2506666"/>
            <a:ext cx="5445371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7" y="6462717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3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8" y="421049"/>
            <a:ext cx="7487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3" y="4494279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7" y="2286312"/>
            <a:ext cx="54573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7" y="555161"/>
            <a:ext cx="2649815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7" y="4289114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839695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594" lvl="0" indent="-228594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2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7" y="6462717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3" y="4594683"/>
            <a:ext cx="7487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985" y="2426278"/>
            <a:ext cx="3008435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5" y="3097706"/>
            <a:ext cx="3008435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7" y="6462717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8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9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870581" y="2426278"/>
            <a:ext cx="3008435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70581" y="3097706"/>
            <a:ext cx="3008435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7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10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5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5" y="330754"/>
            <a:ext cx="1268187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8" y="421049"/>
            <a:ext cx="7487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91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4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1" y="1723295"/>
            <a:ext cx="5307247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2" y="1087910"/>
            <a:ext cx="4468699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2" y="2552615"/>
            <a:ext cx="4097779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594" lvl="0" indent="-228594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2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7" y="6462717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9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10-01-2019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5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7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7" y="4184310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11" y="4126311"/>
            <a:ext cx="364047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3" y="4836222"/>
            <a:ext cx="3638675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594" lvl="0" indent="-228594"/>
            <a:r>
              <a:rPr lang="en-US" smtClean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5" y="2475191"/>
            <a:ext cx="7487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7154" y="4809681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6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10-01-2019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5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5" y="2475191"/>
            <a:ext cx="7487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7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7" y="4184310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1" y="4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11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3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7" y="421049"/>
            <a:ext cx="7487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1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4" y="672411"/>
            <a:ext cx="1268187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2" y="2286312"/>
            <a:ext cx="54573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8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5" y="1276858"/>
            <a:ext cx="4097779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68" y="2620655"/>
            <a:ext cx="4097779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9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300" y="2726872"/>
            <a:ext cx="7233557" cy="832077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</a:t>
            </a:r>
            <a:r>
              <a:rPr lang="en-US" dirty="0" smtClean="0"/>
              <a:t>Final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303" y="3569383"/>
            <a:ext cx="7072558" cy="62771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>
                <a:solidFill>
                  <a:srgbClr val="5A5A5A"/>
                </a:solidFill>
                <a:latin typeface="Calibri" panose="020F0502020204030204" pitchFamily="34" charset="0"/>
              </a:rPr>
              <a:t>Matakuliah	:  Pemrograman </a:t>
            </a:r>
            <a:r>
              <a:rPr lang="en-US" sz="7200" dirty="0">
                <a:solidFill>
                  <a:srgbClr val="5A5A5A"/>
                </a:solidFill>
                <a:latin typeface="Calibri" panose="020F0502020204030204" pitchFamily="34" charset="0"/>
              </a:rPr>
              <a:t>Aplikasi Mobile (ST088)</a:t>
            </a:r>
            <a:br>
              <a:rPr lang="en-US" sz="7200" dirty="0">
                <a:solidFill>
                  <a:srgbClr val="5A5A5A"/>
                </a:solidFill>
                <a:latin typeface="Calibri" panose="020F0502020204030204" pitchFamily="34" charset="0"/>
              </a:rPr>
            </a:br>
            <a:r>
              <a:rPr lang="en-US" sz="7200" dirty="0" smtClean="0">
                <a:solidFill>
                  <a:srgbClr val="5A5A5A"/>
                </a:solidFill>
                <a:latin typeface="Calibri" panose="020F0502020204030204" pitchFamily="34" charset="0"/>
              </a:rPr>
              <a:t>Dosen		:  Arif </a:t>
            </a:r>
            <a:r>
              <a:rPr lang="en-US" sz="7200" dirty="0">
                <a:solidFill>
                  <a:srgbClr val="5A5A5A"/>
                </a:solidFill>
                <a:latin typeface="Calibri" panose="020F0502020204030204" pitchFamily="34" charset="0"/>
              </a:rPr>
              <a:t>Laksito, M.Kom</a:t>
            </a:r>
            <a:r>
              <a:rPr lang="en-US" sz="72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1" t="-137" r="349" b="137"/>
          <a:stretch/>
        </p:blipFill>
        <p:spPr>
          <a:xfrm>
            <a:off x="0" y="0"/>
            <a:ext cx="4424363" cy="6858000"/>
          </a:xfr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25" y="2468452"/>
            <a:ext cx="2180994" cy="2180994"/>
          </a:xfrm>
          <a:prstGeom prst="rect">
            <a:avLst/>
          </a:prstGeom>
          <a:effectLst>
            <a:outerShdw blurRad="571500" sx="99000" sy="99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393" y="4839695"/>
            <a:ext cx="10374057" cy="1305379"/>
          </a:xfrm>
        </p:spPr>
        <p:txBody>
          <a:bodyPr/>
          <a:lstStyle/>
          <a:p>
            <a:pPr algn="l"/>
            <a:r>
              <a:rPr lang="en-IN" b="1" dirty="0" smtClean="0"/>
              <a:t>Muhammad Lutfi Taqwim</a:t>
            </a:r>
            <a:r>
              <a:rPr lang="en-IN" b="1" dirty="0"/>
              <a:t>	16.11.0393</a:t>
            </a:r>
            <a:r>
              <a:rPr lang="en-IN" b="1" dirty="0" smtClean="0"/>
              <a:t>	</a:t>
            </a:r>
          </a:p>
          <a:p>
            <a:pPr algn="l"/>
            <a:r>
              <a:rPr lang="en-IN" b="1" dirty="0" smtClean="0"/>
              <a:t>Haris Angriawan</a:t>
            </a:r>
            <a:r>
              <a:rPr lang="en-IN" b="1" dirty="0"/>
              <a:t>	</a:t>
            </a:r>
            <a:r>
              <a:rPr lang="en-IN" b="1" dirty="0" smtClean="0"/>
              <a:t>	16.11.0339				Kelas : INFORMATIKA 06</a:t>
            </a:r>
            <a:r>
              <a:rPr lang="en-IN" b="1" dirty="0" smtClean="0"/>
              <a:t>	</a:t>
            </a:r>
          </a:p>
          <a:p>
            <a:pPr algn="l"/>
            <a:r>
              <a:rPr lang="en-IN" b="1" dirty="0" smtClean="0"/>
              <a:t>Dikot Syarif Hidayatullah	16.11.0400</a:t>
            </a:r>
            <a:r>
              <a:rPr lang="en-IN" dirty="0" smtClean="0"/>
              <a:t>	</a:t>
            </a:r>
          </a:p>
          <a:p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Final project pam 2019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9" b="12649"/>
          <a:stretch>
            <a:fillRect/>
          </a:stretch>
        </p:blipFill>
        <p:spPr>
          <a:xfrm flipH="1">
            <a:off x="0" y="0"/>
            <a:ext cx="12192000" cy="3713018"/>
          </a:xfrm>
        </p:spPr>
      </p:pic>
      <p:pic>
        <p:nvPicPr>
          <p:cNvPr id="2050" name="Picture 2" descr="https://avatars3.githubusercontent.com/u/39212340?s=460&amp;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48" y="312672"/>
            <a:ext cx="1839600" cy="18396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avatars1.githubusercontent.com/u/33674816?s=460&amp;v=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395" y="312672"/>
            <a:ext cx="1839010" cy="183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1.githubusercontent.com/u/39801304?s=460&amp;v=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726" y="1752729"/>
            <a:ext cx="1839600" cy="18396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 apps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Aplikasi </a:t>
            </a:r>
            <a:r>
              <a:rPr lang="en-US" dirty="0" smtClean="0"/>
              <a:t>Football untuk </a:t>
            </a:r>
            <a:r>
              <a:rPr lang="en-US" dirty="0"/>
              <a:t>menampilkan informasi club, jadwal dan hasil pertandingan, serta menyimpan </a:t>
            </a:r>
            <a:br>
              <a:rPr lang="en-US" dirty="0"/>
            </a:br>
            <a:r>
              <a:rPr lang="en-US" dirty="0"/>
              <a:t>favorite </a:t>
            </a:r>
            <a:r>
              <a:rPr lang="en-US" dirty="0" smtClean="0"/>
              <a:t>dan notifikasi </a:t>
            </a:r>
            <a:r>
              <a:rPr lang="en-US" dirty="0"/>
              <a:t>pertandingan. 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diambil dari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https://www.thesportsdb.com/api.php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Final project pam 2019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56" y="505790"/>
            <a:ext cx="3209544" cy="5705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8" y="497806"/>
            <a:ext cx="3209625" cy="570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Menampilkan data dengan menggunakan list view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4" y="2506663"/>
            <a:ext cx="4659924" cy="34545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Apps ini Menampilkan </a:t>
            </a:r>
            <a:r>
              <a:rPr lang="en-US" sz="2400" dirty="0"/>
              <a:t>data-data dari API dalam bentuk </a:t>
            </a:r>
            <a:r>
              <a:rPr lang="en-US" sz="2400" dirty="0" smtClean="0"/>
              <a:t>ListView.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Final project pam 2019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7" y="1046163"/>
            <a:ext cx="2406147" cy="4277594"/>
          </a:xfrm>
          <a:prstGeom prst="rect">
            <a:avLst/>
          </a:prstGeom>
          <a:ln>
            <a:noFill/>
          </a:ln>
          <a:effectLst>
            <a:outerShdw blurRad="63500" sx="92000" sy="9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89" y="1046163"/>
            <a:ext cx="2421227" cy="4304404"/>
          </a:xfrm>
          <a:prstGeom prst="rect">
            <a:avLst/>
          </a:prstGeom>
          <a:ln>
            <a:noFill/>
          </a:ln>
          <a:effectLst>
            <a:outerShdw blurRad="63500" sx="92000" sy="9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TERDAPAT SETTING </a:t>
            </a:r>
            <a:br>
              <a:rPr lang="en-IN" dirty="0" smtClean="0"/>
            </a:br>
            <a:r>
              <a:rPr lang="en-IN" dirty="0" smtClean="0"/>
              <a:t>UNTUK MENGUBAH BAHASA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3"/>
            <a:ext cx="5193323" cy="345452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Tersedia 2 bahasa untuk aplikasi ini yaitu bahasa Inggris sebagai bahasa default dan bahasa Indonesia.</a:t>
            </a:r>
            <a:endParaRPr lang="en-IN" sz="2000" dirty="0"/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16AB4084-5C09-D047-AB9C-BB58097252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Final project pam 2019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54ADE-29EB-4797-9A6F-40ABDA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972" y="0"/>
            <a:ext cx="2771836" cy="4927707"/>
          </a:xfrm>
          <a:prstGeom prst="rect">
            <a:avLst/>
          </a:prstGeom>
          <a:ln>
            <a:noFill/>
          </a:ln>
          <a:effectLst>
            <a:outerShdw blurRad="63500" sx="97000" sy="9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3" b="4383"/>
          <a:stretch>
            <a:fillRect/>
          </a:stretch>
        </p:blipFill>
        <p:spPr>
          <a:xfrm>
            <a:off x="9305041" y="874581"/>
            <a:ext cx="2886961" cy="4682865"/>
          </a:xfrm>
          <a:prstGeom prst="rect">
            <a:avLst/>
          </a:prstGeom>
          <a:ln>
            <a:noFill/>
          </a:ln>
          <a:effectLst>
            <a:outerShdw blurRad="63500" sx="97000" sy="9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" t="7065" r="-1599" b="65525"/>
          <a:stretch/>
        </p:blipFill>
        <p:spPr>
          <a:xfrm>
            <a:off x="5970743" y="5193792"/>
            <a:ext cx="3114641" cy="1518162"/>
          </a:xfrm>
          <a:prstGeom prst="rect">
            <a:avLst/>
          </a:prstGeom>
          <a:ln>
            <a:noFill/>
          </a:ln>
          <a:effectLst>
            <a:outerShdw blurRad="63500" sx="97000" sy="97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7" y="1696468"/>
            <a:ext cx="2812835" cy="5000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246186"/>
            <a:ext cx="3322789" cy="1037492"/>
          </a:xfrm>
        </p:spPr>
        <p:txBody>
          <a:bodyPr/>
          <a:lstStyle/>
          <a:p>
            <a:r>
              <a:rPr lang="en-US" dirty="0" smtClean="0"/>
              <a:t>FITUR notifikasi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D6CEFA7-5AB5-47CF-83D8-F5F3DF38D2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Final project pam 2019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88" y="1375290"/>
            <a:ext cx="2479168" cy="44074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98" y="1375291"/>
            <a:ext cx="2476402" cy="44024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842" y="1375290"/>
            <a:ext cx="2476402" cy="44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 SHARE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7" y="6395862"/>
            <a:ext cx="2280102" cy="384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94" y="841248"/>
            <a:ext cx="3232493" cy="5746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16" y="842302"/>
            <a:ext cx="3231899" cy="574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24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PENGOLAHAN DATA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7" y="6395862"/>
            <a:ext cx="228010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05" y="5478844"/>
            <a:ext cx="6556248" cy="75027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11" y="4126311"/>
            <a:ext cx="5145365" cy="433938"/>
          </a:xfrm>
        </p:spPr>
        <p:txBody>
          <a:bodyPr>
            <a:normAutofit/>
          </a:bodyPr>
          <a:lstStyle/>
          <a:p>
            <a:r>
              <a:rPr lang="en-IN" dirty="0" smtClean="0"/>
              <a:t>Muhammad.taqwim@students.amikom.ac.id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BAD79F-DC94-4F5D-8A43-C69B1B4266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3" y="4836222"/>
            <a:ext cx="5289867" cy="453938"/>
          </a:xfrm>
        </p:spPr>
        <p:txBody>
          <a:bodyPr>
            <a:normAutofit/>
          </a:bodyPr>
          <a:lstStyle/>
          <a:p>
            <a:r>
              <a:rPr lang="en-IN" dirty="0"/>
              <a:t>https://github.com/iluthtaqwim/Match-Fixing.git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0"/>
          <a:stretch/>
        </p:blipFill>
        <p:spPr>
          <a:xfrm>
            <a:off x="1482209" y="0"/>
            <a:ext cx="9360000" cy="3606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98" y="6327845"/>
            <a:ext cx="2280102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03_CA - v5" id="{676C8139-D340-432F-9674-2FA823DFFDED}" vid="{F880323A-559C-41C8-8579-8950CC3EC8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88AAE1-610C-4AC3-8008-2C517A4891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EF0C872-40F0-4E6E-990F-D5B14C4220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AAAE00-6035-4595-9AF7-D4D31844E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101</Words>
  <Application>Microsoft Office PowerPoint</Application>
  <PresentationFormat>Widescreen</PresentationFormat>
  <Paragraphs>35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Presentation Final Project </vt:lpstr>
      <vt:lpstr>TEAM</vt:lpstr>
      <vt:lpstr>football apps</vt:lpstr>
      <vt:lpstr>Menampilkan data dengan menggunakan list view</vt:lpstr>
      <vt:lpstr>TERDAPAT SETTING  UNTUK MENGUBAH BAHASA</vt:lpstr>
      <vt:lpstr>FITUR notifikasi</vt:lpstr>
      <vt:lpstr>FITUR SHARE</vt:lpstr>
      <vt:lpstr>PENGOLAHAN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2019-01-09T21:58:06Z</dcterms:created>
  <dcterms:modified xsi:type="dcterms:W3CDTF">2019-01-09T23:30:05Z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