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18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7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9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9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1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5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90A8-8548-4ECF-9CA0-626EA3E1E5D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71F1-DB6B-40FE-9E4D-CDC9F215D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501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912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2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597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08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508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71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484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64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507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09405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1</cp:revision>
  <dcterms:created xsi:type="dcterms:W3CDTF">2021-04-26T10:51:00Z</dcterms:created>
  <dcterms:modified xsi:type="dcterms:W3CDTF">2021-04-26T10:51:23Z</dcterms:modified>
</cp:coreProperties>
</file>