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Cari hesap otomasyonu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İlyas VAROL </a:t>
            </a:r>
          </a:p>
        </p:txBody>
      </p:sp>
    </p:spTree>
    <p:extLst>
      <p:ext uri="{BB962C8B-B14F-4D97-AF65-F5344CB8AC3E}">
        <p14:creationId xmlns:p14="http://schemas.microsoft.com/office/powerpoint/2010/main" val="28397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9362" y="0"/>
            <a:ext cx="8534400" cy="1507067"/>
          </a:xfrm>
        </p:spPr>
        <p:txBody>
          <a:bodyPr/>
          <a:lstStyle/>
          <a:p>
            <a:r>
              <a:rPr lang="tr-TR" dirty="0"/>
              <a:t>Kullanıcı yönetimi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D9362172-705D-4D28-9EA2-453F05EB307E}"/>
              </a:ext>
            </a:extLst>
          </p:cNvPr>
          <p:cNvSpPr txBox="1">
            <a:spLocks/>
          </p:cNvSpPr>
          <p:nvPr/>
        </p:nvSpPr>
        <p:spPr>
          <a:xfrm>
            <a:off x="7232541" y="1273401"/>
            <a:ext cx="8534400" cy="49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0C11CF1-758A-46C6-9F42-E128F6CC9146}"/>
              </a:ext>
            </a:extLst>
          </p:cNvPr>
          <p:cNvSpPr txBox="1">
            <a:spLocks/>
          </p:cNvSpPr>
          <p:nvPr/>
        </p:nvSpPr>
        <p:spPr>
          <a:xfrm>
            <a:off x="7232541" y="1507067"/>
            <a:ext cx="48930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Kullanıcı mevcut parolasını bu arayüz üzerinden değiştirebilir.</a:t>
            </a:r>
          </a:p>
          <a:p>
            <a:r>
              <a:rPr lang="tr-TR" dirty="0">
                <a:solidFill>
                  <a:schemeClr val="tx1"/>
                </a:solidFill>
              </a:rPr>
              <a:t>Sisteme yeni kullanıcılar ekleyebilir.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35C14-1EA4-4774-A380-C528BF69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2" y="1135490"/>
            <a:ext cx="6833047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121394"/>
            <a:ext cx="8534400" cy="1507067"/>
          </a:xfrm>
        </p:spPr>
        <p:txBody>
          <a:bodyPr/>
          <a:lstStyle/>
          <a:p>
            <a:r>
              <a:rPr lang="tr-TR" dirty="0"/>
              <a:t>PROJENİN AMACI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1628461"/>
            <a:ext cx="8534400" cy="361526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ÜRÜN YÖNETİMİ KOLAYLAŞIR.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Ürün stok bilgisi tutulur.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Arama işlemleri rahatlıkla yapılabilir.</a:t>
            </a:r>
          </a:p>
          <a:p>
            <a:r>
              <a:rPr lang="tr-TR" dirty="0">
                <a:solidFill>
                  <a:schemeClr val="tx1"/>
                </a:solidFill>
              </a:rPr>
              <a:t>MÜŞTERİ KAYITLARI TUTULUR.</a:t>
            </a:r>
          </a:p>
          <a:p>
            <a:r>
              <a:rPr lang="tr-TR" dirty="0">
                <a:solidFill>
                  <a:schemeClr val="tx1"/>
                </a:solidFill>
              </a:rPr>
              <a:t>AYLIK VEYA YILLIK RAPORLAMA YAPILIR</a:t>
            </a:r>
          </a:p>
          <a:p>
            <a:r>
              <a:rPr lang="tr-TR" dirty="0">
                <a:solidFill>
                  <a:schemeClr val="tx1"/>
                </a:solidFill>
              </a:rPr>
              <a:t>KAR – ZARAR DURUMU GÖZLENEBİLİR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12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121394"/>
            <a:ext cx="8534400" cy="1507067"/>
          </a:xfrm>
        </p:spPr>
        <p:txBody>
          <a:bodyPr/>
          <a:lstStyle/>
          <a:p>
            <a:r>
              <a:rPr lang="tr-TR" dirty="0" err="1"/>
              <a:t>Login</a:t>
            </a:r>
            <a:r>
              <a:rPr lang="tr-TR" dirty="0"/>
              <a:t> form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628461"/>
            <a:ext cx="3981450" cy="2276475"/>
          </a:xfrm>
          <a:prstGeom prst="rect">
            <a:avLst/>
          </a:prstGeom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951412" y="874927"/>
            <a:ext cx="6317602" cy="361526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KULLANICI, KULLANICI ADI VE PAROLASI İLE SİSTEME GİRİŞ YAPAR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734FF94C-16B6-4866-BE87-1565875E486B}"/>
              </a:ext>
            </a:extLst>
          </p:cNvPr>
          <p:cNvSpPr txBox="1">
            <a:spLocks/>
          </p:cNvSpPr>
          <p:nvPr/>
        </p:nvSpPr>
        <p:spPr>
          <a:xfrm>
            <a:off x="4951412" y="3377609"/>
            <a:ext cx="631760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tr-TR">
                <a:solidFill>
                  <a:schemeClr val="tx1"/>
                </a:solidFill>
              </a:rPr>
              <a:t>Eğer sisteme ilk kez giriş yapıyorsa program kullanıcı adı admin ve parolası admin olan bir kullanıcı hesabı kaydeder ve bu bilgiyi kişiyle paylaşır.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C12D1-2771-479E-B685-B648819F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153064"/>
            <a:ext cx="379147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121394"/>
            <a:ext cx="8534400" cy="1507067"/>
          </a:xfrm>
        </p:spPr>
        <p:txBody>
          <a:bodyPr/>
          <a:lstStyle/>
          <a:p>
            <a:r>
              <a:rPr lang="tr-TR" dirty="0"/>
              <a:t>MAİN FORM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326523"/>
            <a:ext cx="9219642" cy="50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2938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Kullanıcı istediği ürünü arama yap kısmına yazarak ulaşmaya çalışır.</a:t>
            </a:r>
          </a:p>
          <a:p>
            <a:r>
              <a:rPr lang="tr-TR" dirty="0">
                <a:solidFill>
                  <a:schemeClr val="tx1"/>
                </a:solidFill>
              </a:rPr>
              <a:t>Buna alternatif olarak kategori kısmını veya fiyat aralığı kısmını kullanarak arama işlemini yapabilir.</a:t>
            </a:r>
          </a:p>
          <a:p>
            <a:r>
              <a:rPr lang="tr-TR" dirty="0">
                <a:solidFill>
                  <a:schemeClr val="tx1"/>
                </a:solidFill>
              </a:rPr>
              <a:t>Kullanıcı Hem filtreleme hem de arama kısmını aynı anda kullanmak isterse eğer program filtreleme sonuçları üzerinden arama yapar.</a:t>
            </a:r>
          </a:p>
          <a:p>
            <a:r>
              <a:rPr lang="tr-TR" dirty="0">
                <a:solidFill>
                  <a:schemeClr val="tx1"/>
                </a:solidFill>
              </a:rPr>
              <a:t>Satış için ürün seçilir. Müşterinin cep telefonu numarası, ürün adedi ve adet tutarı bilgileri alınarak satış işlemi gerçekleştirilir.</a:t>
            </a:r>
          </a:p>
          <a:p>
            <a:r>
              <a:rPr lang="tr-TR" dirty="0">
                <a:solidFill>
                  <a:schemeClr val="tx1"/>
                </a:solidFill>
              </a:rPr>
              <a:t>Eğer stokta ürün yoksa satış başarısız olur.</a:t>
            </a:r>
          </a:p>
          <a:p>
            <a:r>
              <a:rPr lang="tr-TR" dirty="0">
                <a:solidFill>
                  <a:schemeClr val="tx1"/>
                </a:solidFill>
              </a:rPr>
              <a:t>Eğer  kullanıcı sisteme kayıtlı değil ise «Müşteri - Hızlı Ekle» panelinden kolaylıkla sisteme kayıt işlemi yapılır.</a:t>
            </a:r>
          </a:p>
        </p:txBody>
      </p:sp>
    </p:spTree>
    <p:extLst>
      <p:ext uri="{BB962C8B-B14F-4D97-AF65-F5344CB8AC3E}">
        <p14:creationId xmlns:p14="http://schemas.microsoft.com/office/powerpoint/2010/main" val="141238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250182"/>
            <a:ext cx="8534400" cy="1507067"/>
          </a:xfrm>
        </p:spPr>
        <p:txBody>
          <a:bodyPr/>
          <a:lstStyle/>
          <a:p>
            <a:r>
              <a:rPr lang="tr-TR" dirty="0"/>
              <a:t>ÜRÜN YÖNETİMİ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757249"/>
            <a:ext cx="8867588" cy="4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2938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ÜRÜN YÖNETİMİ PANELİ İÇERİSİNDE EKLE BUTONU İLE SİSTEME YENİ ÜRÜN BİLGİLERİ EKLENİR EĞER SİSTEM DE VARSA KAYIT YAPTIRMAZ.</a:t>
            </a:r>
          </a:p>
          <a:p>
            <a:r>
              <a:rPr lang="tr-TR" dirty="0">
                <a:solidFill>
                  <a:schemeClr val="tx1"/>
                </a:solidFill>
              </a:rPr>
              <a:t>GÜNCELLEME İŞLEMİ İÇİN ÖNCE TABLODAN ÜRÜN SEÇİLİR VE YAPILMASI İSTENEN DEĞİŞİKLİKLER YAPILDIKTAN SONRA GÜNCELLEME İŞLEMİ GERÇEKLEŞTİRİLİR.</a:t>
            </a:r>
          </a:p>
          <a:p>
            <a:r>
              <a:rPr lang="tr-TR" dirty="0">
                <a:solidFill>
                  <a:schemeClr val="tx1"/>
                </a:solidFill>
              </a:rPr>
              <a:t>KATEGORİLERDE KISMINDA KATEGORİ SEÇİMİ YAPILDIKTAN SONRA GÜNCELLEME İŞLEMİ GERÇEKLEŞTİRİLİR.</a:t>
            </a:r>
          </a:p>
          <a:p>
            <a:r>
              <a:rPr lang="tr-TR" dirty="0">
                <a:solidFill>
                  <a:schemeClr val="tx1"/>
                </a:solidFill>
              </a:rPr>
              <a:t>KATEGORİ GÜNCELLENİRSE MEVCUT ÜRÜNLERDEKİ KATEGORİLERDE GÜNCELLENMİŞ OLUR.</a:t>
            </a:r>
          </a:p>
          <a:p>
            <a:r>
              <a:rPr lang="tr-TR" dirty="0">
                <a:solidFill>
                  <a:schemeClr val="tx1"/>
                </a:solidFill>
              </a:rPr>
              <a:t>KATEGORİLERDE BİR KATEGORİYİ SİLMEYE ÇALIŞIRSAK EĞER ONA BAĞLI ÜRÜN VAR İSE SİLME İŞLEMİ BAŞARISIZ OLUR.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9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9362" y="0"/>
            <a:ext cx="8534400" cy="1507067"/>
          </a:xfrm>
        </p:spPr>
        <p:txBody>
          <a:bodyPr/>
          <a:lstStyle/>
          <a:p>
            <a:r>
              <a:rPr lang="tr-TR" dirty="0"/>
              <a:t>Müşteri yönetimi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D9362172-705D-4D28-9EA2-453F05EB307E}"/>
              </a:ext>
            </a:extLst>
          </p:cNvPr>
          <p:cNvSpPr txBox="1">
            <a:spLocks/>
          </p:cNvSpPr>
          <p:nvPr/>
        </p:nvSpPr>
        <p:spPr>
          <a:xfrm>
            <a:off x="7232541" y="1273401"/>
            <a:ext cx="8534400" cy="49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0C11CF1-758A-46C6-9F42-E128F6CC9146}"/>
              </a:ext>
            </a:extLst>
          </p:cNvPr>
          <p:cNvSpPr txBox="1">
            <a:spLocks/>
          </p:cNvSpPr>
          <p:nvPr/>
        </p:nvSpPr>
        <p:spPr>
          <a:xfrm>
            <a:off x="7232541" y="1507067"/>
            <a:ext cx="48930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Kullanıcı müşteri bilgilerini alarak sisteme kayıt yapılabilir.</a:t>
            </a:r>
          </a:p>
          <a:p>
            <a:r>
              <a:rPr lang="tr-TR" dirty="0">
                <a:solidFill>
                  <a:schemeClr val="tx1"/>
                </a:solidFill>
              </a:rPr>
              <a:t>Eğer sistem de aynı cep numarasından var ise kayıt işlemi başarısız olur.</a:t>
            </a:r>
          </a:p>
          <a:p>
            <a:r>
              <a:rPr lang="tr-TR" dirty="0">
                <a:solidFill>
                  <a:schemeClr val="tx1"/>
                </a:solidFill>
              </a:rPr>
              <a:t>Mail kurallara uygun değilse kayıt yine başarısız olur.</a:t>
            </a:r>
          </a:p>
          <a:p>
            <a:r>
              <a:rPr lang="tr-TR" dirty="0">
                <a:solidFill>
                  <a:schemeClr val="tx1"/>
                </a:solidFill>
              </a:rPr>
              <a:t>Güncelleme ve silme işlemleri için tablodan seçim yapılması zorunluluğu vardır.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B1CCC-B677-45AC-8658-9E3E2E74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2" y="1097390"/>
            <a:ext cx="6785504" cy="45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9362" y="0"/>
            <a:ext cx="8534400" cy="1507067"/>
          </a:xfrm>
        </p:spPr>
        <p:txBody>
          <a:bodyPr/>
          <a:lstStyle/>
          <a:p>
            <a:r>
              <a:rPr lang="tr-TR" dirty="0" err="1"/>
              <a:t>rAPORLAR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61" y="1358156"/>
            <a:ext cx="6708261" cy="4844634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D9362172-705D-4D28-9EA2-453F05EB307E}"/>
              </a:ext>
            </a:extLst>
          </p:cNvPr>
          <p:cNvSpPr txBox="1">
            <a:spLocks/>
          </p:cNvSpPr>
          <p:nvPr/>
        </p:nvSpPr>
        <p:spPr>
          <a:xfrm>
            <a:off x="7232541" y="1273401"/>
            <a:ext cx="8534400" cy="49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0C11CF1-758A-46C6-9F42-E128F6CC9146}"/>
              </a:ext>
            </a:extLst>
          </p:cNvPr>
          <p:cNvSpPr txBox="1">
            <a:spLocks/>
          </p:cNvSpPr>
          <p:nvPr/>
        </p:nvSpPr>
        <p:spPr>
          <a:xfrm>
            <a:off x="7232541" y="1507067"/>
            <a:ext cx="48930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Kullanıcı;</a:t>
            </a:r>
          </a:p>
          <a:p>
            <a:r>
              <a:rPr lang="tr-TR" dirty="0">
                <a:solidFill>
                  <a:schemeClr val="tx1"/>
                </a:solidFill>
              </a:rPr>
              <a:t>Filtreleme seçenekleri ile aradığı satış kaydına ulaşabilir.</a:t>
            </a:r>
          </a:p>
          <a:p>
            <a:r>
              <a:rPr lang="tr-TR" dirty="0">
                <a:solidFill>
                  <a:schemeClr val="tx1"/>
                </a:solidFill>
              </a:rPr>
              <a:t>Hem filtreleme hem arama seçeneğini aynı anda kullanabilir</a:t>
            </a:r>
          </a:p>
          <a:p>
            <a:r>
              <a:rPr lang="tr-TR" dirty="0">
                <a:solidFill>
                  <a:schemeClr val="tx1"/>
                </a:solidFill>
              </a:rPr>
              <a:t>Tarih kısmına sadece yıl veya sadece ay yazıp o aralıkta ki satışları inceleyebilir.</a:t>
            </a:r>
          </a:p>
        </p:txBody>
      </p:sp>
    </p:spTree>
    <p:extLst>
      <p:ext uri="{BB962C8B-B14F-4D97-AF65-F5344CB8AC3E}">
        <p14:creationId xmlns:p14="http://schemas.microsoft.com/office/powerpoint/2010/main" val="3615115482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327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Dilim</vt:lpstr>
      <vt:lpstr>Cari hesap otomasyonu</vt:lpstr>
      <vt:lpstr>PROJENİN AMACI</vt:lpstr>
      <vt:lpstr>Login form</vt:lpstr>
      <vt:lpstr>MAİN FORM</vt:lpstr>
      <vt:lpstr>PowerPoint Presentation</vt:lpstr>
      <vt:lpstr>ÜRÜN YÖNETİMİ</vt:lpstr>
      <vt:lpstr>PowerPoint Presentation</vt:lpstr>
      <vt:lpstr>Müşteri yönetimi</vt:lpstr>
      <vt:lpstr>rAPORLAR</vt:lpstr>
      <vt:lpstr>Kullanıcı yönetimi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 hesap otomasyonu</dc:title>
  <dc:creator>Wissen</dc:creator>
  <cp:lastModifiedBy>ilyas varol</cp:lastModifiedBy>
  <cp:revision>14</cp:revision>
  <dcterms:created xsi:type="dcterms:W3CDTF">2017-12-21T11:13:18Z</dcterms:created>
  <dcterms:modified xsi:type="dcterms:W3CDTF">2017-12-24T18:44:46Z</dcterms:modified>
</cp:coreProperties>
</file>