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26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9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5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7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41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9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9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C6E6-3428-4E6D-AC68-F986D0E54F92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8A5C-6B77-4FE6-B641-70AEECCDBC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07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-1"/>
            <a:ext cx="12409714" cy="69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45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3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450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6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9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-1"/>
            <a:ext cx="12398233" cy="69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2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Илья</cp:lastModifiedBy>
  <cp:revision>3</cp:revision>
  <dcterms:created xsi:type="dcterms:W3CDTF">2022-01-21T21:27:30Z</dcterms:created>
  <dcterms:modified xsi:type="dcterms:W3CDTF">2022-01-22T08:09:09Z</dcterms:modified>
</cp:coreProperties>
</file>