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50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83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5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988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25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27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853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586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7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55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16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56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9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43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00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15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0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E20B91-D078-4732-8767-895A79C9053B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28BD3F-BB0B-46D1-8374-FE3A84EF0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-projects.ru/guides/spring-boot/" TargetMode="External"/><Relationship Id="rId2" Type="http://schemas.openxmlformats.org/officeDocument/2006/relationships/hyperlink" Target="file:///D:\ilya\&#1058;&#1056;&#1055;&#1054;\&#1055;&#1088;&#1072;&#1082;&#1090;&#1080;&#1082;&#1072;\%20https:\metanit.com\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710880"/>
            <a:ext cx="8825658" cy="2677648"/>
          </a:xfrm>
        </p:spPr>
        <p:txBody>
          <a:bodyPr/>
          <a:lstStyle/>
          <a:p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учебной практике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4570" y="3604187"/>
            <a:ext cx="8825658" cy="86142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Борис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илья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пзт-33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21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3967" y="905773"/>
            <a:ext cx="8825658" cy="18444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11" y="2750173"/>
            <a:ext cx="8337002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026543"/>
            <a:ext cx="8825658" cy="1326814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353357"/>
            <a:ext cx="9662997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1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7099" y="1302589"/>
            <a:ext cx="8825658" cy="104214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2794958"/>
            <a:ext cx="8825658" cy="2843842"/>
          </a:xfrm>
        </p:spPr>
        <p:txBody>
          <a:bodyPr/>
          <a:lstStyle/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Сайт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программировании. [Электронный ресурс]. – Режим доступа: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https://metanit.com/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Дата доступа 20.12.2021.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Создание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[Электронный ресурс]. – Режим доступа: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http://spring-projects.ru/guides/spring-boot/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Дата доступа 22.12.2021.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[Электронный ресурс]. – Режим доступа: https://easyjava.ru/data/hibernate/. – Дата доступа 24.12.2021.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5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1770" y="1400993"/>
            <a:ext cx="8825658" cy="267764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710880"/>
            <a:ext cx="8825658" cy="267764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сайта для продажи автомобилей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4570" y="3604187"/>
            <a:ext cx="8825658" cy="861420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0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4570" y="788518"/>
            <a:ext cx="8825658" cy="267764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людей которые хотят приобрести автомобиль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5" y="3554585"/>
            <a:ext cx="4891177" cy="244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6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</a:p>
          <a:p>
            <a:r>
              <a:rPr lang="ru-RU" dirty="0" smtClean="0"/>
              <a:t>Выставление автомобиля на продажу</a:t>
            </a:r>
          </a:p>
          <a:p>
            <a:r>
              <a:rPr lang="ru-RU" dirty="0" smtClean="0"/>
              <a:t>Просмотр автомобилей</a:t>
            </a:r>
          </a:p>
          <a:p>
            <a:r>
              <a:rPr lang="ru-RU" dirty="0" smtClean="0"/>
              <a:t>Редактирование профиля</a:t>
            </a:r>
          </a:p>
          <a:p>
            <a:r>
              <a:rPr lang="ru-RU" dirty="0" smtClean="0"/>
              <a:t>Чтение новостей и статей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32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61" y="1222819"/>
            <a:ext cx="10135478" cy="441236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02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009290"/>
            <a:ext cx="8825658" cy="105077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2620775"/>
            <a:ext cx="8825658" cy="330557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2427" y="2121656"/>
            <a:ext cx="9860976" cy="41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9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069676"/>
            <a:ext cx="8825658" cy="79197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42054" y="2030423"/>
            <a:ext cx="8738559" cy="398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035170"/>
            <a:ext cx="8825658" cy="1758136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635" y="2073502"/>
            <a:ext cx="3530755" cy="415477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84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7317" y="940280"/>
            <a:ext cx="8825658" cy="118879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88256" y="2129072"/>
            <a:ext cx="5257591" cy="39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124</Words>
  <Application>Microsoft Office PowerPoint</Application>
  <PresentationFormat>Широкоэкранный</PresentationFormat>
  <Paragraphs>22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Ион (конференц-зал)</vt:lpstr>
      <vt:lpstr>Проект по учебной практике</vt:lpstr>
      <vt:lpstr>Разработка сайта для продажи автомобилей</vt:lpstr>
      <vt:lpstr>Для людей которые хотят приобрести автомобиль</vt:lpstr>
      <vt:lpstr>Функции сайта</vt:lpstr>
      <vt:lpstr>Презентация PowerPoint</vt:lpstr>
      <vt:lpstr>Главная страница сайта</vt:lpstr>
      <vt:lpstr>Регистрация</vt:lpstr>
      <vt:lpstr>Диаграмма вариантов использования</vt:lpstr>
      <vt:lpstr>Модель данных</vt:lpstr>
      <vt:lpstr>Диаграмма последовательности</vt:lpstr>
      <vt:lpstr>Диаграмма Ганта</vt:lpstr>
      <vt:lpstr>Список использованных источников</vt:lpstr>
      <vt:lpstr>Благодарю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учебной практике</dc:title>
  <dc:creator>Man</dc:creator>
  <cp:lastModifiedBy>Man</cp:lastModifiedBy>
  <cp:revision>4</cp:revision>
  <dcterms:created xsi:type="dcterms:W3CDTF">2022-01-04T09:00:49Z</dcterms:created>
  <dcterms:modified xsi:type="dcterms:W3CDTF">2022-01-04T09:53:47Z</dcterms:modified>
</cp:coreProperties>
</file>