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481B2-FC11-ED18-5AE1-01138A760EDA}" v="434" dt="2025-05-05T18:54:53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5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8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7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72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575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3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6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412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78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5/5/2025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4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0120" y="1841198"/>
            <a:ext cx="10268712" cy="1264714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ea typeface="+mj-lt"/>
                <a:cs typeface="+mj-lt"/>
              </a:rPr>
              <a:t>family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assistant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/>
              <a:t>Buyevich</a:t>
            </a:r>
            <a:r>
              <a:rPr lang="ru-RU" dirty="0"/>
              <a:t> </a:t>
            </a:r>
            <a:r>
              <a:rPr lang="ru-RU" dirty="0" err="1"/>
              <a:t>Ilya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6AFB-8194-B0DE-65D6-A74101EA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Show </a:t>
            </a:r>
            <a:r>
              <a:rPr lang="ru-RU" sz="5000" dirty="0" err="1"/>
              <a:t>of</a:t>
            </a:r>
            <a:r>
              <a:rPr lang="ru-RU" sz="5000" dirty="0"/>
              <a:t> </a:t>
            </a:r>
            <a:r>
              <a:rPr lang="ru-RU" sz="5000" dirty="0" err="1"/>
              <a:t>the</a:t>
            </a:r>
            <a:r>
              <a:rPr lang="ru-RU" sz="5000" dirty="0"/>
              <a:t> </a:t>
            </a:r>
            <a:r>
              <a:rPr lang="ru-RU" sz="5000" dirty="0" err="1"/>
              <a:t>work</a:t>
            </a:r>
            <a:r>
              <a:rPr lang="ru-RU" sz="5000" dirty="0"/>
              <a:t> "</a:t>
            </a:r>
            <a:r>
              <a:rPr lang="ru-RU" sz="5000" dirty="0" err="1"/>
              <a:t>Recipe</a:t>
            </a:r>
            <a:r>
              <a:rPr lang="ru-RU" sz="5000" dirty="0"/>
              <a:t> Book"</a:t>
            </a:r>
            <a:endParaRPr lang="ru-RU" sz="5000" dirty="0">
              <a:solidFill>
                <a:srgbClr val="000000"/>
              </a:solidFill>
            </a:endParaRPr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94CDD65-E492-A5DA-7068-DBE00805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1979"/>
            <a:ext cx="12192000" cy="333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0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1B7C9-FE8A-06FD-FD6F-D2FC1F9B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Show </a:t>
            </a:r>
            <a:r>
              <a:rPr lang="ru-RU" sz="5000" dirty="0" err="1"/>
              <a:t>of</a:t>
            </a:r>
            <a:r>
              <a:rPr lang="ru-RU" sz="5000" dirty="0"/>
              <a:t> </a:t>
            </a:r>
            <a:r>
              <a:rPr lang="ru-RU" sz="5000" dirty="0" err="1"/>
              <a:t>the</a:t>
            </a:r>
            <a:r>
              <a:rPr lang="ru-RU" sz="5000" dirty="0"/>
              <a:t> </a:t>
            </a:r>
            <a:r>
              <a:rPr lang="ru-RU" sz="5000" dirty="0" err="1"/>
              <a:t>work</a:t>
            </a:r>
            <a:r>
              <a:rPr lang="ru-RU" sz="5000" dirty="0"/>
              <a:t> "</a:t>
            </a:r>
            <a:r>
              <a:rPr lang="ru-RU" sz="5000" dirty="0" err="1"/>
              <a:t>Recipe</a:t>
            </a:r>
            <a:r>
              <a:rPr lang="ru-RU" sz="5000" dirty="0"/>
              <a:t> Book"</a:t>
            </a:r>
            <a:endParaRPr lang="ru-RU" sz="5000" dirty="0">
              <a:solidFill>
                <a:srgbClr val="000000"/>
              </a:solidFill>
            </a:endParaRPr>
          </a:p>
        </p:txBody>
      </p:sp>
      <p:pic>
        <p:nvPicPr>
          <p:cNvPr id="4" name="Объект 3" descr="Изображение выглядит как текст, снимок экрана, число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945FA7D-F643-5328-4519-EE72F985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01" y="2329447"/>
            <a:ext cx="6492692" cy="3593592"/>
          </a:xfrm>
        </p:spPr>
      </p:pic>
    </p:spTree>
    <p:extLst>
      <p:ext uri="{BB962C8B-B14F-4D97-AF65-F5344CB8AC3E}">
        <p14:creationId xmlns:p14="http://schemas.microsoft.com/office/powerpoint/2010/main" val="2019910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526F4-BA8D-1C9B-1B69-EF1D6280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A5E6C-108E-06C6-704C-6121FBD3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Show </a:t>
            </a:r>
            <a:r>
              <a:rPr lang="ru-RU" sz="5000" dirty="0" err="1"/>
              <a:t>of</a:t>
            </a:r>
            <a:r>
              <a:rPr lang="ru-RU" sz="5000" dirty="0"/>
              <a:t> </a:t>
            </a:r>
            <a:r>
              <a:rPr lang="ru-RU" sz="5000" dirty="0" err="1"/>
              <a:t>the</a:t>
            </a:r>
            <a:r>
              <a:rPr lang="ru-RU" sz="5000" dirty="0"/>
              <a:t> </a:t>
            </a:r>
            <a:r>
              <a:rPr lang="ru-RU" sz="5000" dirty="0" err="1"/>
              <a:t>work</a:t>
            </a:r>
            <a:r>
              <a:rPr lang="ru-RU" sz="5000" dirty="0"/>
              <a:t> "</a:t>
            </a:r>
            <a:r>
              <a:rPr lang="ru-RU" sz="5000" dirty="0" err="1"/>
              <a:t>Recipe</a:t>
            </a:r>
            <a:r>
              <a:rPr lang="ru-RU" sz="5000" dirty="0"/>
              <a:t> Book"</a:t>
            </a:r>
            <a:endParaRPr lang="ru-RU" sz="5000" dirty="0">
              <a:solidFill>
                <a:srgbClr val="000000"/>
              </a:solidFill>
            </a:endParaRPr>
          </a:p>
        </p:txBody>
      </p:sp>
      <p:pic>
        <p:nvPicPr>
          <p:cNvPr id="7" name="Объект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6C8C007-CE2D-132D-16CD-C10158631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501" y="2437816"/>
            <a:ext cx="6457950" cy="2886075"/>
          </a:xfrm>
        </p:spPr>
      </p:pic>
    </p:spTree>
    <p:extLst>
      <p:ext uri="{BB962C8B-B14F-4D97-AF65-F5344CB8AC3E}">
        <p14:creationId xmlns:p14="http://schemas.microsoft.com/office/powerpoint/2010/main" val="1050178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88307-3B7C-C667-DD08-54FAC6EA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5B43A-C276-A1AF-8ADE-56F00D3E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Show </a:t>
            </a:r>
            <a:r>
              <a:rPr lang="ru-RU" sz="5000" dirty="0" err="1"/>
              <a:t>of</a:t>
            </a:r>
            <a:r>
              <a:rPr lang="ru-RU" sz="5000" dirty="0"/>
              <a:t> </a:t>
            </a:r>
            <a:r>
              <a:rPr lang="ru-RU" sz="5000" dirty="0" err="1"/>
              <a:t>the</a:t>
            </a:r>
            <a:r>
              <a:rPr lang="ru-RU" sz="5000" dirty="0"/>
              <a:t> </a:t>
            </a:r>
            <a:r>
              <a:rPr lang="ru-RU" sz="5000" dirty="0" err="1"/>
              <a:t>work</a:t>
            </a:r>
            <a:r>
              <a:rPr lang="ru-RU" sz="5000" dirty="0"/>
              <a:t> "</a:t>
            </a:r>
            <a:r>
              <a:rPr lang="ru-RU" sz="5000" dirty="0" err="1"/>
              <a:t>Recipe</a:t>
            </a:r>
            <a:r>
              <a:rPr lang="ru-RU" sz="5000" dirty="0"/>
              <a:t> Book"</a:t>
            </a:r>
            <a:endParaRPr lang="ru-RU" sz="5000" dirty="0">
              <a:solidFill>
                <a:srgbClr val="000000"/>
              </a:solidFill>
            </a:endParaRPr>
          </a:p>
        </p:txBody>
      </p:sp>
      <p:pic>
        <p:nvPicPr>
          <p:cNvPr id="3" name="Объект 2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09D100D-93E6-7B4D-1E20-60F8D805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1" y="2019480"/>
            <a:ext cx="12190586" cy="4839914"/>
          </a:xfrm>
        </p:spPr>
      </p:pic>
    </p:spTree>
    <p:extLst>
      <p:ext uri="{BB962C8B-B14F-4D97-AF65-F5344CB8AC3E}">
        <p14:creationId xmlns:p14="http://schemas.microsoft.com/office/powerpoint/2010/main" val="11134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CD1C5-E556-A149-3A8E-14894357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2200057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44615-F22E-D3C6-7AFC-1962BFC6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Tech </a:t>
            </a:r>
            <a:r>
              <a:rPr lang="ru-RU" sz="3200" b="1" err="1"/>
              <a:t>Stack</a:t>
            </a:r>
            <a:endParaRPr lang="ru-RU" err="1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E77D8-BF63-A7A7-581C-8471ACF8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4308323" cy="3593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ru-RU" sz="2400" dirty="0">
                <a:ea typeface="+mn-lt"/>
                <a:cs typeface="+mn-lt"/>
              </a:rPr>
              <a:t> Java</a:t>
            </a:r>
            <a:endParaRPr lang="ru-RU" sz="2400" dirty="0"/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ru-RU" sz="2400" dirty="0">
                <a:ea typeface="+mn-lt"/>
                <a:cs typeface="+mn-lt"/>
              </a:rPr>
              <a:t> Spring Boot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ru-RU" sz="2400" dirty="0">
                <a:ea typeface="+mn-lt"/>
                <a:cs typeface="+mn-lt"/>
              </a:rPr>
              <a:t> Spring Data JPA</a:t>
            </a:r>
            <a:endParaRPr lang="en-US" sz="2400" dirty="0"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ru-RU" sz="2400" dirty="0">
                <a:ea typeface="+mn-lt"/>
                <a:cs typeface="+mn-lt"/>
              </a:rPr>
              <a:t> </a:t>
            </a:r>
            <a:r>
              <a:rPr lang="ru-RU" sz="2400" dirty="0" err="1">
                <a:ea typeface="+mn-lt"/>
                <a:cs typeface="+mn-lt"/>
              </a:rPr>
              <a:t>PostgreSQL</a:t>
            </a:r>
          </a:p>
          <a:p>
            <a:pPr marL="342900" indent="-342900">
              <a:lnSpc>
                <a:spcPct val="100000"/>
              </a:lnSpc>
              <a:buFont typeface="Arial,Sans-Serif" panose="020B0604020202020204" pitchFamily="34" charset="0"/>
              <a:buChar char="•"/>
            </a:pPr>
            <a:r>
              <a:rPr lang="ru-RU" sz="2400" dirty="0">
                <a:ea typeface="+mn-lt"/>
                <a:cs typeface="+mn-lt"/>
              </a:rPr>
              <a:t> REST API</a:t>
            </a:r>
            <a:endParaRPr lang="ru-RU" dirty="0"/>
          </a:p>
          <a:p>
            <a:endParaRPr lang="ru-RU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83509-5751-5D23-3211-D91F0F22580C}"/>
              </a:ext>
            </a:extLst>
          </p:cNvPr>
          <p:cNvSpPr txBox="1"/>
          <p:nvPr/>
        </p:nvSpPr>
        <p:spPr>
          <a:xfrm>
            <a:off x="6093417" y="2586925"/>
            <a:ext cx="4312403" cy="1990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ts val="3825"/>
              </a:lnSpc>
              <a:buFont typeface="Arial,Sans-Serif"/>
              <a:buChar char="•"/>
            </a:pPr>
            <a:r>
              <a:rPr lang="ru-RU" sz="2400" dirty="0" err="1">
                <a:cs typeface="Arial"/>
              </a:rPr>
              <a:t>Swagger</a:t>
            </a:r>
          </a:p>
          <a:p>
            <a:pPr marL="342900" indent="-342900">
              <a:lnSpc>
                <a:spcPts val="3825"/>
              </a:lnSpc>
              <a:buFont typeface="Arial,Sans-Serif"/>
              <a:buChar char="•"/>
            </a:pPr>
            <a:r>
              <a:rPr lang="ru-RU" sz="2400" dirty="0" err="1">
                <a:cs typeface="Arial"/>
              </a:rPr>
              <a:t>Flyway</a:t>
            </a:r>
            <a:endParaRPr lang="ru-RU" dirty="0" err="1"/>
          </a:p>
          <a:p>
            <a:pPr marL="342900" indent="-342900">
              <a:lnSpc>
                <a:spcPts val="3825"/>
              </a:lnSpc>
              <a:buFont typeface="Arial,Sans-Serif"/>
              <a:buChar char="•"/>
            </a:pPr>
            <a:r>
              <a:rPr lang="ru-RU" sz="2400" err="1">
                <a:cs typeface="Arial"/>
              </a:rPr>
              <a:t>Docker</a:t>
            </a:r>
          </a:p>
          <a:p>
            <a:pPr marL="342900" indent="-342900">
              <a:lnSpc>
                <a:spcPts val="3825"/>
              </a:lnSpc>
              <a:buFont typeface="Arial,Sans-Serif"/>
              <a:buChar char="•"/>
            </a:pPr>
            <a:r>
              <a:rPr lang="ru-RU" sz="2400" dirty="0" err="1">
                <a:cs typeface="Arial"/>
              </a:rPr>
              <a:t>Docker</a:t>
            </a:r>
            <a:r>
              <a:rPr lang="ru-RU" sz="2400" dirty="0">
                <a:cs typeface="Arial"/>
              </a:rPr>
              <a:t> </a:t>
            </a:r>
            <a:r>
              <a:rPr lang="ru-RU" sz="2400" dirty="0" err="1">
                <a:cs typeface="Arial"/>
              </a:rPr>
              <a:t>compose</a:t>
            </a:r>
          </a:p>
        </p:txBody>
      </p:sp>
    </p:spTree>
    <p:extLst>
      <p:ext uri="{BB962C8B-B14F-4D97-AF65-F5344CB8AC3E}">
        <p14:creationId xmlns:p14="http://schemas.microsoft.com/office/powerpoint/2010/main" val="107877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10962-8EA8-588B-FB6F-11ADD289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database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schema</a:t>
            </a:r>
            <a:endParaRPr lang="ru-RU" dirty="0" err="1"/>
          </a:p>
        </p:txBody>
      </p:sp>
      <p:pic>
        <p:nvPicPr>
          <p:cNvPr id="4" name="Объект 3" descr="Изображение выглядит как текст, снимок экрана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9E12D78-907C-79DD-F911-E98C0F9E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7525" y="2587752"/>
            <a:ext cx="4513902" cy="3593592"/>
          </a:xfrm>
        </p:spPr>
      </p:pic>
    </p:spTree>
    <p:extLst>
      <p:ext uri="{BB962C8B-B14F-4D97-AF65-F5344CB8AC3E}">
        <p14:creationId xmlns:p14="http://schemas.microsoft.com/office/powerpoint/2010/main" val="35045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CDF27-9263-1176-E994-31A6F556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main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controllers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BB1B03-25A3-7D9D-3B8E-5B60639B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ru-RU" err="1">
                <a:ea typeface="+mn-lt"/>
                <a:cs typeface="+mn-lt"/>
              </a:rPr>
              <a:t>RecipeBookController</a:t>
            </a:r>
          </a:p>
          <a:p>
            <a:pPr marL="457200" indent="-457200">
              <a:buChar char="•"/>
            </a:pPr>
            <a:r>
              <a:rPr lang="ru-RU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getAll</a:t>
            </a:r>
            <a:endParaRPr lang="ru-RU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ru-RU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getById</a:t>
            </a:r>
            <a:endParaRPr lang="ru-RU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ru-RU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create</a:t>
            </a:r>
            <a:endParaRPr lang="ru-RU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ru-RU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delete</a:t>
            </a:r>
            <a:endParaRPr lang="ru-RU">
              <a:solidFill>
                <a:schemeClr val="accent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ru-RU" err="1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addProductsToCart</a:t>
            </a:r>
            <a:br>
              <a:rPr lang="ru-RU" dirty="0">
                <a:ea typeface="+mn-lt"/>
                <a:cs typeface="+mn-lt"/>
              </a:rPr>
            </a:b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192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5322299-676A-718F-35D8-D1CF1A4A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err="1">
                <a:ea typeface="+mn-lt"/>
                <a:cs typeface="+mn-lt"/>
              </a:rPr>
              <a:t>ShoppingCartController</a:t>
            </a:r>
            <a:endParaRPr lang="ru-RU" dirty="0" err="1"/>
          </a:p>
          <a:p>
            <a:pPr marL="457200" indent="-457200">
              <a:buFont typeface="Arial,Sans-Serif"/>
              <a:buChar char="•"/>
            </a:pPr>
            <a:r>
              <a:rPr lang="ru-RU" sz="24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getAll</a:t>
            </a:r>
            <a:endParaRPr lang="ru-RU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ru-RU" sz="24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getById</a:t>
            </a:r>
            <a:endParaRPr lang="ru-RU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ru-RU" sz="240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create</a:t>
            </a:r>
            <a:endParaRPr lang="ru-RU" sz="24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ru-RU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</a:t>
            </a:r>
            <a:br>
              <a:rPr lang="ru-RU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ru-RU" sz="2400"/>
          </a:p>
          <a:p>
            <a:endParaRPr lang="ru-RU" sz="2400" dirty="0"/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42ED16E-E160-F38B-9478-0954545757E5}"/>
              </a:ext>
            </a:extLst>
          </p:cNvPr>
          <p:cNvSpPr txBox="1">
            <a:spLocks/>
          </p:cNvSpPr>
          <p:nvPr/>
        </p:nvSpPr>
        <p:spPr>
          <a:xfrm>
            <a:off x="963995" y="353977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err="1">
                <a:ea typeface="+mj-lt"/>
                <a:cs typeface="+mj-lt"/>
              </a:rPr>
              <a:t>main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controllers</a:t>
            </a:r>
            <a:endParaRPr lang="ru-RU" dirty="0" err="1"/>
          </a:p>
        </p:txBody>
      </p:sp>
    </p:spTree>
    <p:extLst>
      <p:ext uri="{BB962C8B-B14F-4D97-AF65-F5344CB8AC3E}">
        <p14:creationId xmlns:p14="http://schemas.microsoft.com/office/powerpoint/2010/main" val="313114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3209E-4B81-C4BF-0AFE-BB71764A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main</a:t>
            </a:r>
            <a:r>
              <a:rPr lang="ru-RU" dirty="0"/>
              <a:t> </a:t>
            </a:r>
            <a:r>
              <a:rPr lang="ru-RU" dirty="0" err="1"/>
              <a:t>controllers</a:t>
            </a:r>
            <a:endParaRPr lang="ru-RU" dirty="0" err="1">
              <a:solidFill>
                <a:srgbClr val="0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78907-CB03-0584-B034-10C3B1D4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571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 err="1"/>
              <a:t>ShoppingCartController</a:t>
            </a:r>
          </a:p>
          <a:p>
            <a:endParaRPr lang="ru-RU" sz="2400" dirty="0">
              <a:solidFill>
                <a:srgbClr val="000000"/>
              </a:solidFill>
            </a:endParaRPr>
          </a:p>
          <a:p>
            <a:endParaRPr lang="ru-RU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ru-RU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285F0-54F3-2D2D-A709-1DF7A4FF28A5}"/>
              </a:ext>
            </a:extLst>
          </p:cNvPr>
          <p:cNvSpPr txBox="1"/>
          <p:nvPr/>
        </p:nvSpPr>
        <p:spPr>
          <a:xfrm>
            <a:off x="959603" y="3155197"/>
            <a:ext cx="5138979" cy="2038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>
                <a:solidFill>
                  <a:srgbClr val="FFC162"/>
                </a:solidFill>
                <a:cs typeface="Arial"/>
              </a:rPr>
              <a:t>getAll</a:t>
            </a:r>
            <a:r>
              <a:rPr lang="ru-RU" sz="2400">
                <a:cs typeface="Arial"/>
              </a:rPr>
              <a:t>​</a:t>
            </a:r>
          </a:p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>
                <a:solidFill>
                  <a:srgbClr val="FFC162"/>
                </a:solidFill>
                <a:cs typeface="Arial"/>
              </a:rPr>
              <a:t>getById</a:t>
            </a:r>
            <a:r>
              <a:rPr lang="ru-RU" sz="2400">
                <a:cs typeface="Arial"/>
              </a:rPr>
              <a:t>​</a:t>
            </a:r>
          </a:p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>
                <a:solidFill>
                  <a:srgbClr val="FFC162"/>
                </a:solidFill>
                <a:cs typeface="Arial"/>
              </a:rPr>
              <a:t>create</a:t>
            </a:r>
            <a:r>
              <a:rPr lang="ru-RU" sz="2400">
                <a:cs typeface="Arial"/>
              </a:rPr>
              <a:t>​</a:t>
            </a:r>
          </a:p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>
                <a:solidFill>
                  <a:srgbClr val="FFC162"/>
                </a:solidFill>
                <a:cs typeface="Arial"/>
              </a:rPr>
              <a:t>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C11F-7BB6-AF02-C868-E098FD6FA638}"/>
              </a:ext>
            </a:extLst>
          </p:cNvPr>
          <p:cNvSpPr txBox="1"/>
          <p:nvPr/>
        </p:nvSpPr>
        <p:spPr>
          <a:xfrm>
            <a:off x="6093416" y="3155196"/>
            <a:ext cx="5138979" cy="20386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 err="1">
                <a:solidFill>
                  <a:srgbClr val="FFC66D"/>
                </a:solidFill>
                <a:cs typeface="Arial"/>
              </a:rPr>
              <a:t>getByExecutorUserId</a:t>
            </a:r>
            <a:r>
              <a:rPr lang="en-US" sz="2400" dirty="0">
                <a:cs typeface="Arial"/>
              </a:rPr>
              <a:t> </a:t>
            </a:r>
            <a:endParaRPr lang="ru-RU" sz="2400" dirty="0">
              <a:cs typeface="Arial"/>
            </a:endParaRPr>
          </a:p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 err="1">
                <a:solidFill>
                  <a:srgbClr val="FFC66D"/>
                </a:solidFill>
                <a:cs typeface="Arial"/>
              </a:rPr>
              <a:t>getBySubjectUserId</a:t>
            </a:r>
            <a:r>
              <a:rPr lang="ru-RU" sz="2400" dirty="0">
                <a:cs typeface="Arial"/>
              </a:rPr>
              <a:t> </a:t>
            </a:r>
          </a:p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 err="1">
                <a:solidFill>
                  <a:srgbClr val="FFC66D"/>
                </a:solidFill>
                <a:cs typeface="Arial"/>
              </a:rPr>
              <a:t>getByCreatorUserId</a:t>
            </a:r>
            <a:r>
              <a:rPr lang="ru-RU" sz="2400" dirty="0">
                <a:cs typeface="Arial"/>
              </a:rPr>
              <a:t> </a:t>
            </a:r>
          </a:p>
          <a:p>
            <a:pPr marL="457200" indent="-457200">
              <a:lnSpc>
                <a:spcPts val="3900"/>
              </a:lnSpc>
              <a:buFont typeface="Arial,Sans-Serif"/>
              <a:buChar char="•"/>
            </a:pPr>
            <a:r>
              <a:rPr lang="ru-RU" sz="2400" err="1">
                <a:solidFill>
                  <a:srgbClr val="FFC66D"/>
                </a:solidFill>
                <a:cs typeface="Arial"/>
              </a:rPr>
              <a:t>getByTypeRole</a:t>
            </a:r>
            <a:endParaRPr lang="ru-RU" sz="2400" err="1">
              <a:solidFill>
                <a:srgbClr val="FFC16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74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123D9-F5F7-D7E8-975A-D8BE5664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a typeface="+mj-lt"/>
                <a:cs typeface="+mj-lt"/>
              </a:rPr>
              <a:t>Secondary</a:t>
            </a:r>
            <a:r>
              <a:rPr lang="ru-RU" dirty="0">
                <a:ea typeface="+mj-lt"/>
                <a:cs typeface="+mj-lt"/>
              </a:rPr>
              <a:t> </a:t>
            </a:r>
            <a:r>
              <a:rPr lang="ru-RU" dirty="0" err="1">
                <a:ea typeface="+mj-lt"/>
                <a:cs typeface="+mj-lt"/>
              </a:rPr>
              <a:t>Controllers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1FE13C-7B09-7C85-2FF6-6AB1647CC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ru-RU" sz="2400" b="1" err="1">
                <a:ea typeface="+mn-lt"/>
                <a:cs typeface="+mn-lt"/>
              </a:rPr>
              <a:t>ImportanceController</a:t>
            </a:r>
            <a:endParaRPr lang="ru-RU" sz="2400" b="1"/>
          </a:p>
          <a:p>
            <a:pPr marL="457200" indent="-457200">
              <a:buChar char="•"/>
            </a:pPr>
            <a:r>
              <a:rPr lang="ru-RU" sz="2400" b="1" err="1">
                <a:ea typeface="+mn-lt"/>
                <a:cs typeface="+mn-lt"/>
              </a:rPr>
              <a:t>RepetitionTypeController</a:t>
            </a:r>
            <a:endParaRPr lang="ru-RU" sz="2400" b="1"/>
          </a:p>
          <a:p>
            <a:pPr marL="457200" indent="-457200">
              <a:buChar char="•"/>
            </a:pPr>
            <a:r>
              <a:rPr lang="ru-RU" sz="2400" b="1" err="1">
                <a:ea typeface="+mn-lt"/>
                <a:cs typeface="+mn-lt"/>
              </a:rPr>
              <a:t>RoleController</a:t>
            </a:r>
            <a:endParaRPr lang="ru-RU" sz="2400" b="1"/>
          </a:p>
          <a:p>
            <a:pPr marL="457200" indent="-457200">
              <a:buChar char="•"/>
            </a:pPr>
            <a:r>
              <a:rPr lang="ru-RU" sz="2400" b="1" err="1">
                <a:ea typeface="+mn-lt"/>
                <a:cs typeface="+mn-lt"/>
              </a:rPr>
              <a:t>TypeCaseController</a:t>
            </a:r>
            <a:endParaRPr lang="ru-RU" sz="2400" b="1"/>
          </a:p>
          <a:p>
            <a:pPr marL="457200" indent="-457200">
              <a:buChar char="•"/>
            </a:pPr>
            <a:r>
              <a:rPr lang="ru-RU" sz="2400" b="1" err="1">
                <a:ea typeface="+mn-lt"/>
                <a:cs typeface="+mn-lt"/>
              </a:rPr>
              <a:t>UnitsMeasurementController</a:t>
            </a:r>
            <a:endParaRPr lang="ru-RU" sz="2400" b="1"/>
          </a:p>
          <a:p>
            <a:pPr marL="457200" indent="-457200">
              <a:buChar char="•"/>
            </a:pPr>
            <a:r>
              <a:rPr lang="ru-RU" sz="2400" b="1" err="1">
                <a:ea typeface="+mn-lt"/>
                <a:cs typeface="+mn-lt"/>
              </a:rPr>
              <a:t>UserController</a:t>
            </a:r>
            <a:endParaRPr lang="ru-RU" sz="2400" b="1" err="1"/>
          </a:p>
        </p:txBody>
      </p:sp>
    </p:spTree>
    <p:extLst>
      <p:ext uri="{BB962C8B-B14F-4D97-AF65-F5344CB8AC3E}">
        <p14:creationId xmlns:p14="http://schemas.microsoft.com/office/powerpoint/2010/main" val="134797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7FF08-04DF-B15D-DA99-34F5B6F1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>
                <a:ea typeface="+mj-lt"/>
                <a:cs typeface="+mj-lt"/>
              </a:rPr>
              <a:t>Show </a:t>
            </a:r>
            <a:r>
              <a:rPr lang="ru-RU" sz="5000" err="1">
                <a:ea typeface="+mj-lt"/>
                <a:cs typeface="+mj-lt"/>
              </a:rPr>
              <a:t>of</a:t>
            </a:r>
            <a:r>
              <a:rPr lang="ru-RU" sz="5000" dirty="0">
                <a:ea typeface="+mj-lt"/>
                <a:cs typeface="+mj-lt"/>
              </a:rPr>
              <a:t> </a:t>
            </a:r>
            <a:r>
              <a:rPr lang="ru-RU" sz="5000" err="1">
                <a:ea typeface="+mj-lt"/>
                <a:cs typeface="+mj-lt"/>
              </a:rPr>
              <a:t>the</a:t>
            </a:r>
            <a:r>
              <a:rPr lang="ru-RU" sz="5000" dirty="0">
                <a:ea typeface="+mj-lt"/>
                <a:cs typeface="+mj-lt"/>
              </a:rPr>
              <a:t> </a:t>
            </a:r>
            <a:r>
              <a:rPr lang="ru-RU" sz="5000" err="1">
                <a:ea typeface="+mj-lt"/>
                <a:cs typeface="+mj-lt"/>
              </a:rPr>
              <a:t>work</a:t>
            </a:r>
            <a:r>
              <a:rPr lang="ru-RU" sz="5000" dirty="0">
                <a:ea typeface="+mj-lt"/>
                <a:cs typeface="+mj-lt"/>
              </a:rPr>
              <a:t> "</a:t>
            </a:r>
            <a:r>
              <a:rPr lang="ru-RU" sz="5000" err="1">
                <a:ea typeface="+mj-lt"/>
                <a:cs typeface="+mj-lt"/>
              </a:rPr>
              <a:t>Recipe</a:t>
            </a:r>
            <a:r>
              <a:rPr lang="ru-RU" sz="5000" dirty="0">
                <a:ea typeface="+mj-lt"/>
                <a:cs typeface="+mj-lt"/>
              </a:rPr>
              <a:t> Book"</a:t>
            </a:r>
            <a:endParaRPr lang="ru-RU" sz="5000" dirty="0"/>
          </a:p>
        </p:txBody>
      </p:sp>
      <p:pic>
        <p:nvPicPr>
          <p:cNvPr id="3" name="Рисунок 2" descr="Изображение выглядит как текст, снимок экрана, Шрифт, докумен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8566BB0-8DF2-705C-C8BB-3AF0B623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6481"/>
            <a:ext cx="12192000" cy="4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1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7DA56-F4D5-08A2-8F98-5BC4B37A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000" dirty="0"/>
              <a:t>Show </a:t>
            </a:r>
            <a:r>
              <a:rPr lang="ru-RU" sz="5000" dirty="0" err="1"/>
              <a:t>of</a:t>
            </a:r>
            <a:r>
              <a:rPr lang="ru-RU" sz="5000" dirty="0"/>
              <a:t> </a:t>
            </a:r>
            <a:r>
              <a:rPr lang="ru-RU" sz="5000" dirty="0" err="1"/>
              <a:t>the</a:t>
            </a:r>
            <a:r>
              <a:rPr lang="ru-RU" sz="5000" dirty="0"/>
              <a:t> </a:t>
            </a:r>
            <a:r>
              <a:rPr lang="ru-RU" sz="5000" dirty="0" err="1"/>
              <a:t>work</a:t>
            </a:r>
            <a:r>
              <a:rPr lang="ru-RU" sz="5000" dirty="0"/>
              <a:t> "</a:t>
            </a:r>
            <a:r>
              <a:rPr lang="ru-RU" sz="5000" dirty="0" err="1"/>
              <a:t>Recipe</a:t>
            </a:r>
            <a:r>
              <a:rPr lang="ru-RU" sz="5000" dirty="0"/>
              <a:t> Book"</a:t>
            </a:r>
            <a:endParaRPr lang="ru-RU" sz="5000" dirty="0">
              <a:solidFill>
                <a:srgbClr val="000000"/>
              </a:solidFill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748D0C0-EE32-75B3-0FFA-0434605B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" y="1607949"/>
            <a:ext cx="12185916" cy="506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5940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JuxtaposeVTI</vt:lpstr>
      <vt:lpstr>family assistant</vt:lpstr>
      <vt:lpstr>Tech Stack </vt:lpstr>
      <vt:lpstr>database schema</vt:lpstr>
      <vt:lpstr>main controllers</vt:lpstr>
      <vt:lpstr>Презентация PowerPoint</vt:lpstr>
      <vt:lpstr>main controllers</vt:lpstr>
      <vt:lpstr>Secondary Controllers</vt:lpstr>
      <vt:lpstr>Show of the work "Recipe Book"</vt:lpstr>
      <vt:lpstr>Show of the work "Recipe Book"</vt:lpstr>
      <vt:lpstr>Show of the work "Recipe Book"</vt:lpstr>
      <vt:lpstr>Show of the work "Recipe Book"</vt:lpstr>
      <vt:lpstr>Show of the work "Recipe Book"</vt:lpstr>
      <vt:lpstr>Show of the work "Recipe Book"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156</cp:revision>
  <dcterms:created xsi:type="dcterms:W3CDTF">2012-07-30T23:42:41Z</dcterms:created>
  <dcterms:modified xsi:type="dcterms:W3CDTF">2025-05-05T18:55:54Z</dcterms:modified>
</cp:coreProperties>
</file>