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B689D-06EE-724D-991F-DD0B9B4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F08237-0F27-F04C-9131-064ED4DEB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ABDC3-6EDC-1442-962C-EEA9F2BE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ADCC66-E0EE-8940-8957-E4A6AF9A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B2477-C4AF-AE41-AD3E-E2769D9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4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B9A62-FF19-1142-A672-EDCB3D4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6F9A4F-7B04-6742-BA54-8196F9F2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E8D18-9222-6146-AA26-36AA781A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E587E-930C-DA42-888A-E2801FB1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5C761-0919-4644-AF69-1776746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59B5B5-1E88-9C40-B364-2B4421DF2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0024BA-340B-C04A-83E8-956F777F9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EA0F2-B49A-304A-BB06-F2B5A76F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85B4A-5819-6D4D-B3E8-25674E7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7E5F2-18D0-7D40-ADB4-2D3B8919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BC0EC-016E-C049-8366-9E579AB3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E81E3-D753-FB47-92A7-E0799E17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47501-44CA-3347-BA96-E9C3AF28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FE108-222A-AB43-9E6E-83606E6F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0B9EB-5D18-9C44-8F34-0B99F5FE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2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56656-7551-D64A-9212-117C2443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A4140-1C8D-A74A-A191-EB8C44CF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AAA80-392C-4540-A0B7-9EEC90A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EFAD3-DF8F-8148-A39A-48BE8E9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B7709-9A16-3740-8692-52EAD42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0F3F-4048-CE45-B917-6A377FD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2D7BB-23B5-3C45-A1AD-B33AC0C4B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C545F3-4A5E-2B4B-AA70-B6479BCD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34BC23-ADA6-1644-BC6B-4C883762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4D08A7-9F3A-5840-87A3-84360E9A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3D3FF-1EF5-4F46-B497-B052A1E2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2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752C8-E38D-2A43-A880-15E98E3C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72F9B-1DB8-9F4F-BD5D-0AAEFFEE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C63C84-2ED1-1A4A-85BE-3E8B35AA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75CDCC-B944-2041-9054-1421137F8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0C0ECB-C9DD-5543-9E9E-D70550BF0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9BB831-D5B9-894B-80D0-B7176758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08C2BD-FDC5-2649-8487-CFFA11A6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C68E00-A56B-9943-BE16-225EB99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64D3F-8AF7-AD4A-8698-CD632561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3AFC79-3D05-2C4D-8F08-868EABB9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3B85FD-E617-AF40-A67E-EC1B485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D8DDDD-E9C2-154B-9AC9-AB4FDEA5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C1076A-7440-D546-95D4-216433F7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2E576D-C81C-164A-910F-E20E2993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977BE-637C-9846-8433-E7122118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EAB24-205A-DA49-BC11-C2F57A69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D16B8-096E-F74D-842C-217E520E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2C5BB-127F-A146-8799-E85CC604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3E1A72-EDBF-7E4E-89F0-A1AE728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F1647-3690-CC41-B3EB-AE424BA3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1A4081-9656-5545-B0C8-1A852C61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78460-A083-E145-B49E-23B8C9E8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827DCA-66A6-0F47-9C37-6B2A96F8E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10D03-A1B6-5A4E-888F-2DB24F49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AAA98-D6BC-7742-B3B7-4AB9EC2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5A340-2E0A-CC48-AABC-83C69B8A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049D3-4AD9-8845-A9B7-340BE5EE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4222E-44FA-F247-B563-E4A78F8F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BC611-0E29-1C45-8F22-5F0084E3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B4D07-A475-CB42-8520-BA59BAB5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6668-0AD5-4646-9C21-4A5331D024C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DE088E-DEF7-D546-B9E7-FB4D46964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7E269-FE6F-D249-A9EC-3C8DDD9CA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2B1D-192E-9D4F-ADDA-00841C4AD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40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6D476-4F9F-F540-8CCC-BD0B5C3B8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6058"/>
            <a:ext cx="9144000" cy="1655762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Маркзима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games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82D2960-CA15-D644-BE49-C03046D26ECE}"/>
              </a:ext>
            </a:extLst>
          </p:cNvPr>
          <p:cNvSpPr txBox="1">
            <a:spLocks/>
          </p:cNvSpPr>
          <p:nvPr/>
        </p:nvSpPr>
        <p:spPr>
          <a:xfrm>
            <a:off x="1524000" y="23318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Ilya Samsun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 projects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31FEA4A-AA3B-F140-BAF6-40A8EA146DAF}"/>
              </a:ext>
            </a:extLst>
          </p:cNvPr>
          <p:cNvSpPr txBox="1">
            <a:spLocks/>
          </p:cNvSpPr>
          <p:nvPr/>
        </p:nvSpPr>
        <p:spPr>
          <a:xfrm>
            <a:off x="1524000" y="45261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FedorPROgram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studios</a:t>
            </a:r>
            <a:endParaRPr lang="ru-RU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6798-D7F9-0D43-A259-28C07A32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В сотрудничестве с </a:t>
            </a:r>
            <a:br>
              <a:rPr lang="ru-RU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«еще вчера все работало»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entertament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45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02C29-D6A3-3A4B-A928-D91A9EFA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B2D03"/>
                </a:solidFill>
              </a:rPr>
              <a:t>КВЕСТ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E4409-F8FD-F14D-8D98-4161E3A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solidFill>
                  <a:srgbClr val="FFFF00"/>
                </a:solidFill>
              </a:rPr>
              <a:t>Супер </a:t>
            </a:r>
          </a:p>
          <a:p>
            <a:pPr marL="0" indent="0" algn="ctr">
              <a:buNone/>
            </a:pPr>
            <a:r>
              <a:rPr lang="ru-RU" sz="3200" dirty="0" err="1">
                <a:solidFill>
                  <a:srgbClr val="FFFF00"/>
                </a:solidFill>
              </a:rPr>
              <a:t>Берд</a:t>
            </a:r>
            <a:endParaRPr lang="ru-RU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ru-RU" sz="3200" dirty="0" err="1">
                <a:solidFill>
                  <a:srgbClr val="FFFF00"/>
                </a:solidFill>
              </a:rPr>
              <a:t>эскейп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63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8E1829-0047-954C-9A6F-B349664F7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2BA09-3ECD-6948-987D-3FBD2173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ru-RU" sz="3600"/>
              <a:t>Наш концепт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0CDD1-4E61-1B43-92CD-00C1A3D1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ru-RU" sz="1800" dirty="0"/>
              <a:t>Это игра о птичке которая хочет попасть домой к семье. Для этого ей предстоит пройти безумно сложный лабиринт и выжит преодолевая </a:t>
            </a:r>
            <a:r>
              <a:rPr lang="ru-RU" sz="1800" dirty="0" smtClean="0"/>
              <a:t>препя</a:t>
            </a:r>
            <a:r>
              <a:rPr lang="ru-RU" sz="1800" dirty="0"/>
              <a:t>т</a:t>
            </a:r>
            <a:r>
              <a:rPr lang="ru-RU" sz="1800" dirty="0" smtClean="0"/>
              <a:t>ствия </a:t>
            </a:r>
            <a:endParaRPr lang="ru-RU" sz="1800" dirty="0"/>
          </a:p>
          <a:p>
            <a:r>
              <a:rPr lang="ru-RU" sz="1800" dirty="0"/>
              <a:t>Невероятно трогательный сюжет </a:t>
            </a:r>
          </a:p>
          <a:p>
            <a:r>
              <a:rPr lang="ru-RU" sz="1800" dirty="0"/>
              <a:t>Уникальный Гемплей</a:t>
            </a:r>
          </a:p>
          <a:p>
            <a:r>
              <a:rPr lang="ru-RU" sz="1800" dirty="0"/>
              <a:t>Топовый дизайн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1891521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4EC26-2ADF-F646-98BB-A95A4380B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23F7D-3A68-5343-B049-4371A2D0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Наша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06A1-4C74-E348-949C-8D8F2A75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Ну как-то так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7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В сотрудничестве с  «еще вчера все работало» entertament </vt:lpstr>
      <vt:lpstr>КВЕСТ</vt:lpstr>
      <vt:lpstr>Наш концепт</vt:lpstr>
      <vt:lpstr>Наша игра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 Abelentsev</dc:creator>
  <cp:lastModifiedBy>LP Student</cp:lastModifiedBy>
  <cp:revision>4</cp:revision>
  <dcterms:created xsi:type="dcterms:W3CDTF">2020-01-13T15:32:53Z</dcterms:created>
  <dcterms:modified xsi:type="dcterms:W3CDTF">2020-01-17T13:54:16Z</dcterms:modified>
</cp:coreProperties>
</file>