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88641"/>
            <a:ext cx="7628384" cy="6480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Classes</a:t>
            </a:r>
            <a:endParaRPr lang="he-IL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5904656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52550"/>
            <a:ext cx="72580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48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88641"/>
            <a:ext cx="7628384" cy="6480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Classes</a:t>
            </a:r>
            <a:endParaRPr lang="he-IL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5904656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03368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ערכת נושא של Office</vt:lpstr>
      <vt:lpstr>Classes</vt:lpstr>
      <vt:lpstr>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user</dc:creator>
  <cp:lastModifiedBy>user</cp:lastModifiedBy>
  <cp:revision>3</cp:revision>
  <dcterms:created xsi:type="dcterms:W3CDTF">2012-07-25T05:45:23Z</dcterms:created>
  <dcterms:modified xsi:type="dcterms:W3CDTF">2012-07-25T09:27:00Z</dcterms:modified>
</cp:coreProperties>
</file>