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57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FC15-D243-463E-AE92-A5DECAD37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CFBE5-5572-4104-B59B-0126C2D88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A886F-FCAC-4292-9D7B-775EF240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05CE-8F02-4874-866C-29D280220300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E062F-FE55-49D7-8DAA-90793135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6320D-221D-44C2-9DB9-11F20D8B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E85B-3866-48BD-9B48-EED3D5CFD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4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AC26-A7B9-4E24-BDCB-FAA9190F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4AA3C-325A-4D62-B02D-A110A998D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0FEF5-10D5-4FF9-971B-4658944B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05CE-8F02-4874-866C-29D280220300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4CC92-0A4B-40DC-8B1C-BAF1C1F4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7B3D7-8B02-4659-B6C8-50DDAC90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E85B-3866-48BD-9B48-EED3D5CFD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5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D56C8-BA3C-433F-BC01-588520A98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518DC-5F14-4400-AC9A-37E6D096D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08F84-E040-426F-A3A8-3A36A16B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05CE-8F02-4874-866C-29D280220300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40714-ABAF-4FE3-868C-52F63825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34C2A-60B2-4427-BAB0-21D1D108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E85B-3866-48BD-9B48-EED3D5CFD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1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E0B6-43EA-44FB-B918-A7B324C6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0BFC7-EC99-41F9-830C-AFEB6ADFC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25FC6-C1C1-4201-8C0C-81763F35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05CE-8F02-4874-866C-29D280220300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D0120-C00C-4CF3-9E1F-9D88936C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968FD-10DB-4D88-8600-31E3C3E3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E85B-3866-48BD-9B48-EED3D5CFD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5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9960-37A2-4DB7-89BB-EB3AF546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64D7E-8B7C-4220-ABAE-A2635832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D9472-5E74-4F0E-9754-202815CD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05CE-8F02-4874-866C-29D280220300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05BCB-7E04-4FC9-AB30-8494B31C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64C0C-47FA-4047-81A9-112879A8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E85B-3866-48BD-9B48-EED3D5CFD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2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C9CC-5247-4561-BC65-58A1427C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F114F-B138-40FF-8388-DC16D4EE4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73420-95BC-4867-BF65-1B8B5043E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9D7DB-1DFB-4419-8581-3CDBA1F4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05CE-8F02-4874-866C-29D280220300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23F17-9744-49CF-A599-9ED558CE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49EB5-6A45-4027-BF95-E12E33E9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E85B-3866-48BD-9B48-EED3D5CFD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4958-3419-4B17-B8CC-1C41D69A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30894-63AD-4063-B121-64C604A1F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1157B-2F4B-44FA-BD5E-6534F402C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9AAAD-F898-4261-AEF9-5E0DDBC86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284E8-76DE-4C33-9660-DCF8260E6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B0D12-9DF0-4E42-8EDC-7426168C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05CE-8F02-4874-866C-29D280220300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1F24D-8B65-46AE-B3C7-9B3DE919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1823A8-9948-4FC3-8424-B6B377BA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E85B-3866-48BD-9B48-EED3D5CFD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8BE0-F517-42F6-A7C5-EA9C358C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DB891-2ECB-45A9-87E0-41F2C9A9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05CE-8F02-4874-866C-29D280220300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393F2-C964-4EF4-AC0D-6B5E89E7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EAC3E-8760-4DCD-AC84-2280E210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E85B-3866-48BD-9B48-EED3D5CFD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0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CE2AD3-3B6A-4048-9953-B6B5F2F7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05CE-8F02-4874-866C-29D280220300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314DA-C3A6-4948-9556-3EFCB779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BCEB3-A134-45F8-AC08-A4F0262A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E85B-3866-48BD-9B48-EED3D5CFD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9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80F5-3A9F-4D42-B728-0BD5900C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9D0E0-65CB-46D9-BA4C-F40AE5D10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5ACCE-01D4-4C7D-9D54-4DE3D1FDC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6FD87-4179-458D-8017-0A2D0020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05CE-8F02-4874-866C-29D280220300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6E8B8-7B35-4821-BFD6-E41D4D47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D73F6-7C2A-4A85-B980-E1083FB9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E85B-3866-48BD-9B48-EED3D5CFD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0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5273-CDDC-41E3-B64C-2DEF6E95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99C9E1-5D6C-4EF9-B902-EEF6DCAFC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1D2C9-B207-40CD-A6A4-A1CC06717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D71C0-7187-4A74-8374-BD4D423B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05CE-8F02-4874-866C-29D280220300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55D15-975E-4BBE-9870-10696AB8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31E8F-0E60-422B-B67F-8B446F05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E85B-3866-48BD-9B48-EED3D5CFD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6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7829B-514F-4669-AAF2-E4C5CE4FF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BAFDB-D3C2-41C0-B052-D9D44CC8F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47746-98DE-49AB-97EA-7C50446D4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205CE-8F02-4874-866C-29D280220300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0EA84-7700-425E-A556-70D85659B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C884C-A080-4572-95BA-8B714525C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6E85B-3866-48BD-9B48-EED3D5CFD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9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contented.ru/glossary/jpeg-jpg/" TargetMode="External"/><Relationship Id="rId2" Type="http://schemas.openxmlformats.org/officeDocument/2006/relationships/hyperlink" Target="https://media.contented.ru/glossary/p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edia.contented.ru/glossary/sv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A76E-C857-4F8A-9110-18238C5AF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7773"/>
            <a:ext cx="9144000" cy="2387600"/>
          </a:xfrm>
        </p:spPr>
        <p:txBody>
          <a:bodyPr>
            <a:normAutofit/>
          </a:bodyPr>
          <a:lstStyle/>
          <a:p>
            <a:r>
              <a:rPr lang="ru-RU" sz="36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Современные инструменты для быстрого прототипирования интерфейсов ИТ-продуктов</a:t>
            </a:r>
            <a:endParaRPr lang="en-US" sz="96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AD9BE-494A-422D-A52D-7935F9C9B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6091" y="5681767"/>
            <a:ext cx="3349966" cy="1655762"/>
          </a:xfrm>
        </p:spPr>
        <p:txBody>
          <a:bodyPr/>
          <a:lstStyle/>
          <a:p>
            <a:pPr algn="l"/>
            <a:r>
              <a:rPr lang="ru-RU" dirty="0"/>
              <a:t>Автор – студент КЭО</a:t>
            </a:r>
            <a:r>
              <a:rPr lang="en-US" dirty="0"/>
              <a:t>/23: </a:t>
            </a:r>
            <a:r>
              <a:rPr lang="ru-RU" dirty="0"/>
              <a:t>Шумякин Илья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2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A76E-C857-4F8A-9110-18238C5AF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858" y="-1437958"/>
            <a:ext cx="9776283" cy="2387600"/>
          </a:xfrm>
        </p:spPr>
        <p:txBody>
          <a:bodyPr>
            <a:normAutofit/>
          </a:bodyPr>
          <a:lstStyle/>
          <a:p>
            <a:r>
              <a:rPr lang="ru-RU" sz="36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Существующие на данный момент инструменты</a:t>
            </a:r>
            <a:endParaRPr lang="en-US" sz="96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AD9BE-494A-422D-A52D-7935F9C9B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4580" y="6222173"/>
            <a:ext cx="555729" cy="443377"/>
          </a:xfrm>
        </p:spPr>
        <p:txBody>
          <a:bodyPr/>
          <a:lstStyle/>
          <a:p>
            <a:r>
              <a:rPr lang="ru-RU" dirty="0"/>
              <a:t>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13A18-23DF-44F5-ADA4-0901D893F874}"/>
              </a:ext>
            </a:extLst>
          </p:cNvPr>
          <p:cNvSpPr txBox="1"/>
          <p:nvPr/>
        </p:nvSpPr>
        <p:spPr>
          <a:xfrm>
            <a:off x="569904" y="1526900"/>
            <a:ext cx="1124074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Adobe XD –</a:t>
            </a:r>
            <a:r>
              <a:rPr lang="ru-RU" b="0" i="0" dirty="0">
                <a:effectLst/>
              </a:rPr>
              <a:t> предлагает все, от каркаса до прототипирования. </a:t>
            </a:r>
            <a:r>
              <a:rPr lang="ru-RU" dirty="0"/>
              <a:t>П</a:t>
            </a:r>
            <a:r>
              <a:rPr lang="ru-RU" b="0" i="0" dirty="0">
                <a:effectLst/>
              </a:rPr>
              <a:t>озволяет тестировать свои проекты. Можно разработать прототип мобильного и веб-приложения из одного интерфейса.</a:t>
            </a:r>
          </a:p>
          <a:p>
            <a:endParaRPr lang="ru-RU" dirty="0"/>
          </a:p>
          <a:p>
            <a:r>
              <a:rPr lang="en-US" dirty="0"/>
              <a:t>Marvel –</a:t>
            </a:r>
            <a:r>
              <a:rPr lang="ru-RU" dirty="0"/>
              <a:t> имеет общую среду для разработчиков. Позволяет создавать каркасы на основе шаблонов, интерактивность без кода, стороннюю интеграцию.</a:t>
            </a:r>
          </a:p>
          <a:p>
            <a:endParaRPr lang="ru-RU" dirty="0"/>
          </a:p>
          <a:p>
            <a:r>
              <a:rPr lang="en-US" dirty="0" err="1"/>
              <a:t>InVision</a:t>
            </a:r>
            <a:r>
              <a:rPr lang="ru-RU" dirty="0"/>
              <a:t> – предлагает все материалы, необходимые для перехода от каркаса к дизайну. Предлагает методы для упрощения совместной работы и создания прототипов.  Поддерживает изменения дизайна в реальном времени и быстрый сбор отзывов от команд.</a:t>
            </a:r>
          </a:p>
          <a:p>
            <a:endParaRPr lang="ru-RU" dirty="0"/>
          </a:p>
          <a:p>
            <a:r>
              <a:rPr lang="en-US" dirty="0" err="1"/>
              <a:t>Moqups</a:t>
            </a:r>
            <a:r>
              <a:rPr lang="ru-RU" dirty="0"/>
              <a:t> – облачный инструмент для совместной работы. Позволяет командам работать над каркасами, макетами и диаграммами, а также разрабатывать карты сайта, раскадровки или блок-схемы.</a:t>
            </a:r>
          </a:p>
          <a:p>
            <a:endParaRPr lang="ru-RU" dirty="0"/>
          </a:p>
          <a:p>
            <a:r>
              <a:rPr lang="en-US" dirty="0" err="1"/>
              <a:t>NinjaMock</a:t>
            </a:r>
            <a:r>
              <a:rPr lang="ru-RU" dirty="0"/>
              <a:t> – предоставляет все стандартные элементы управления. Имеет все необходимое для создания прототипов приложений для проектов мобильных устройств.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5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A76E-C857-4F8A-9110-18238C5AF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858" y="-1437958"/>
            <a:ext cx="9776283" cy="23876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Adobe XD</a:t>
            </a:r>
            <a:endParaRPr lang="en-US" sz="96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AD9BE-494A-422D-A52D-7935F9C9B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4580" y="6222173"/>
            <a:ext cx="555729" cy="443377"/>
          </a:xfrm>
        </p:spPr>
        <p:txBody>
          <a:bodyPr/>
          <a:lstStyle/>
          <a:p>
            <a:r>
              <a:rPr lang="ru-RU" dirty="0"/>
              <a:t>3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13A18-23DF-44F5-ADA4-0901D893F874}"/>
              </a:ext>
            </a:extLst>
          </p:cNvPr>
          <p:cNvSpPr txBox="1"/>
          <p:nvPr/>
        </p:nvSpPr>
        <p:spPr>
          <a:xfrm>
            <a:off x="569904" y="1526900"/>
            <a:ext cx="63285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effectLst/>
              </a:rPr>
              <a:t>Adobe XD — это популярная программа для создания, редактирования и </a:t>
            </a:r>
            <a:r>
              <a:rPr lang="ru-RU" b="0" i="0" dirty="0" err="1">
                <a:effectLst/>
              </a:rPr>
              <a:t>анимирования</a:t>
            </a:r>
            <a:r>
              <a:rPr lang="ru-RU" b="0" i="0" dirty="0">
                <a:effectLst/>
              </a:rPr>
              <a:t> прототипов и дизайна сайтов, веб-сервисов и мобильных приложений. </a:t>
            </a:r>
            <a:endParaRPr lang="en-US" b="0" i="0" dirty="0">
              <a:effectLst/>
            </a:endParaRPr>
          </a:p>
          <a:p>
            <a:endParaRPr lang="en-US" dirty="0"/>
          </a:p>
          <a:p>
            <a:r>
              <a:rPr lang="ru-RU" b="0" i="0" dirty="0">
                <a:effectLst/>
              </a:rPr>
              <a:t>Инструмент является частью графического пакета Adobe вместе с такими сервисами, как Photoshop, </a:t>
            </a:r>
            <a:r>
              <a:rPr lang="ru-RU" b="0" i="0" dirty="0" err="1">
                <a:effectLst/>
              </a:rPr>
              <a:t>Illustrator</a:t>
            </a:r>
            <a:r>
              <a:rPr lang="ru-RU" b="0" i="0" dirty="0">
                <a:effectLst/>
              </a:rPr>
              <a:t> и другие, и имеет множество современных функций для ускорения и упрощения работы. </a:t>
            </a:r>
            <a:endParaRPr lang="en-US" b="0" i="0" dirty="0">
              <a:effectLst/>
            </a:endParaRPr>
          </a:p>
          <a:p>
            <a:endParaRPr lang="en-US" dirty="0"/>
          </a:p>
          <a:p>
            <a:r>
              <a:rPr lang="ru-RU" b="0" i="0" dirty="0">
                <a:effectLst/>
              </a:rPr>
              <a:t>Программой Adobe XD пользуются главным образом UX-дизайнеры, чтобы создавать привлекательные и </a:t>
            </a:r>
            <a:r>
              <a:rPr lang="ru-RU" b="0" i="0" dirty="0" err="1">
                <a:effectLst/>
              </a:rPr>
              <a:t>юзабельные</a:t>
            </a:r>
            <a:r>
              <a:rPr lang="ru-RU" b="0" i="0" dirty="0">
                <a:effectLst/>
              </a:rPr>
              <a:t> отзывчивые дизайн-макеты, которыми можно делиться с командой и заказчиком.</a:t>
            </a:r>
            <a:endParaRPr lang="en-US" dirty="0"/>
          </a:p>
        </p:txBody>
      </p:sp>
      <p:pic>
        <p:nvPicPr>
          <p:cNvPr id="1026" name="Picture 2" descr="Adobe XD — Википедия">
            <a:extLst>
              <a:ext uri="{FF2B5EF4-FFF2-40B4-BE49-F238E27FC236}">
                <a16:creationId xmlns:a16="http://schemas.microsoft.com/office/drawing/2014/main" id="{1FAF4870-4C3C-485F-93E6-89FDDEF68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465" y="1752245"/>
            <a:ext cx="3439676" cy="335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5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A76E-C857-4F8A-9110-18238C5AF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858" y="-1437958"/>
            <a:ext cx="9776283" cy="238760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Использование</a:t>
            </a:r>
            <a:endParaRPr lang="en-US" sz="96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AD9BE-494A-422D-A52D-7935F9C9B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4580" y="6222173"/>
            <a:ext cx="555729" cy="443377"/>
          </a:xfrm>
        </p:spPr>
        <p:txBody>
          <a:bodyPr/>
          <a:lstStyle/>
          <a:p>
            <a:r>
              <a:rPr lang="ru-RU" dirty="0"/>
              <a:t>4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13A18-23DF-44F5-ADA4-0901D893F874}"/>
              </a:ext>
            </a:extLst>
          </p:cNvPr>
          <p:cNvSpPr txBox="1"/>
          <p:nvPr/>
        </p:nvSpPr>
        <p:spPr>
          <a:xfrm>
            <a:off x="569903" y="1526900"/>
            <a:ext cx="108792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Программа нужна для того, чтобы:</a:t>
            </a:r>
          </a:p>
          <a:p>
            <a:pPr algn="l"/>
            <a:endParaRPr lang="ru-RU" b="0" i="0" dirty="0">
              <a:solidFill>
                <a:srgbClr val="16161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16161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создавать прототипы дизайна.</a:t>
            </a:r>
            <a:r>
              <a:rPr lang="ru-RU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В Adobe XD можно с нуля создавать </a:t>
            </a:r>
            <a:r>
              <a:rPr lang="ru-RU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вайрфреймы</a:t>
            </a:r>
            <a:r>
              <a:rPr lang="ru-RU" dirty="0">
                <a:solidFill>
                  <a:srgbClr val="16161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дизайны веб-страниц, онлайн-сервисов и приложений. Для этого используются векторные инструменты, такие как фигуры, линии, кривые, текст, а также растровые элементы: фотографии, иллюстрации и др. В Adobe XD можно импортировать файлы из Photoshop, </a:t>
            </a:r>
            <a:r>
              <a:rPr lang="ru-RU" b="0" i="0" dirty="0" err="1">
                <a:solidFill>
                  <a:srgbClr val="16161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Illustrator</a:t>
            </a:r>
            <a:r>
              <a:rPr lang="ru-RU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что еще больше расширяет возможности программы;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16161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16161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прототипировать</a:t>
            </a:r>
            <a:r>
              <a:rPr lang="ru-RU" b="1" i="0" dirty="0">
                <a:solidFill>
                  <a:srgbClr val="16161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интерактивность и анимацию дизайнов.</a:t>
            </a:r>
            <a:r>
              <a:rPr lang="ru-RU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Дизайн-макеты можно сделать живыми и реалистичными: создавать переходы между окнами и страницами, добавлять триггеры и другие элементы. С помощью Adobe XD вы также можете проверять свои прототипы на разных устройствах и разрешениях;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16161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16161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делиться своей работой с другими людьми.</a:t>
            </a:r>
            <a:r>
              <a:rPr lang="ru-RU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Программа позволяет выгружать свои дизайны в разных форматах (</a:t>
            </a:r>
            <a:r>
              <a:rPr lang="ru-RU" b="0" i="0" u="sng" dirty="0">
                <a:solidFill>
                  <a:srgbClr val="61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PNG</a:t>
            </a:r>
            <a:r>
              <a:rPr lang="ru-RU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ru-RU" b="0" i="0" u="sng" dirty="0">
                <a:solidFill>
                  <a:srgbClr val="61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JPG</a:t>
            </a:r>
            <a:r>
              <a:rPr lang="ru-RU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ru-RU" b="0" i="0" u="sng" dirty="0">
                <a:solidFill>
                  <a:srgbClr val="61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SVG</a:t>
            </a:r>
            <a:r>
              <a:rPr lang="ru-RU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и др.), а также создавать ссылки для онлайн-просмотра, комментирования и редактирования. Дизайнер может сотрудничать с другими специалистами в режиме реального времени, используя функцию совместной работы, а еще получать обратную связь насчет удобства продукта от других пользователей, что очень важно в сфере UX.</a:t>
            </a:r>
          </a:p>
        </p:txBody>
      </p:sp>
    </p:spTree>
    <p:extLst>
      <p:ext uri="{BB962C8B-B14F-4D97-AF65-F5344CB8AC3E}">
        <p14:creationId xmlns:p14="http://schemas.microsoft.com/office/powerpoint/2010/main" val="283867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A76E-C857-4F8A-9110-18238C5AF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858" y="-1437958"/>
            <a:ext cx="9776283" cy="238760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Возможности</a:t>
            </a:r>
            <a:endParaRPr lang="en-US" sz="96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AD9BE-494A-422D-A52D-7935F9C9B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4580" y="6222173"/>
            <a:ext cx="555729" cy="443377"/>
          </a:xfrm>
        </p:spPr>
        <p:txBody>
          <a:bodyPr/>
          <a:lstStyle/>
          <a:p>
            <a:r>
              <a:rPr lang="ru-RU" dirty="0"/>
              <a:t>5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13A18-23DF-44F5-ADA4-0901D893F874}"/>
              </a:ext>
            </a:extLst>
          </p:cNvPr>
          <p:cNvSpPr txBox="1"/>
          <p:nvPr/>
        </p:nvSpPr>
        <p:spPr>
          <a:xfrm>
            <a:off x="605345" y="1201118"/>
            <a:ext cx="10879235" cy="5021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настройка параметров нового проекта</a:t>
            </a:r>
          </a:p>
          <a:p>
            <a:pPr algn="ctr">
              <a:lnSpc>
                <a:spcPct val="150000"/>
              </a:lnSpc>
            </a:pPr>
            <a:r>
              <a:rPr lang="ru-RU" sz="240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создание отдельных страниц – холстов</a:t>
            </a:r>
          </a:p>
          <a:p>
            <a:pPr algn="ctr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наличие десятков инструментов для рисования</a:t>
            </a:r>
          </a:p>
          <a:p>
            <a:pPr algn="ctr">
              <a:lnSpc>
                <a:spcPct val="150000"/>
              </a:lnSpc>
            </a:pPr>
            <a:r>
              <a:rPr lang="ru-RU" sz="240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взаимодействие со слоями</a:t>
            </a:r>
            <a:endParaRPr lang="ru-RU" sz="2400" dirty="0">
              <a:solidFill>
                <a:srgbClr val="16161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sz="240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возможность добавления интерактивности и анимации к дизайнам</a:t>
            </a:r>
          </a:p>
          <a:p>
            <a:pPr algn="ctr">
              <a:lnSpc>
                <a:spcPct val="150000"/>
              </a:lnSpc>
            </a:pPr>
            <a:r>
              <a:rPr lang="ru-RU" sz="240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режим быстрого создания и редактирования сеток</a:t>
            </a:r>
          </a:p>
          <a:p>
            <a:pPr algn="ctr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возможность применения 3</a:t>
            </a:r>
            <a:r>
              <a:rPr lang="en-US" sz="2400" dirty="0">
                <a:solidFill>
                  <a:srgbClr val="16161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ru-RU" sz="2400" dirty="0">
                <a:solidFill>
                  <a:srgbClr val="16161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эффектов и прототипам и дизайнам</a:t>
            </a:r>
          </a:p>
          <a:p>
            <a:pPr algn="ctr">
              <a:lnSpc>
                <a:spcPct val="150000"/>
              </a:lnSpc>
            </a:pPr>
            <a:r>
              <a:rPr lang="ru-RU" sz="240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работа с голосовым управлением</a:t>
            </a:r>
          </a:p>
          <a:p>
            <a:pPr algn="ctr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режим совместной работы</a:t>
            </a:r>
            <a:endParaRPr lang="ru-RU" sz="2400" i="0" dirty="0">
              <a:solidFill>
                <a:srgbClr val="16161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53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A76E-C857-4F8A-9110-18238C5AF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858" y="-1437958"/>
            <a:ext cx="9776283" cy="238760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Эффективность</a:t>
            </a:r>
            <a:endParaRPr lang="en-US" sz="96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AD9BE-494A-422D-A52D-7935F9C9B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4580" y="6222173"/>
            <a:ext cx="555729" cy="443377"/>
          </a:xfrm>
        </p:spPr>
        <p:txBody>
          <a:bodyPr/>
          <a:lstStyle/>
          <a:p>
            <a:r>
              <a:rPr lang="ru-RU" dirty="0"/>
              <a:t>6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13A18-23DF-44F5-ADA4-0901D893F874}"/>
              </a:ext>
            </a:extLst>
          </p:cNvPr>
          <p:cNvSpPr txBox="1"/>
          <p:nvPr/>
        </p:nvSpPr>
        <p:spPr>
          <a:xfrm>
            <a:off x="569903" y="1526900"/>
            <a:ext cx="108792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Эффективность Adobe XD подтверждается его возможностями и преимуществами:</a:t>
            </a:r>
          </a:p>
          <a:p>
            <a:pPr algn="l"/>
            <a:endParaRPr lang="ru-RU" b="0" i="0" dirty="0">
              <a:solidFill>
                <a:srgbClr val="16161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AutoNum type="arabicPeriod"/>
            </a:pPr>
            <a:r>
              <a:rPr lang="ru-RU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Простота и удобство использования: Adobe XD имеет чистый и интуитивно понятный интерфейс, который легко освоить.</a:t>
            </a:r>
          </a:p>
          <a:p>
            <a:pPr marL="457200" indent="-457200" algn="l">
              <a:buAutoNum type="arabicPeriod"/>
            </a:pPr>
            <a:r>
              <a:rPr lang="ru-RU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Интеграция с другими продуктами Adobe: программа легко импортирует и экспортирует проекты, а также синхронизируется с Photoshop, </a:t>
            </a:r>
            <a:r>
              <a:rPr lang="ru-RU" b="0" i="0" dirty="0" err="1">
                <a:solidFill>
                  <a:srgbClr val="16161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Illustrator</a:t>
            </a:r>
            <a:r>
              <a:rPr lang="ru-RU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b="0" i="0" dirty="0" err="1">
                <a:solidFill>
                  <a:srgbClr val="16161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lang="ru-RU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0" i="0" dirty="0" err="1">
                <a:solidFill>
                  <a:srgbClr val="16161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Effects</a:t>
            </a:r>
            <a:r>
              <a:rPr lang="ru-RU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 другими программами.</a:t>
            </a:r>
          </a:p>
          <a:p>
            <a:pPr marL="457200" indent="-457200" algn="l">
              <a:buAutoNum type="arabicPeriod"/>
            </a:pPr>
            <a:r>
              <a:rPr lang="ru-RU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Возможности для совместной работы: команда проекта может совместно работать над одним и тем же дизайном, что помогает быть в курсе процесса и быстро получать правки от заказчика.</a:t>
            </a:r>
          </a:p>
        </p:txBody>
      </p:sp>
    </p:spTree>
    <p:extLst>
      <p:ext uri="{BB962C8B-B14F-4D97-AF65-F5344CB8AC3E}">
        <p14:creationId xmlns:p14="http://schemas.microsoft.com/office/powerpoint/2010/main" val="157977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A76E-C857-4F8A-9110-18238C5AF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858" y="-1437958"/>
            <a:ext cx="9776283" cy="2387600"/>
          </a:xfrm>
        </p:spPr>
        <p:txBody>
          <a:bodyPr>
            <a:normAutofit/>
          </a:bodyPr>
          <a:lstStyle/>
          <a:p>
            <a:r>
              <a:rPr lang="ru-RU" sz="36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Источники</a:t>
            </a:r>
            <a:endParaRPr lang="en-US" sz="96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AD9BE-494A-422D-A52D-7935F9C9B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4580" y="6222173"/>
            <a:ext cx="555729" cy="443377"/>
          </a:xfrm>
        </p:spPr>
        <p:txBody>
          <a:bodyPr/>
          <a:lstStyle/>
          <a:p>
            <a:r>
              <a:rPr lang="ru-RU" dirty="0"/>
              <a:t>7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13A18-23DF-44F5-ADA4-0901D893F874}"/>
              </a:ext>
            </a:extLst>
          </p:cNvPr>
          <p:cNvSpPr txBox="1"/>
          <p:nvPr/>
        </p:nvSpPr>
        <p:spPr>
          <a:xfrm>
            <a:off x="569904" y="1526900"/>
            <a:ext cx="112407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b="0" i="0" dirty="0">
                <a:effectLst/>
              </a:rPr>
              <a:t>ТОП – 10 сервисов прототипирования интерфейсов – 2024. — Текст : электронный // </a:t>
            </a:r>
            <a:r>
              <a:rPr lang="ru-RU" b="0" i="0" dirty="0" err="1">
                <a:effectLst/>
              </a:rPr>
              <a:t>marketing-tech</a:t>
            </a:r>
            <a:r>
              <a:rPr lang="ru-RU" b="0" i="0" dirty="0">
                <a:effectLst/>
              </a:rPr>
              <a:t> : [сайт]. — URL: https://marketing-tech.ru/online-services_tags/interface-prototyping/ (дата обращения: 27.09.2024).</a:t>
            </a:r>
            <a:endParaRPr lang="en-US" b="0" i="0" dirty="0">
              <a:effectLst/>
            </a:endParaRPr>
          </a:p>
          <a:p>
            <a:pPr marL="342900" indent="-342900">
              <a:buAutoNum type="arabicPeriod"/>
            </a:pPr>
            <a:r>
              <a:rPr lang="ru-RU" b="0" i="0" dirty="0">
                <a:effectLst/>
              </a:rPr>
              <a:t>Adobe XD. — Текст : электронный // Media </a:t>
            </a:r>
            <a:r>
              <a:rPr lang="ru-RU" b="0" i="0" dirty="0" err="1">
                <a:effectLst/>
              </a:rPr>
              <a:t>Contented</a:t>
            </a:r>
            <a:r>
              <a:rPr lang="ru-RU" b="0" i="0" dirty="0">
                <a:effectLst/>
              </a:rPr>
              <a:t> : [сайт]. — URL: https://media.contented.ru/glossary/adobe-xd/ (дата обращения: 27.09.2024).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8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A76E-C857-4F8A-9110-18238C5AF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7773"/>
            <a:ext cx="9144000" cy="2387600"/>
          </a:xfrm>
        </p:spPr>
        <p:txBody>
          <a:bodyPr>
            <a:normAutofit/>
          </a:bodyPr>
          <a:lstStyle/>
          <a:p>
            <a:r>
              <a:rPr lang="ru-RU" sz="36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Современные инструменты для быстрого прототипирования интерфейсов ИТ-продуктов</a:t>
            </a:r>
            <a:endParaRPr lang="en-US" sz="96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AD9BE-494A-422D-A52D-7935F9C9B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6091" y="5681767"/>
            <a:ext cx="3349966" cy="1655762"/>
          </a:xfrm>
        </p:spPr>
        <p:txBody>
          <a:bodyPr/>
          <a:lstStyle/>
          <a:p>
            <a:pPr algn="l"/>
            <a:r>
              <a:rPr lang="ru-RU" dirty="0"/>
              <a:t>Автор – студент КЭО</a:t>
            </a:r>
            <a:r>
              <a:rPr lang="en-US" dirty="0"/>
              <a:t>/23: </a:t>
            </a:r>
            <a:r>
              <a:rPr lang="ru-RU" dirty="0"/>
              <a:t>Шумякин Илья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8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646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Современные инструменты для быстрого прототипирования интерфейсов ИТ-продуктов</vt:lpstr>
      <vt:lpstr>Существующие на данный момент инструменты</vt:lpstr>
      <vt:lpstr>Adobe XD</vt:lpstr>
      <vt:lpstr>Использование</vt:lpstr>
      <vt:lpstr>Возможности</vt:lpstr>
      <vt:lpstr>Эффективность</vt:lpstr>
      <vt:lpstr>Источники</vt:lpstr>
      <vt:lpstr>Современные инструменты для быстрого прототипирования интерфейсов ИТ-продуктов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Современные инструменты для быстрого прототипирования интерфейсов ИТ-продуктов</dc:title>
  <dc:creator>Илья Шумякин</dc:creator>
  <cp:lastModifiedBy>Илья Шумякин</cp:lastModifiedBy>
  <cp:revision>6</cp:revision>
  <dcterms:created xsi:type="dcterms:W3CDTF">2024-09-27T17:02:14Z</dcterms:created>
  <dcterms:modified xsi:type="dcterms:W3CDTF">2024-09-27T17:31:39Z</dcterms:modified>
</cp:coreProperties>
</file>