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8952A-36B9-4EB0-94E7-33A13065998E}" v="579" dt="2022-04-20T19:51:34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6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5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0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3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60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8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9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314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783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73" r:id="rId6"/>
    <p:sldLayoutId id="2147483769" r:id="rId7"/>
    <p:sldLayoutId id="2147483770" r:id="rId8"/>
    <p:sldLayoutId id="2147483771" r:id="rId9"/>
    <p:sldLayoutId id="2147483772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0079" y="640080"/>
            <a:ext cx="6389027" cy="5569164"/>
          </a:xfrm>
        </p:spPr>
        <p:txBody>
          <a:bodyPr anchor="ctr">
            <a:normAutofit/>
          </a:bodyPr>
          <a:lstStyle/>
          <a:p>
            <a:pPr algn="r"/>
            <a:r>
              <a:rPr lang="ru-RU" dirty="0">
                <a:cs typeface="Calibri Light"/>
              </a:rPr>
              <a:t>Проект</a:t>
            </a:r>
            <a:br>
              <a:rPr lang="ru-RU" dirty="0">
                <a:cs typeface="Calibri Light"/>
              </a:rPr>
            </a:br>
            <a:r>
              <a:rPr lang="ru-RU" dirty="0" err="1">
                <a:cs typeface="Calibri Light"/>
              </a:rPr>
              <a:t>Телеграм</a:t>
            </a:r>
            <a:r>
              <a:rPr lang="ru-RU" dirty="0">
                <a:cs typeface="Calibri Light"/>
              </a:rPr>
              <a:t> бот</a:t>
            </a:r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FB9C52-D876-47C4-B9DC-9A7EEEA20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677" y="0"/>
            <a:ext cx="463632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dirty="0">
                <a:cs typeface="Calibri"/>
              </a:rPr>
              <a:t>Выполнил Григорьев Илья</a:t>
            </a:r>
            <a:endParaRPr lang="ru-RU" err="1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9031A-3ABB-CE65-C5FC-D316BE18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Цели, задачи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0E6D1-8E9A-1254-3066-8B82E9250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0" y="3683779"/>
            <a:ext cx="10268712" cy="13493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Задачи: определиться с функциями бота, разработать большое количество команд, создать бота, проверить интуитивность использования бота, исправить ошибки.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4838857-7AB8-CADA-A8A1-67738B27F16B}"/>
              </a:ext>
            </a:extLst>
          </p:cNvPr>
          <p:cNvSpPr txBox="1">
            <a:spLocks/>
          </p:cNvSpPr>
          <p:nvPr/>
        </p:nvSpPr>
        <p:spPr>
          <a:xfrm>
            <a:off x="507096" y="2802783"/>
            <a:ext cx="10268712" cy="10361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Цель: научиться создавать примитивного бота для общения.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9C7E6A6-F953-0F48-8825-4FDF4A49578F}"/>
              </a:ext>
            </a:extLst>
          </p:cNvPr>
          <p:cNvSpPr txBox="1">
            <a:spLocks/>
          </p:cNvSpPr>
          <p:nvPr/>
        </p:nvSpPr>
        <p:spPr>
          <a:xfrm>
            <a:off x="507095" y="5266234"/>
            <a:ext cx="10268712" cy="1349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Планов много, но давайте посмотрим что у меня получилось в конце концов.</a:t>
            </a:r>
          </a:p>
        </p:txBody>
      </p:sp>
    </p:spTree>
    <p:extLst>
      <p:ext uri="{BB962C8B-B14F-4D97-AF65-F5344CB8AC3E}">
        <p14:creationId xmlns:p14="http://schemas.microsoft.com/office/powerpoint/2010/main" val="9613457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C2AC5-AFA6-F2A8-4725-621DECBC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404989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Chuvachok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340C2-8A7F-4DFE-F5A0-29C04D979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5745015"/>
            <a:ext cx="10268712" cy="103923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Умеет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немного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разговаривать</a:t>
            </a:r>
            <a:r>
              <a:rPr lang="en-US" sz="2400" dirty="0">
                <a:solidFill>
                  <a:schemeClr val="bg1"/>
                </a:solidFill>
              </a:rPr>
              <a:t> и </a:t>
            </a:r>
            <a:r>
              <a:rPr lang="en-US" sz="2400" dirty="0" err="1">
                <a:solidFill>
                  <a:schemeClr val="bg1"/>
                </a:solidFill>
              </a:rPr>
              <a:t>играть</a:t>
            </a:r>
            <a:r>
              <a:rPr lang="en-US" sz="2400" dirty="0">
                <a:solidFill>
                  <a:schemeClr val="bg1"/>
                </a:solidFill>
              </a:rPr>
              <a:t> в </a:t>
            </a:r>
            <a:r>
              <a:rPr lang="en-US" sz="2400" dirty="0" err="1">
                <a:solidFill>
                  <a:schemeClr val="bg1"/>
                </a:solidFill>
              </a:rPr>
              <a:t>игры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</a:rPr>
              <a:t>Остальное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покажу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уже</a:t>
            </a:r>
            <a:r>
              <a:rPr lang="en-US" sz="2400" dirty="0">
                <a:solidFill>
                  <a:schemeClr val="bg1"/>
                </a:solidFill>
              </a:rPr>
              <a:t> в </a:t>
            </a:r>
            <a:r>
              <a:rPr lang="en-US" sz="2400" dirty="0" err="1">
                <a:solidFill>
                  <a:schemeClr val="bg1"/>
                </a:solidFill>
              </a:rPr>
              <a:t>действии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C6B7BF2-E38B-8A97-5832-438843DD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14" y="148972"/>
            <a:ext cx="10326735" cy="39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6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JuxtaposeVTI</vt:lpstr>
      <vt:lpstr>Проект Телеграм бот</vt:lpstr>
      <vt:lpstr>Цели, задачи</vt:lpstr>
      <vt:lpstr>Chuvachok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112</cp:revision>
  <dcterms:created xsi:type="dcterms:W3CDTF">2022-04-20T19:18:07Z</dcterms:created>
  <dcterms:modified xsi:type="dcterms:W3CDTF">2022-04-20T19:52:01Z</dcterms:modified>
</cp:coreProperties>
</file>