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94660"/>
  </p:normalViewPr>
  <p:slideViewPr>
    <p:cSldViewPr snapToGrid="0">
      <p:cViewPr varScale="1">
        <p:scale>
          <a:sx n="69" d="100"/>
          <a:sy n="69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1ABC04-E00E-4315-A1F7-97465DE97C20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67A03-CD6A-4CB9-952B-8757747A12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4919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67A03-CD6A-4CB9-952B-8757747A12E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088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097A-5463-4C66-8330-7BB3C08FC3FF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1A8A-7203-42E6-BF9B-5CB9AE4633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9857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097A-5463-4C66-8330-7BB3C08FC3FF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1A8A-7203-42E6-BF9B-5CB9AE4633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3337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097A-5463-4C66-8330-7BB3C08FC3FF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1A8A-7203-42E6-BF9B-5CB9AE4633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3397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097A-5463-4C66-8330-7BB3C08FC3FF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1A8A-7203-42E6-BF9B-5CB9AE4633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0443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097A-5463-4C66-8330-7BB3C08FC3FF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1A8A-7203-42E6-BF9B-5CB9AE4633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5137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097A-5463-4C66-8330-7BB3C08FC3FF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1A8A-7203-42E6-BF9B-5CB9AE4633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0176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097A-5463-4C66-8330-7BB3C08FC3FF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1A8A-7203-42E6-BF9B-5CB9AE4633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8301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097A-5463-4C66-8330-7BB3C08FC3FF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1A8A-7203-42E6-BF9B-5CB9AE4633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1879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097A-5463-4C66-8330-7BB3C08FC3FF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1A8A-7203-42E6-BF9B-5CB9AE4633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281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097A-5463-4C66-8330-7BB3C08FC3FF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1A8A-7203-42E6-BF9B-5CB9AE4633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3002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097A-5463-4C66-8330-7BB3C08FC3FF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1A8A-7203-42E6-BF9B-5CB9AE4633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5338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8097A-5463-4C66-8330-7BB3C08FC3FF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A1A8A-7203-42E6-BF9B-5CB9AE4633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186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8000" dirty="0" smtClean="0">
                <a:solidFill>
                  <a:schemeClr val="accent1">
                    <a:lumMod val="75000"/>
                  </a:schemeClr>
                </a:solidFill>
              </a:rPr>
              <a:t>20</a:t>
            </a:r>
            <a:r>
              <a:rPr lang="ru-RU" sz="8000" dirty="0" smtClean="0">
                <a:solidFill>
                  <a:schemeClr val="accent2">
                    <a:lumMod val="75000"/>
                  </a:schemeClr>
                </a:solidFill>
              </a:rPr>
              <a:t>48</a:t>
            </a:r>
            <a:endParaRPr lang="ru-RU" sz="8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en-US" sz="3000" dirty="0" smtClean="0"/>
              <a:t>by</a:t>
            </a:r>
            <a:endParaRPr lang="ru-RU" sz="3000" dirty="0" smtClean="0"/>
          </a:p>
          <a:p>
            <a:pPr algn="r"/>
            <a:r>
              <a:rPr lang="ru-RU" sz="3600" dirty="0" smtClean="0"/>
              <a:t>Илья Водопьянов.</a:t>
            </a:r>
          </a:p>
          <a:p>
            <a:pPr algn="r"/>
            <a:r>
              <a:rPr lang="ru-RU" sz="3600" dirty="0" smtClean="0"/>
              <a:t>Лола </a:t>
            </a:r>
            <a:r>
              <a:rPr lang="ru-RU" sz="3600" dirty="0" err="1" smtClean="0"/>
              <a:t>Мамардашвили</a:t>
            </a:r>
            <a:r>
              <a:rPr lang="ru-RU" sz="3600" dirty="0" smtClean="0"/>
              <a:t>.</a:t>
            </a:r>
          </a:p>
        </p:txBody>
      </p:sp>
      <p:pic>
        <p:nvPicPr>
          <p:cNvPr id="4" name="Picture 4" descr="yandex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34400" y="736600"/>
            <a:ext cx="3505200" cy="116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9415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200" dirty="0" smtClean="0"/>
              <a:t>Актуальность и прочее</a:t>
            </a:r>
            <a:endParaRPr lang="ru-RU" sz="6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4600" dirty="0" smtClean="0"/>
              <a:t>Актуально? Да.</a:t>
            </a:r>
          </a:p>
          <a:p>
            <a:pPr marL="0" indent="0">
              <a:buNone/>
            </a:pPr>
            <a:endParaRPr lang="ru-RU" sz="3600" dirty="0" smtClean="0"/>
          </a:p>
          <a:p>
            <a:pPr marL="0" indent="0">
              <a:buNone/>
            </a:pPr>
            <a:r>
              <a:rPr lang="ru-RU" sz="4800" dirty="0" smtClean="0"/>
              <a:t>2048 – моя любимая игра, но не стоит ограничиваться телефоном…</a:t>
            </a:r>
          </a:p>
        </p:txBody>
      </p:sp>
    </p:spTree>
    <p:extLst>
      <p:ext uri="{BB962C8B-B14F-4D97-AF65-F5344CB8AC3E}">
        <p14:creationId xmlns:p14="http://schemas.microsoft.com/office/powerpoint/2010/main" val="128350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ru-RU" sz="5800" dirty="0" smtClean="0"/>
              <a:t>Зачем скачивать, зря учимся что ли?</a:t>
            </a:r>
            <a:endParaRPr lang="ru-RU" sz="5800" dirty="0"/>
          </a:p>
        </p:txBody>
      </p:sp>
    </p:spTree>
    <p:extLst>
      <p:ext uri="{BB962C8B-B14F-4D97-AF65-F5344CB8AC3E}">
        <p14:creationId xmlns:p14="http://schemas.microsoft.com/office/powerpoint/2010/main" val="382209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600" dirty="0" smtClean="0"/>
              <a:t>Как играть все в курсе?</a:t>
            </a:r>
            <a:endParaRPr lang="ru-RU" sz="5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30301" t="32103" r="21676" b="19034"/>
          <a:stretch/>
        </p:blipFill>
        <p:spPr>
          <a:xfrm>
            <a:off x="838200" y="1528908"/>
            <a:ext cx="9315583" cy="5329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97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 smtClean="0"/>
              <a:t>Особенности</a:t>
            </a:r>
            <a:endParaRPr lang="ru-RU" sz="32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46006" t="9878" r="30719" b="39282"/>
          <a:stretch/>
        </p:blipFill>
        <p:spPr>
          <a:xfrm>
            <a:off x="985838" y="1685925"/>
            <a:ext cx="3863253" cy="4744613"/>
          </a:xfrm>
          <a:prstGeom prst="rect">
            <a:avLst/>
          </a:prstGeom>
        </p:spPr>
      </p:pic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6172200" y="1721716"/>
            <a:ext cx="5181600" cy="4351338"/>
          </a:xfrm>
        </p:spPr>
        <p:txBody>
          <a:bodyPr/>
          <a:lstStyle/>
          <a:p>
            <a:r>
              <a:rPr lang="ru-RU" b="1" dirty="0" smtClean="0"/>
              <a:t>Идеально</a:t>
            </a:r>
            <a:r>
              <a:rPr lang="ru-RU" dirty="0" smtClean="0"/>
              <a:t> подобранная </a:t>
            </a:r>
            <a:r>
              <a:rPr lang="ru-RU" i="1" dirty="0" smtClean="0"/>
              <a:t>учёными</a:t>
            </a:r>
            <a:r>
              <a:rPr lang="ru-RU" dirty="0" smtClean="0"/>
              <a:t> </a:t>
            </a:r>
            <a:r>
              <a:rPr lang="ru-RU" b="1" dirty="0" smtClean="0"/>
              <a:t>цветовая</a:t>
            </a:r>
            <a:r>
              <a:rPr lang="ru-RU" dirty="0" smtClean="0"/>
              <a:t> гамма</a:t>
            </a:r>
          </a:p>
          <a:p>
            <a:r>
              <a:rPr lang="ru-RU" dirty="0" smtClean="0"/>
              <a:t>Целых </a:t>
            </a:r>
            <a:r>
              <a:rPr lang="ru-RU" b="1" dirty="0" smtClean="0"/>
              <a:t>две</a:t>
            </a:r>
            <a:r>
              <a:rPr lang="ru-RU" dirty="0" smtClean="0"/>
              <a:t>(!!) кнопочки – </a:t>
            </a:r>
            <a:r>
              <a:rPr lang="ru-RU" b="1" dirty="0" smtClean="0"/>
              <a:t>новая игра</a:t>
            </a:r>
            <a:r>
              <a:rPr lang="ru-RU" dirty="0" smtClean="0"/>
              <a:t> и </a:t>
            </a:r>
            <a:r>
              <a:rPr lang="ru-RU" b="1" dirty="0" smtClean="0"/>
              <a:t>отмена хода</a:t>
            </a:r>
          </a:p>
          <a:p>
            <a:r>
              <a:rPr lang="ru-RU" b="1" dirty="0" err="1" smtClean="0"/>
              <a:t>Автосохранение</a:t>
            </a:r>
            <a:endParaRPr lang="ru-RU" b="1" dirty="0"/>
          </a:p>
          <a:p>
            <a:r>
              <a:rPr lang="ru-RU" b="1" dirty="0" smtClean="0"/>
              <a:t>Удобное</a:t>
            </a:r>
            <a:r>
              <a:rPr lang="ru-RU" dirty="0" smtClean="0"/>
              <a:t> управление стрелочками</a:t>
            </a:r>
            <a:endParaRPr lang="ru-RU" dirty="0"/>
          </a:p>
        </p:txBody>
      </p:sp>
      <p:pic>
        <p:nvPicPr>
          <p:cNvPr id="2050" name="Picture 2" descr="Картинки по запросу я тоже своего рода ученый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257" y="4668982"/>
            <a:ext cx="3668744" cy="2189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7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09707"/>
            <a:ext cx="10515600" cy="1325563"/>
          </a:xfrm>
        </p:spPr>
        <p:txBody>
          <a:bodyPr>
            <a:normAutofit/>
          </a:bodyPr>
          <a:lstStyle/>
          <a:p>
            <a:r>
              <a:rPr lang="ru-RU" sz="5800" dirty="0" smtClean="0"/>
              <a:t>Кто, если не он ⇒</a:t>
            </a:r>
            <a:endParaRPr lang="ru-RU" sz="5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891145" cy="2219902"/>
          </a:xfrm>
        </p:spPr>
        <p:txBody>
          <a:bodyPr/>
          <a:lstStyle/>
          <a:p>
            <a:pPr marL="0" indent="0">
              <a:buNone/>
            </a:pPr>
            <a:r>
              <a:rPr lang="en-US" sz="4800" dirty="0" err="1" smtClean="0"/>
              <a:t>Py</a:t>
            </a:r>
            <a:r>
              <a:rPr lang="en-US" sz="4800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-</a:t>
            </a:r>
            <a:r>
              <a:rPr lang="en-US" sz="3400" dirty="0" smtClean="0"/>
              <a:t>thon</a:t>
            </a:r>
          </a:p>
          <a:p>
            <a:pPr marL="0" indent="0">
              <a:buNone/>
            </a:pPr>
            <a:r>
              <a:rPr lang="en-US" dirty="0" smtClean="0"/>
              <a:t>-</a:t>
            </a:r>
            <a:r>
              <a:rPr lang="en-US" sz="3400" dirty="0" smtClean="0"/>
              <a:t>game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" name="Picture 4" descr="Картинки по запросу python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640" y="68167"/>
            <a:ext cx="1622521" cy="162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/>
          <a:srcRect l="31185" t="13774" r="61181" b="74526"/>
          <a:stretch/>
        </p:blipFill>
        <p:spPr>
          <a:xfrm>
            <a:off x="3513859" y="3002539"/>
            <a:ext cx="4133850" cy="3562350"/>
          </a:xfrm>
          <a:prstGeom prst="rect">
            <a:avLst/>
          </a:prstGeom>
        </p:spPr>
      </p:pic>
      <p:pic>
        <p:nvPicPr>
          <p:cNvPr id="121" name="Picture 4" descr="Картинки по запросу python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5161" y="1690688"/>
            <a:ext cx="1622521" cy="162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" name="Picture 4" descr="Картинки по запросу python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7682" y="3313209"/>
            <a:ext cx="1622521" cy="162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047374" y="5555672"/>
            <a:ext cx="34028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600" dirty="0" smtClean="0"/>
              <a:t>⇖</a:t>
            </a:r>
            <a:r>
              <a:rPr lang="ru-RU" sz="2400" dirty="0" smtClean="0"/>
              <a:t>И ещё несколько каких-то библиотек…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2185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200" dirty="0" smtClean="0"/>
              <a:t>Немножечко о структуре</a:t>
            </a:r>
            <a:endParaRPr lang="ru-RU" sz="6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600" dirty="0" smtClean="0"/>
              <a:t>Стащил часть из урока</a:t>
            </a:r>
          </a:p>
          <a:p>
            <a:r>
              <a:rPr lang="ru-RU" sz="4600" dirty="0" smtClean="0"/>
              <a:t>Часть из головы</a:t>
            </a:r>
          </a:p>
          <a:p>
            <a:r>
              <a:rPr lang="ru-RU" sz="3000" dirty="0" smtClean="0"/>
              <a:t>Остальное само..</a:t>
            </a:r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val="383658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ru-RU" sz="7800" dirty="0" smtClean="0"/>
              <a:t>ДЕМОНСТРАЦИЯ</a:t>
            </a:r>
            <a:r>
              <a:rPr lang="ru-RU" sz="7800" dirty="0"/>
              <a:t/>
            </a:r>
            <a:br>
              <a:rPr lang="ru-RU" sz="7800" dirty="0"/>
            </a:br>
            <a:r>
              <a:rPr lang="ru-RU" sz="2400" dirty="0" smtClean="0"/>
              <a:t>и всё что нужно</a:t>
            </a:r>
            <a:endParaRPr lang="ru-RU" sz="6400" dirty="0"/>
          </a:p>
        </p:txBody>
      </p:sp>
      <p:pic>
        <p:nvPicPr>
          <p:cNvPr id="3074" name="Picture 2" descr="https://lh3.googleusercontent.com/MM-WpZsy8AcizHdv4W6u8bB4Bbbdc2FXX9GuJ0kEJ6QIZ74EKikYT4zK_DBkf_g2wi0NizhJJL_WzwWPOv-FlERzFpNpAJODxYfwOTZOXRiawwOZjAxKv2pLdRd_X6PKZ_MRY-1yHS4agx38e80eNBc0Jtw2smpC1NaaZzwFKtiasMs0h4QAS_Pb4fS0YcSz0U0lZhT3K3GdgOIq4RlyPWIs2NPYt4NLbT5VuHlaJ2b4XMdg2whxYAINOycBr1zLVLeKAc77MRVx_1lEaeNlfdrrILcGrM8xZLWM0lrF-HDsTY_ZRx078nW-RExbcQODXY2bPFtqB7SWd-D9cE-kVMJSJSxTn-2JBopcvQ1C53c4iQYyMJl2kWMaCtIEYz8sR4HpC4XRswyZfAiwY2BXsU7PtpkXLKTlxHp1c904U2pAuUDSHVJ9b6ypPtKr-c6tcrqIP6MhOaMcrvlBX2KX-SK3ca6YT2b0lvarAT8o6hR1_eY1RO16-_8a7_Pj5Eg5ACyzLT8KbCv4QPrwkJph-SlQ-YqaPb_6EDFZ1rRAj1CCynaQJMI3Z_DDUpnPEfLSY73AhJOEHXo7Kz5E8QlLAnUh6nRrhCI2lPfak-DS27PyKCKn7RUeZ2UoZaRG1JHnCHVdge5VdpkN1hbGQnUFIZcyVo3XX67gYpxl299eQK5GdqekS46Kr_g7=w634-h507-n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5419"/>
            <a:ext cx="3041356" cy="243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6982" y="2432125"/>
            <a:ext cx="2944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(</a:t>
            </a:r>
            <a:r>
              <a:rPr lang="ru-RU" dirty="0" err="1" smtClean="0"/>
              <a:t>котоконда</a:t>
            </a:r>
            <a:r>
              <a:rPr lang="ru-RU" dirty="0" smtClean="0"/>
              <a:t> для эффекта..)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618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6400" dirty="0" smtClean="0"/>
              <a:t>Классный код(т) напоследок.</a:t>
            </a:r>
            <a:endParaRPr lang="ru-RU" sz="6400" dirty="0"/>
          </a:p>
        </p:txBody>
      </p:sp>
      <p:pic>
        <p:nvPicPr>
          <p:cNvPr id="4098" name="Picture 2" descr="https://lh3.googleusercontent.com/HBj72QYAozO7_rGpM2ENPq3BTlnrLzhOfokN-GwwvnzbAHW5RXSN4o4UVOYn6S50VoaRQuGVKyrx_6eAfr43GXPi6SNsIc42Pt68i_LL8nlv8d8l-lhfumELQJkjRtFSd9EC-OGYc62lTscsLyr1ZcYWUNRbzcTUxGIeNRZ-D6ecFgNlohoYWxODuqWndPcW4LGgVzqSkM_y71k8I00GubAltMhNAlPKnJe1xCwtoErf8oQoBMnslwtwqqvbKG3XhrZBpliPsv38HRZKf401JHzMdQYb1A8qGSsYOp14yofRisqDEZSF7T4ioGtbDfWPc16hC2k02aY6UurCmR4o8vQzd-R_6Q4vSi_wORkeTribOHLjmmvZqZVmGQiUGBp6SGgSoO2-uFilqSMJUaI-cmR7GffG77tBmucLRtgIJRAVcc1X5mP_HP997YfjjZKJH6RdBP-fdYYcfguN2PD_jYcotxU0kdQI_j9utI7CmXmQtCRiYfiwuZcEuuJ0fqBEgNIc6lhDwIy4R6CzrLDUd6M2XFQoUgO3Qjp7pH5f27piziqByueEsEQKc7h71mu0-OKiVBuJ-JyYx1eNcC1KaEDoXAV__UhJXV_EHiVYM8h7cXjNsJU_0jj_TJTlANxup6hmw_q8LIvz-LwW11vQXK3ub4atjdHgsPcfLvNYX1Dp3her28RUQbvC=w669-h657-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9361" y="1968199"/>
            <a:ext cx="3111823" cy="3060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5306291"/>
            <a:ext cx="12191999" cy="1080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0" y="5306291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/>
              <a:t>github.com/</a:t>
            </a:r>
            <a:r>
              <a:rPr lang="en-US" sz="5000" dirty="0" err="1" smtClean="0"/>
              <a:t>ilya-vodopyanov</a:t>
            </a:r>
            <a:r>
              <a:rPr lang="en-US" sz="5000" dirty="0" smtClean="0"/>
              <a:t>/2048</a:t>
            </a:r>
            <a:endParaRPr lang="ru-RU" sz="5000" dirty="0"/>
          </a:p>
        </p:txBody>
      </p:sp>
      <p:pic>
        <p:nvPicPr>
          <p:cNvPr id="4100" name="Picture 4" descr="http://qrcoder.ru/code/?github.com%2Filya-vodopyanov%2F2048&amp;4&amp;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86" y="2021373"/>
            <a:ext cx="2954231" cy="2954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690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106</Words>
  <Application>Microsoft Office PowerPoint</Application>
  <PresentationFormat>Широкоэкранный</PresentationFormat>
  <Paragraphs>29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2048</vt:lpstr>
      <vt:lpstr>Актуальность и прочее</vt:lpstr>
      <vt:lpstr>Зачем скачивать, зря учимся что ли?</vt:lpstr>
      <vt:lpstr>Как играть все в курсе?</vt:lpstr>
      <vt:lpstr>Особенности</vt:lpstr>
      <vt:lpstr>Кто, если не он ⇒</vt:lpstr>
      <vt:lpstr>Немножечко о структуре</vt:lpstr>
      <vt:lpstr>ДЕМОНСТРАЦИЯ и всё что нужно</vt:lpstr>
      <vt:lpstr>Классный код(т) напоследок.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2048</dc:title>
  <dc:creator>Ilya</dc:creator>
  <cp:lastModifiedBy>Ilya</cp:lastModifiedBy>
  <cp:revision>21</cp:revision>
  <dcterms:created xsi:type="dcterms:W3CDTF">2020-01-16T16:11:45Z</dcterms:created>
  <dcterms:modified xsi:type="dcterms:W3CDTF">2020-01-16T18:55:43Z</dcterms:modified>
</cp:coreProperties>
</file>