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6" r:id="rId6"/>
    <p:sldId id="257" r:id="rId7"/>
    <p:sldId id="258" r:id="rId8"/>
    <p:sldId id="277" r:id="rId9"/>
    <p:sldId id="278" r:id="rId10"/>
    <p:sldId id="279" r:id="rId11"/>
    <p:sldId id="270" r:id="rId12"/>
    <p:sldId id="272" r:id="rId13"/>
    <p:sldId id="273" r:id="rId14"/>
    <p:sldId id="274" r:id="rId15"/>
    <p:sldId id="275" r:id="rId16"/>
    <p:sldId id="285" r:id="rId17"/>
    <p:sldId id="260" r:id="rId18"/>
    <p:sldId id="286" r:id="rId19"/>
    <p:sldId id="287" r:id="rId20"/>
    <p:sldId id="288" r:id="rId21"/>
    <p:sldId id="269" r:id="rId22"/>
    <p:sldId id="267" r:id="rId23"/>
    <p:sldId id="281" r:id="rId24"/>
    <p:sldId id="282" r:id="rId25"/>
    <p:sldId id="283" r:id="rId26"/>
    <p:sldId id="289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9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7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2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2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4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9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1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7800" dirty="0" smtClean="0"/>
              <a:t>WEB </a:t>
            </a:r>
            <a:r>
              <a:rPr lang="ru-RU" sz="7800" dirty="0" smtClean="0"/>
              <a:t>тесты</a:t>
            </a:r>
            <a:endParaRPr lang="ru-RU" sz="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/>
              <a:t>Илья Водопьянов.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3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Группы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Статистика</a:t>
            </a:r>
            <a:endParaRPr lang="ru-RU" sz="4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4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А также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79347"/>
          </a:xfrm>
        </p:spPr>
        <p:txBody>
          <a:bodyPr>
            <a:normAutofit/>
          </a:bodyPr>
          <a:lstStyle/>
          <a:p>
            <a:pPr algn="ctr"/>
            <a:r>
              <a:rPr lang="ru-RU" sz="45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Режим</a:t>
            </a: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Тренировки</a:t>
            </a:r>
            <a:endParaRPr lang="ru-RU" sz="7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Пользователь видит, правильно ли ответил</a:t>
            </a:r>
          </a:p>
        </p:txBody>
      </p:sp>
    </p:spTree>
    <p:extLst>
      <p:ext uri="{BB962C8B-B14F-4D97-AF65-F5344CB8AC3E}">
        <p14:creationId xmlns:p14="http://schemas.microsoft.com/office/powerpoint/2010/main" val="2994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Пользователь видит, правильно ли ответил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Тест не закончится, пока на все вопросы не будет дан 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32180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Пользователь видит, правильно ли ответил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 не закончится, пока на все вопросы не будет дан правильный ответ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Можно посмотреть проблемные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8023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Ускорение процесса обучения </a:t>
            </a: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i="1" u="sng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разы</a:t>
            </a:r>
            <a:endParaRPr lang="ru-RU" sz="7800" i="1" u="sng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2947" y="6488668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1000 вопросов за неделю – не 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50" name="Picture 2" descr="Agence Expert Python pour Fin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1" y="3111702"/>
            <a:ext cx="2383367" cy="13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50" name="Picture 2" descr="Agence Expert Python pour Fin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1" y="3111702"/>
            <a:ext cx="2383367" cy="13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Alchemy ·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4" b="29207"/>
          <a:stretch/>
        </p:blipFill>
        <p:spPr bwMode="auto">
          <a:xfrm>
            <a:off x="4720430" y="5971540"/>
            <a:ext cx="2216150" cy="8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9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Проблема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50" name="Picture 2" descr="Agence Expert Python pour Fin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1" y="3111702"/>
            <a:ext cx="2383367" cy="13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Alchemy ·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4" b="29207"/>
          <a:stretch/>
        </p:blipFill>
        <p:spPr bwMode="auto">
          <a:xfrm>
            <a:off x="4720430" y="5971540"/>
            <a:ext cx="2216150" cy="8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-telegram-bot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26" y="0"/>
            <a:ext cx="1410758" cy="14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Хостинг?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6" y="5030336"/>
            <a:ext cx="2371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Что дальше?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800" dirty="0" smtClean="0"/>
              <a:t>Развитие режима </a:t>
            </a:r>
            <a:r>
              <a:rPr lang="ru-RU" sz="7800" dirty="0" smtClean="0">
                <a:solidFill>
                  <a:srgbClr val="FF5564"/>
                </a:solidFill>
              </a:rPr>
              <a:t/>
            </a:r>
            <a:br>
              <a:rPr lang="ru-RU" sz="7800" dirty="0" smtClean="0">
                <a:solidFill>
                  <a:srgbClr val="FF5564"/>
                </a:solidFill>
              </a:rPr>
            </a:br>
            <a:r>
              <a:rPr lang="ru-RU" sz="7800" dirty="0" smtClean="0">
                <a:solidFill>
                  <a:srgbClr val="FF5564"/>
                </a:solidFill>
              </a:rPr>
              <a:t>тренировки</a:t>
            </a:r>
            <a:endParaRPr lang="ru-RU" sz="7800" dirty="0">
              <a:solidFill>
                <a:srgbClr val="FF556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709017"/>
            <a:ext cx="10515600" cy="3467946"/>
          </a:xfrm>
        </p:spPr>
        <p:txBody>
          <a:bodyPr/>
          <a:lstStyle/>
          <a:p>
            <a:pPr marL="0" indent="0">
              <a:buNone/>
            </a:pPr>
            <a:r>
              <a:rPr lang="ru-RU" sz="5600" dirty="0" smtClean="0"/>
              <a:t>Например: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3500" b="1" dirty="0" smtClean="0"/>
              <a:t>Сценарии и планы подготовки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Даты </a:t>
            </a:r>
            <a:r>
              <a:rPr lang="ru-RU" sz="2000" dirty="0" smtClean="0"/>
              <a:t>(подготовиться до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Напоминания</a:t>
            </a: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23654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800" dirty="0" smtClean="0"/>
              <a:t>Развитие режима </a:t>
            </a:r>
            <a:r>
              <a:rPr lang="ru-RU" sz="7800" dirty="0" smtClean="0">
                <a:solidFill>
                  <a:srgbClr val="FF5564"/>
                </a:solidFill>
              </a:rPr>
              <a:t/>
            </a:r>
            <a:br>
              <a:rPr lang="ru-RU" sz="7800" dirty="0" smtClean="0">
                <a:solidFill>
                  <a:srgbClr val="FF5564"/>
                </a:solidFill>
              </a:rPr>
            </a:br>
            <a:r>
              <a:rPr lang="ru-RU" sz="7800" dirty="0" smtClean="0">
                <a:solidFill>
                  <a:srgbClr val="FF5564"/>
                </a:solidFill>
              </a:rPr>
              <a:t>тренировки</a:t>
            </a:r>
            <a:endParaRPr lang="ru-RU" sz="7800" dirty="0">
              <a:solidFill>
                <a:srgbClr val="FF556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709017"/>
            <a:ext cx="10515600" cy="3467946"/>
          </a:xfrm>
        </p:spPr>
        <p:txBody>
          <a:bodyPr/>
          <a:lstStyle/>
          <a:p>
            <a:pPr marL="0" indent="0">
              <a:buNone/>
            </a:pPr>
            <a:r>
              <a:rPr lang="ru-RU" sz="5600" dirty="0" smtClean="0"/>
              <a:t>Например: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3500" b="1" dirty="0" smtClean="0"/>
              <a:t>Подсказки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Указать пользователю правильный ответ, но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Штрафовать за использование </a:t>
            </a:r>
            <a:r>
              <a:rPr lang="ru-RU" sz="1800" dirty="0" smtClean="0"/>
              <a:t>(чаще выдавать ему этот вопрос)</a:t>
            </a:r>
          </a:p>
        </p:txBody>
      </p:sp>
    </p:spTree>
    <p:extLst>
      <p:ext uri="{BB962C8B-B14F-4D97-AF65-F5344CB8AC3E}">
        <p14:creationId xmlns:p14="http://schemas.microsoft.com/office/powerpoint/2010/main" val="34246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800" dirty="0" smtClean="0"/>
              <a:t>Развитие режима </a:t>
            </a:r>
            <a:r>
              <a:rPr lang="ru-RU" sz="7800" dirty="0" smtClean="0">
                <a:solidFill>
                  <a:srgbClr val="FF5564"/>
                </a:solidFill>
              </a:rPr>
              <a:t/>
            </a:r>
            <a:br>
              <a:rPr lang="ru-RU" sz="7800" dirty="0" smtClean="0">
                <a:solidFill>
                  <a:srgbClr val="FF5564"/>
                </a:solidFill>
              </a:rPr>
            </a:br>
            <a:r>
              <a:rPr lang="ru-RU" sz="7800" dirty="0" smtClean="0">
                <a:solidFill>
                  <a:srgbClr val="FF5564"/>
                </a:solidFill>
              </a:rPr>
              <a:t>тренировки</a:t>
            </a:r>
            <a:endParaRPr lang="ru-RU" sz="7800" dirty="0">
              <a:solidFill>
                <a:srgbClr val="FF556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709017"/>
            <a:ext cx="10515600" cy="346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600" dirty="0" smtClean="0"/>
              <a:t>Например: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3500" b="1" dirty="0" smtClean="0"/>
              <a:t>Пользовательская настройка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Факторы, влияющие на порядок вопросов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Количество повторений</a:t>
            </a:r>
          </a:p>
        </p:txBody>
      </p:sp>
    </p:spTree>
    <p:extLst>
      <p:ext uri="{BB962C8B-B14F-4D97-AF65-F5344CB8AC3E}">
        <p14:creationId xmlns:p14="http://schemas.microsoft.com/office/powerpoint/2010/main" val="14824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5600" dirty="0" smtClean="0">
                <a:solidFill>
                  <a:schemeClr val="bg1"/>
                </a:solidFill>
              </a:rPr>
              <a:t>А теперь – </a:t>
            </a:r>
            <a:r>
              <a:rPr lang="ru-RU" sz="7800" dirty="0" smtClean="0">
                <a:solidFill>
                  <a:schemeClr val="bg1"/>
                </a:solidFill>
              </a:rPr>
              <a:t/>
            </a:r>
            <a:br>
              <a:rPr lang="ru-RU" sz="7800" dirty="0" smtClean="0">
                <a:solidFill>
                  <a:schemeClr val="bg1"/>
                </a:solidFill>
              </a:rPr>
            </a:br>
            <a:r>
              <a:rPr lang="ru-RU" sz="7800" b="1" dirty="0" smtClean="0">
                <a:solidFill>
                  <a:srgbClr val="FF5564"/>
                </a:solidFill>
              </a:rPr>
              <a:t>демонстрация</a:t>
            </a:r>
            <a:endParaRPr lang="ru-RU" sz="7800" b="1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65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Тесты,</a:t>
            </a:r>
            <a:r>
              <a:rPr lang="ru-RU" sz="5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5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режимы,</a:t>
            </a: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6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сертификационные экзамены…</a:t>
            </a:r>
            <a:endParaRPr lang="ru-RU" sz="26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Решение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Платформа </a:t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подготовки</a:t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 тестам</a:t>
            </a:r>
            <a:endParaRPr lang="ru-RU" sz="7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sz="6000" i="1" dirty="0" smtClean="0">
                <a:solidFill>
                  <a:srgbClr val="FF5564"/>
                </a:solidFill>
              </a:rPr>
              <a:t>Платформа Подготовки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724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Идея – </a:t>
            </a:r>
            <a:r>
              <a:rPr lang="ru-RU" sz="4000" b="1" dirty="0" smtClean="0"/>
              <a:t>подготовка к тестам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Использование – </a:t>
            </a:r>
            <a:r>
              <a:rPr lang="ru-RU" sz="4000" b="1" dirty="0" smtClean="0"/>
              <a:t>на любом устройстве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Применение – </a:t>
            </a:r>
            <a:r>
              <a:rPr lang="ru-RU" sz="4000" b="1" dirty="0" smtClean="0"/>
              <a:t>где угодно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31708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28520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Пользователи</a:t>
            </a:r>
          </a:p>
        </p:txBody>
      </p:sp>
    </p:spTree>
    <p:extLst>
      <p:ext uri="{BB962C8B-B14F-4D97-AF65-F5344CB8AC3E}">
        <p14:creationId xmlns:p14="http://schemas.microsoft.com/office/powerpoint/2010/main" val="26860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Группы</a:t>
            </a:r>
          </a:p>
        </p:txBody>
      </p:sp>
    </p:spTree>
    <p:extLst>
      <p:ext uri="{BB962C8B-B14F-4D97-AF65-F5344CB8AC3E}">
        <p14:creationId xmlns:p14="http://schemas.microsoft.com/office/powerpoint/2010/main" val="16653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172</Words>
  <Application>Microsoft Office PowerPoint</Application>
  <PresentationFormat>Широкоэкранный</PresentationFormat>
  <Paragraphs>62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Verdana</vt:lpstr>
      <vt:lpstr>Wingdings</vt:lpstr>
      <vt:lpstr>Тема Office</vt:lpstr>
      <vt:lpstr>WEB тесты</vt:lpstr>
      <vt:lpstr>Проблема</vt:lpstr>
      <vt:lpstr>Тесты, режимы, сертификационные экзамены…</vt:lpstr>
      <vt:lpstr>Решение</vt:lpstr>
      <vt:lpstr>Платформа  подготовки к тестам</vt:lpstr>
      <vt:lpstr>Платформа Подготовки</vt:lpstr>
      <vt:lpstr>Стандартные функции</vt:lpstr>
      <vt:lpstr>Стандартные функции</vt:lpstr>
      <vt:lpstr>Стандартные функции</vt:lpstr>
      <vt:lpstr>Стандартные функции</vt:lpstr>
      <vt:lpstr>А также</vt:lpstr>
      <vt:lpstr>Режим  Тренировки</vt:lpstr>
      <vt:lpstr>Режим тренировки</vt:lpstr>
      <vt:lpstr>Режим тренировки</vt:lpstr>
      <vt:lpstr>Режим тренировки</vt:lpstr>
      <vt:lpstr>Ускорение процесса обучения  в разы</vt:lpstr>
      <vt:lpstr>Технологии</vt:lpstr>
      <vt:lpstr>Технологии</vt:lpstr>
      <vt:lpstr>Технологии</vt:lpstr>
      <vt:lpstr>Технологии</vt:lpstr>
      <vt:lpstr>Хостинг?</vt:lpstr>
      <vt:lpstr>Что дальше?</vt:lpstr>
      <vt:lpstr>Развитие режима  тренировки</vt:lpstr>
      <vt:lpstr>Развитие режима  тренировки</vt:lpstr>
      <vt:lpstr>Развитие режима  тренировки</vt:lpstr>
      <vt:lpstr>А теперь –  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тесты</dc:title>
  <dc:creator>Ilya</dc:creator>
  <cp:lastModifiedBy>Ilya</cp:lastModifiedBy>
  <cp:revision>43</cp:revision>
  <dcterms:created xsi:type="dcterms:W3CDTF">2020-05-13T12:43:08Z</dcterms:created>
  <dcterms:modified xsi:type="dcterms:W3CDTF">2020-05-29T13:30:02Z</dcterms:modified>
</cp:coreProperties>
</file>