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4" r:id="rId5"/>
    <p:sldId id="266" r:id="rId6"/>
    <p:sldId id="257" r:id="rId7"/>
    <p:sldId id="265" r:id="rId8"/>
    <p:sldId id="258" r:id="rId9"/>
    <p:sldId id="260" r:id="rId10"/>
    <p:sldId id="269" r:id="rId11"/>
    <p:sldId id="261" r:id="rId12"/>
    <p:sldId id="262" r:id="rId13"/>
    <p:sldId id="267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5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49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27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61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92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26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44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1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49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99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83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F41D-DE06-48BA-ACAE-93CF05357850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11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9F41D-DE06-48BA-ACAE-93CF05357850}" type="datetimeFigureOut">
              <a:rPr lang="ru-RU" smtClean="0"/>
              <a:t>27.05.2020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FC5A6-8AE9-446D-8ED5-00EDF9B92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91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800" dirty="0" smtClean="0"/>
              <a:t>WEB </a:t>
            </a:r>
            <a:r>
              <a:rPr lang="ru-RU" sz="7800" dirty="0" smtClean="0"/>
              <a:t>тесты</a:t>
            </a:r>
            <a:r>
              <a:rPr lang="ru-RU" sz="7500" dirty="0" smtClean="0"/>
              <a:t/>
            </a:r>
            <a:br>
              <a:rPr lang="ru-RU" sz="7500" dirty="0" smtClean="0"/>
            </a:br>
            <a:r>
              <a:rPr lang="ru-RU" sz="1500" dirty="0" smtClean="0"/>
              <a:t>неужели опять…</a:t>
            </a:r>
            <a:endParaRPr lang="ru-RU" sz="15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ru-RU" dirty="0" smtClean="0"/>
              <a:t>Илья Водопьянов.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13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 algn="ctr"/>
            <a:r>
              <a:rPr lang="ru-RU" sz="7800" dirty="0" smtClean="0">
                <a:solidFill>
                  <a:srgbClr val="FF5564"/>
                </a:solidFill>
              </a:rPr>
              <a:t>Хостинг?</a:t>
            </a:r>
            <a:endParaRPr lang="ru-RU" sz="7800" dirty="0">
              <a:solidFill>
                <a:srgbClr val="FF5564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136" y="5030336"/>
            <a:ext cx="23717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2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pPr algn="ctr"/>
            <a:r>
              <a:rPr lang="ru-RU" sz="7800" dirty="0" smtClean="0">
                <a:solidFill>
                  <a:schemeClr val="bg1"/>
                </a:solidFill>
              </a:rPr>
              <a:t>Выводы</a:t>
            </a:r>
            <a:endParaRPr lang="ru-RU" sz="7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47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pPr algn="ctr"/>
            <a:r>
              <a:rPr lang="ru-RU" sz="7800" dirty="0" smtClean="0">
                <a:solidFill>
                  <a:srgbClr val="FF5564"/>
                </a:solidFill>
              </a:rPr>
              <a:t>Получилось классно.</a:t>
            </a:r>
            <a:endParaRPr lang="ru-RU" sz="7800" dirty="0">
              <a:solidFill>
                <a:srgbClr val="FF55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06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pPr algn="ctr"/>
            <a:r>
              <a:rPr lang="ru-RU" sz="7800" dirty="0" smtClean="0">
                <a:solidFill>
                  <a:schemeClr val="bg1"/>
                </a:solidFill>
              </a:rPr>
              <a:t>Посмотреть?</a:t>
            </a:r>
            <a:endParaRPr lang="ru-RU" sz="7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7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pPr algn="ctr"/>
            <a:r>
              <a:rPr lang="ru-RU" sz="7800" dirty="0" smtClean="0">
                <a:solidFill>
                  <a:srgbClr val="FF5564"/>
                </a:solidFill>
              </a:rPr>
              <a:t>Конечно.</a:t>
            </a:r>
            <a:endParaRPr lang="ru-RU" sz="7800" dirty="0">
              <a:solidFill>
                <a:srgbClr val="FF55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1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ru-RU" sz="7800" dirty="0" smtClean="0">
                <a:solidFill>
                  <a:schemeClr val="bg1"/>
                </a:solidFill>
              </a:rPr>
              <a:t>Проблема?</a:t>
            </a:r>
            <a:endParaRPr lang="ru-RU" sz="7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4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7800" i="1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Экзамены,</a:t>
            </a:r>
            <a:r>
              <a:rPr lang="ru-RU" sz="5800" i="1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sz="5800" i="1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5800" i="1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сертификации,</a:t>
            </a:r>
            <a:r>
              <a:rPr lang="ru-RU" sz="7800" i="1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ru-RU" sz="7800" i="1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3800" i="1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проверки</a:t>
            </a:r>
            <a:r>
              <a:rPr lang="ru-RU" sz="3800" i="1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lang="ru-RU" sz="3800" dirty="0">
              <a:solidFill>
                <a:srgbClr val="FF556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77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ru-RU" sz="7800" dirty="0" smtClean="0">
                <a:solidFill>
                  <a:schemeClr val="bg1"/>
                </a:solidFill>
              </a:rPr>
              <a:t>Решение?</a:t>
            </a:r>
            <a:endParaRPr lang="ru-RU" sz="7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ru-RU" sz="7800" i="1" dirty="0" smtClean="0">
                <a:solidFill>
                  <a:srgbClr val="FF55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ЕСТ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ь.</a:t>
            </a:r>
            <a:endParaRPr lang="ru-RU" sz="7800" dirty="0">
              <a:solidFill>
                <a:srgbClr val="FF556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8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sz="6000" i="1" dirty="0" smtClean="0">
                <a:solidFill>
                  <a:srgbClr val="FF5564"/>
                </a:solidFill>
              </a:rPr>
              <a:t>ЕСТ</a:t>
            </a:r>
            <a:r>
              <a:rPr lang="ru-RU" sz="3000" dirty="0" smtClean="0"/>
              <a:t>ь</a:t>
            </a:r>
            <a:endParaRPr lang="ru-RU" sz="3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37243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4800" b="1" dirty="0" smtClean="0">
                <a:solidFill>
                  <a:srgbClr val="FF5564"/>
                </a:solidFill>
              </a:rPr>
              <a:t>Е</a:t>
            </a:r>
            <a:r>
              <a:rPr lang="ru-RU" sz="4600" i="1" dirty="0" smtClean="0"/>
              <a:t>диная</a:t>
            </a:r>
            <a:r>
              <a:rPr lang="ru-RU" sz="4600" i="1" dirty="0" smtClean="0">
                <a:solidFill>
                  <a:srgbClr val="FF5564"/>
                </a:solidFill>
              </a:rPr>
              <a:t> </a:t>
            </a:r>
            <a:r>
              <a:rPr lang="ru-RU" sz="4800" b="1" dirty="0" smtClean="0">
                <a:solidFill>
                  <a:srgbClr val="FF5564"/>
                </a:solidFill>
              </a:rPr>
              <a:t>С</a:t>
            </a:r>
            <a:r>
              <a:rPr lang="ru-RU" sz="4600" i="1" dirty="0" smtClean="0"/>
              <a:t>истема</a:t>
            </a:r>
            <a:r>
              <a:rPr lang="ru-RU" sz="4600" i="1" dirty="0" smtClean="0">
                <a:solidFill>
                  <a:srgbClr val="FF5564"/>
                </a:solidFill>
              </a:rPr>
              <a:t> </a:t>
            </a:r>
            <a:r>
              <a:rPr lang="ru-RU" sz="4800" b="1" dirty="0" smtClean="0">
                <a:solidFill>
                  <a:srgbClr val="FF5564"/>
                </a:solidFill>
              </a:rPr>
              <a:t>Т</a:t>
            </a:r>
            <a:r>
              <a:rPr lang="ru-RU" sz="4600" i="1" dirty="0" smtClean="0"/>
              <a:t>естов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4000" dirty="0" smtClean="0"/>
              <a:t>Идея – </a:t>
            </a:r>
            <a:r>
              <a:rPr lang="ru-RU" sz="4000" b="1" dirty="0" smtClean="0"/>
              <a:t>подготовка к тестам</a:t>
            </a:r>
            <a:endParaRPr lang="ru-RU" sz="4000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4000" dirty="0" smtClean="0"/>
              <a:t>Использование </a:t>
            </a:r>
            <a:r>
              <a:rPr lang="ru-RU" sz="4000" dirty="0" smtClean="0"/>
              <a:t>– </a:t>
            </a:r>
            <a:r>
              <a:rPr lang="ru-RU" sz="4000" b="1" dirty="0" smtClean="0"/>
              <a:t>на любом устройстве</a:t>
            </a:r>
            <a:endParaRPr lang="ru-RU" sz="4000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4000" dirty="0" smtClean="0"/>
              <a:t>Применение – </a:t>
            </a:r>
            <a:r>
              <a:rPr lang="ru-RU" sz="4000" b="1" dirty="0" smtClean="0"/>
              <a:t>где угодно</a:t>
            </a:r>
            <a:endParaRPr lang="ru-RU" sz="4000" dirty="0" smtClean="0"/>
          </a:p>
        </p:txBody>
      </p:sp>
    </p:spTree>
    <p:extLst>
      <p:ext uri="{BB962C8B-B14F-4D97-AF65-F5344CB8AC3E}">
        <p14:creationId xmlns:p14="http://schemas.microsoft.com/office/powerpoint/2010/main" val="317086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ru-RU" sz="7800" dirty="0" smtClean="0">
                <a:solidFill>
                  <a:schemeClr val="bg1"/>
                </a:solidFill>
              </a:rPr>
              <a:t>Подробнее?</a:t>
            </a:r>
            <a:endParaRPr lang="ru-RU" sz="7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82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9525"/>
            <a:ext cx="6747933" cy="1325563"/>
          </a:xfrm>
        </p:spPr>
        <p:txBody>
          <a:bodyPr>
            <a:normAutofit/>
          </a:bodyPr>
          <a:lstStyle/>
          <a:p>
            <a:r>
              <a:rPr lang="ru-RU" sz="6000" dirty="0" smtClean="0">
                <a:solidFill>
                  <a:srgbClr val="FF5564"/>
                </a:solidFill>
              </a:rPr>
              <a:t>Да:</a:t>
            </a:r>
            <a:endParaRPr lang="ru-RU" sz="6000" dirty="0">
              <a:solidFill>
                <a:srgbClr val="FF556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0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4000" dirty="0" smtClean="0"/>
              <a:t>Тесты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3200" dirty="0" smtClean="0">
                <a:latin typeface="+mj-lt"/>
              </a:rPr>
              <a:t>Создавать</a:t>
            </a:r>
            <a:r>
              <a:rPr lang="ru-RU" sz="3200" dirty="0">
                <a:latin typeface="+mj-lt"/>
              </a:rPr>
              <a:t> и</a:t>
            </a:r>
            <a:r>
              <a:rPr lang="ru-RU" sz="3200" dirty="0" smtClean="0">
                <a:latin typeface="+mj-lt"/>
              </a:rPr>
              <a:t> проходить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5205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77017" y="2844007"/>
            <a:ext cx="4702972" cy="1325563"/>
          </a:xfrm>
        </p:spPr>
        <p:txBody>
          <a:bodyPr>
            <a:normAutofit fontScale="90000"/>
          </a:bodyPr>
          <a:lstStyle/>
          <a:p>
            <a:r>
              <a:rPr lang="ru-RU" sz="7800" dirty="0" smtClean="0">
                <a:solidFill>
                  <a:srgbClr val="FF5564"/>
                </a:solidFill>
              </a:rPr>
              <a:t>Технологии</a:t>
            </a:r>
            <a:endParaRPr lang="ru-RU" sz="7800" dirty="0">
              <a:solidFill>
                <a:srgbClr val="FF5564"/>
              </a:solidFill>
            </a:endParaRPr>
          </a:p>
        </p:txBody>
      </p:sp>
      <p:pic>
        <p:nvPicPr>
          <p:cNvPr id="2050" name="Picture 2" descr="Agence Expert Python pour Fin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11" y="3111702"/>
            <a:ext cx="2383367" cy="133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QLAlchemy · GitHub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4" b="29207"/>
          <a:stretch/>
        </p:blipFill>
        <p:spPr bwMode="auto">
          <a:xfrm>
            <a:off x="4720430" y="5971540"/>
            <a:ext cx="2216150" cy="88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ython-telegram-bot · GitHu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126" y="0"/>
            <a:ext cx="1410758" cy="141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QLAlchemy ORM Tutorial for Python Developer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" y="3099066"/>
            <a:ext cx="1359958" cy="135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99" y="4643690"/>
            <a:ext cx="135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60933" y="4646046"/>
            <a:ext cx="2760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Flask </a:t>
            </a:r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ru-RU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 компания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74076" y="5409129"/>
            <a:ext cx="310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SQLAlchemy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107785" y="1410758"/>
            <a:ext cx="3441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 Telegram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64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58</Words>
  <Application>Microsoft Office PowerPoint</Application>
  <PresentationFormat>Широкоэкранный</PresentationFormat>
  <Paragraphs>26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Verdana</vt:lpstr>
      <vt:lpstr>Wingdings</vt:lpstr>
      <vt:lpstr>Тема Office</vt:lpstr>
      <vt:lpstr>WEB тесты неужели опять…</vt:lpstr>
      <vt:lpstr>Проблема?</vt:lpstr>
      <vt:lpstr>Экзамены, сертификации, проверки…</vt:lpstr>
      <vt:lpstr>Решение?</vt:lpstr>
      <vt:lpstr>ЕСТь.</vt:lpstr>
      <vt:lpstr>ЕСТь</vt:lpstr>
      <vt:lpstr>Подробнее?</vt:lpstr>
      <vt:lpstr>Да:</vt:lpstr>
      <vt:lpstr>Технологии</vt:lpstr>
      <vt:lpstr>Хостинг?</vt:lpstr>
      <vt:lpstr>Выводы</vt:lpstr>
      <vt:lpstr>Получилось классно.</vt:lpstr>
      <vt:lpstr>Посмотреть?</vt:lpstr>
      <vt:lpstr>Конечно.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тесты</dc:title>
  <dc:creator>Ilya</dc:creator>
  <cp:lastModifiedBy>Ilya</cp:lastModifiedBy>
  <cp:revision>19</cp:revision>
  <dcterms:created xsi:type="dcterms:W3CDTF">2020-05-13T12:43:08Z</dcterms:created>
  <dcterms:modified xsi:type="dcterms:W3CDTF">2020-05-27T19:12:45Z</dcterms:modified>
</cp:coreProperties>
</file>