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65" r:id="rId4"/>
    <p:sldId id="268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23987B3-F690-458C-B50C-7D1E9356308E}" type="datetimeFigureOut">
              <a:rPr lang="LID4096" smtClean="0"/>
              <a:t>06/04/2024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CE0DA00-BEC5-4391-BB03-AE4B1990329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609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87B3-F690-458C-B50C-7D1E9356308E}" type="datetimeFigureOut">
              <a:rPr lang="LID4096" smtClean="0"/>
              <a:t>06/04/2024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DA00-BEC5-4391-BB03-AE4B1990329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2969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87B3-F690-458C-B50C-7D1E9356308E}" type="datetimeFigureOut">
              <a:rPr lang="LID4096" smtClean="0"/>
              <a:t>06/04/2024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DA00-BEC5-4391-BB03-AE4B1990329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77204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87B3-F690-458C-B50C-7D1E9356308E}" type="datetimeFigureOut">
              <a:rPr lang="LID4096" smtClean="0"/>
              <a:t>06/04/2024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DA00-BEC5-4391-BB03-AE4B1990329B}" type="slidenum">
              <a:rPr lang="LID4096" smtClean="0"/>
              <a:t>‹#›</a:t>
            </a:fld>
            <a:endParaRPr lang="LID4096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3952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87B3-F690-458C-B50C-7D1E9356308E}" type="datetimeFigureOut">
              <a:rPr lang="LID4096" smtClean="0"/>
              <a:t>06/04/2024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DA00-BEC5-4391-BB03-AE4B1990329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3776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87B3-F690-458C-B50C-7D1E9356308E}" type="datetimeFigureOut">
              <a:rPr lang="LID4096" smtClean="0"/>
              <a:t>06/04/2024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DA00-BEC5-4391-BB03-AE4B1990329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5805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87B3-F690-458C-B50C-7D1E9356308E}" type="datetimeFigureOut">
              <a:rPr lang="LID4096" smtClean="0"/>
              <a:t>06/04/2024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DA00-BEC5-4391-BB03-AE4B1990329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8901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87B3-F690-458C-B50C-7D1E9356308E}" type="datetimeFigureOut">
              <a:rPr lang="LID4096" smtClean="0"/>
              <a:t>06/04/2024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DA00-BEC5-4391-BB03-AE4B1990329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963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87B3-F690-458C-B50C-7D1E9356308E}" type="datetimeFigureOut">
              <a:rPr lang="LID4096" smtClean="0"/>
              <a:t>06/04/2024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DA00-BEC5-4391-BB03-AE4B1990329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7088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87B3-F690-458C-B50C-7D1E9356308E}" type="datetimeFigureOut">
              <a:rPr lang="LID4096" smtClean="0"/>
              <a:t>06/04/2024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DA00-BEC5-4391-BB03-AE4B1990329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64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87B3-F690-458C-B50C-7D1E9356308E}" type="datetimeFigureOut">
              <a:rPr lang="LID4096" smtClean="0"/>
              <a:t>06/04/2024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DA00-BEC5-4391-BB03-AE4B1990329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703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87B3-F690-458C-B50C-7D1E9356308E}" type="datetimeFigureOut">
              <a:rPr lang="LID4096" smtClean="0"/>
              <a:t>06/04/2024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DA00-BEC5-4391-BB03-AE4B1990329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2024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87B3-F690-458C-B50C-7D1E9356308E}" type="datetimeFigureOut">
              <a:rPr lang="LID4096" smtClean="0"/>
              <a:t>06/04/2024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DA00-BEC5-4391-BB03-AE4B1990329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291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87B3-F690-458C-B50C-7D1E9356308E}" type="datetimeFigureOut">
              <a:rPr lang="LID4096" smtClean="0"/>
              <a:t>06/04/2024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DA00-BEC5-4391-BB03-AE4B1990329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9730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87B3-F690-458C-B50C-7D1E9356308E}" type="datetimeFigureOut">
              <a:rPr lang="LID4096" smtClean="0"/>
              <a:t>06/04/2024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DA00-BEC5-4391-BB03-AE4B1990329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028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87B3-F690-458C-B50C-7D1E9356308E}" type="datetimeFigureOut">
              <a:rPr lang="LID4096" smtClean="0"/>
              <a:t>06/04/2024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DA00-BEC5-4391-BB03-AE4B1990329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389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87B3-F690-458C-B50C-7D1E9356308E}" type="datetimeFigureOut">
              <a:rPr lang="LID4096" smtClean="0"/>
              <a:t>06/04/2024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DA00-BEC5-4391-BB03-AE4B1990329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17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987B3-F690-458C-B50C-7D1E9356308E}" type="datetimeFigureOut">
              <a:rPr lang="LID4096" smtClean="0"/>
              <a:t>06/04/2024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0DA00-BEC5-4391-BB03-AE4B1990329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9479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E17EE-8594-40BE-9640-ED8AD3949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3" y="252551"/>
            <a:ext cx="8361229" cy="1086238"/>
          </a:xfrm>
        </p:spPr>
        <p:txBody>
          <a:bodyPr/>
          <a:lstStyle/>
          <a:p>
            <a:pPr algn="ctr"/>
            <a:r>
              <a:rPr lang="en-US" dirty="0"/>
              <a:t>Cipher project</a:t>
            </a:r>
            <a:endParaRPr lang="LID4096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5000B9-CF36-4E47-8236-4FCE23BC2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1139" y="2234011"/>
            <a:ext cx="6831673" cy="108623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Made by: Ilia </a:t>
            </a:r>
            <a:r>
              <a:rPr lang="en-US" dirty="0" err="1">
                <a:solidFill>
                  <a:schemeClr val="tx1"/>
                </a:solidFill>
              </a:rPr>
              <a:t>Chistov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11E6B9-0A9F-49CE-B1FA-1A136024C53A}"/>
              </a:ext>
            </a:extLst>
          </p:cNvPr>
          <p:cNvSpPr txBox="1"/>
          <p:nvPr/>
        </p:nvSpPr>
        <p:spPr>
          <a:xfrm>
            <a:off x="3048736" y="1305757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Program is going to read the files, encrypt it and return the keys to decrypt it.</a:t>
            </a:r>
            <a:endParaRPr lang="LID4096" sz="2400" dirty="0"/>
          </a:p>
        </p:txBody>
      </p:sp>
      <p:pic>
        <p:nvPicPr>
          <p:cNvPr id="2050" name="Picture 2" descr="What is initialization vector?">
            <a:extLst>
              <a:ext uri="{FF2B5EF4-FFF2-40B4-BE49-F238E27FC236}">
                <a16:creationId xmlns:a16="http://schemas.microsoft.com/office/drawing/2014/main" id="{A4BD424C-589C-467E-A98D-CB9A95C37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176" y="2557890"/>
            <a:ext cx="4601639" cy="331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962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E17EE-8594-40BE-9640-ED8AD3949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3" y="252551"/>
            <a:ext cx="8361229" cy="1086238"/>
          </a:xfrm>
        </p:spPr>
        <p:txBody>
          <a:bodyPr/>
          <a:lstStyle/>
          <a:p>
            <a:pPr algn="ctr"/>
            <a:r>
              <a:rPr lang="en-US" dirty="0"/>
              <a:t>Encryption class</a:t>
            </a:r>
            <a:endParaRPr lang="LID4096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25A9D42-A62F-4B29-BA14-92DDC3FC4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7" y="1755235"/>
            <a:ext cx="30480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5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E17EE-8594-40BE-9640-ED8AD3949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3" y="252551"/>
            <a:ext cx="8361229" cy="1086238"/>
          </a:xfrm>
        </p:spPr>
        <p:txBody>
          <a:bodyPr/>
          <a:lstStyle/>
          <a:p>
            <a:pPr algn="ctr"/>
            <a:r>
              <a:rPr lang="en-US" dirty="0"/>
              <a:t>Encryption class</a:t>
            </a:r>
            <a:endParaRPr lang="LID4096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6E6F7D-03A4-43EC-82DA-A40F50806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84" y="1924651"/>
            <a:ext cx="61436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84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85FD0C-CEBB-4C80-847C-93F828B2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test it!</a:t>
            </a:r>
            <a:endParaRPr lang="LID4096" dirty="0"/>
          </a:p>
        </p:txBody>
      </p:sp>
      <p:pic>
        <p:nvPicPr>
          <p:cNvPr id="1026" name="Picture 2" descr="Security GIFs - Find &amp; Share on GIPHY">
            <a:extLst>
              <a:ext uri="{FF2B5EF4-FFF2-40B4-BE49-F238E27FC236}">
                <a16:creationId xmlns:a16="http://schemas.microsoft.com/office/drawing/2014/main" id="{57F41AA9-1A1C-4217-9849-B7A834DEF0A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55" y="2352583"/>
            <a:ext cx="3311001" cy="248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3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E17EE-8594-40BE-9640-ED8AD3949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3" y="252551"/>
            <a:ext cx="8361229" cy="1086238"/>
          </a:xfrm>
        </p:spPr>
        <p:txBody>
          <a:bodyPr/>
          <a:lstStyle/>
          <a:p>
            <a:pPr algn="ctr"/>
            <a:r>
              <a:rPr lang="en-US" dirty="0"/>
              <a:t>Technologies, Libraries</a:t>
            </a:r>
            <a:endParaRPr lang="LID4096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5000B9-CF36-4E47-8236-4FCE23BC2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0" y="1781250"/>
            <a:ext cx="6831673" cy="3083713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IDE: Visual Studio Code</a:t>
            </a:r>
          </a:p>
          <a:p>
            <a:r>
              <a:rPr lang="en-US" i="1" dirty="0">
                <a:solidFill>
                  <a:schemeClr val="tx1"/>
                </a:solidFill>
              </a:rPr>
              <a:t>Language: Java</a:t>
            </a:r>
          </a:p>
          <a:p>
            <a:r>
              <a:rPr lang="en-US" i="1" dirty="0">
                <a:solidFill>
                  <a:schemeClr val="tx1"/>
                </a:solidFill>
              </a:rPr>
              <a:t>Libraries: </a:t>
            </a:r>
            <a:r>
              <a:rPr lang="en-US" i="1" dirty="0" err="1">
                <a:solidFill>
                  <a:schemeClr val="tx1"/>
                </a:solidFill>
              </a:rPr>
              <a:t>javax.crypto</a:t>
            </a:r>
            <a:r>
              <a:rPr lang="en-US" i="1" dirty="0">
                <a:solidFill>
                  <a:schemeClr val="tx1"/>
                </a:solidFill>
              </a:rPr>
              <a:t>, java.io, </a:t>
            </a:r>
            <a:r>
              <a:rPr lang="en-US" i="1" dirty="0" err="1">
                <a:solidFill>
                  <a:schemeClr val="tx1"/>
                </a:solidFill>
              </a:rPr>
              <a:t>java.util</a:t>
            </a:r>
            <a:endParaRPr lang="en-US" i="1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Source: https://docs.oracle.com/</a:t>
            </a:r>
          </a:p>
          <a:p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935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E17EE-8594-40BE-9640-ED8AD3949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3" y="252551"/>
            <a:ext cx="8361229" cy="1086238"/>
          </a:xfrm>
        </p:spPr>
        <p:txBody>
          <a:bodyPr/>
          <a:lstStyle/>
          <a:p>
            <a:pPr algn="ctr"/>
            <a:r>
              <a:rPr lang="en-US" dirty="0"/>
              <a:t>Main class</a:t>
            </a:r>
            <a:endParaRPr lang="LID4096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2D9829-C9EE-426A-9D12-20574403B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959" y="1701876"/>
            <a:ext cx="36480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9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E17EE-8594-40BE-9640-ED8AD3949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3" y="252551"/>
            <a:ext cx="8361229" cy="1086238"/>
          </a:xfrm>
        </p:spPr>
        <p:txBody>
          <a:bodyPr/>
          <a:lstStyle/>
          <a:p>
            <a:pPr algn="ctr"/>
            <a:r>
              <a:rPr lang="en-US" dirty="0"/>
              <a:t>Main class</a:t>
            </a:r>
            <a:endParaRPr lang="LID4096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6BD441-6E2C-4094-97F1-5D0828973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61" y="1760731"/>
            <a:ext cx="5609439" cy="48025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2B9A32-833A-4FC2-A971-09DA3B0B9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454" y="1338789"/>
            <a:ext cx="4779291" cy="546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7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E17EE-8594-40BE-9640-ED8AD3949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3" y="252551"/>
            <a:ext cx="8361229" cy="1086238"/>
          </a:xfrm>
        </p:spPr>
        <p:txBody>
          <a:bodyPr/>
          <a:lstStyle/>
          <a:p>
            <a:pPr algn="ctr"/>
            <a:r>
              <a:rPr lang="en-US" dirty="0"/>
              <a:t>Decryption class</a:t>
            </a:r>
            <a:endParaRPr lang="LID4096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B03BF5-D05E-4A72-830A-FADBE2584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037" y="2357437"/>
            <a:ext cx="39719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0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E17EE-8594-40BE-9640-ED8AD3949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3" y="252551"/>
            <a:ext cx="8361229" cy="1086238"/>
          </a:xfrm>
        </p:spPr>
        <p:txBody>
          <a:bodyPr/>
          <a:lstStyle/>
          <a:p>
            <a:pPr algn="ctr"/>
            <a:r>
              <a:rPr lang="en-US" dirty="0"/>
              <a:t>Decryption class</a:t>
            </a:r>
            <a:endParaRPr lang="LID4096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F7DB33F-E1EA-4CCA-8E61-03423F3A2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04" y="1653558"/>
            <a:ext cx="6817695" cy="355088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892B58F-AC81-4EB0-B26F-5A1F35ACD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237" y="1614486"/>
            <a:ext cx="31051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8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E17EE-8594-40BE-9640-ED8AD3949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3" y="252551"/>
            <a:ext cx="8361229" cy="1086238"/>
          </a:xfrm>
        </p:spPr>
        <p:txBody>
          <a:bodyPr/>
          <a:lstStyle/>
          <a:p>
            <a:pPr algn="ctr"/>
            <a:r>
              <a:rPr lang="en-US" dirty="0"/>
              <a:t>Decryption class</a:t>
            </a:r>
            <a:endParaRPr lang="LID4096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373E93-3718-4517-B888-80446445F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2286000"/>
            <a:ext cx="62960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0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E17EE-8594-40BE-9640-ED8AD3949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3" y="252551"/>
            <a:ext cx="8361229" cy="1086238"/>
          </a:xfrm>
        </p:spPr>
        <p:txBody>
          <a:bodyPr/>
          <a:lstStyle/>
          <a:p>
            <a:pPr algn="ctr"/>
            <a:r>
              <a:rPr lang="en-US" dirty="0"/>
              <a:t>Decryption class</a:t>
            </a:r>
            <a:endParaRPr lang="LID4096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A3327E-2B38-4423-ACEA-8D2779657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7" y="1959421"/>
            <a:ext cx="30480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57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E17EE-8594-40BE-9640-ED8AD3949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3" y="252551"/>
            <a:ext cx="8361229" cy="1086238"/>
          </a:xfrm>
        </p:spPr>
        <p:txBody>
          <a:bodyPr/>
          <a:lstStyle/>
          <a:p>
            <a:pPr algn="ctr"/>
            <a:r>
              <a:rPr lang="en-US" dirty="0"/>
              <a:t>Encryption class</a:t>
            </a:r>
            <a:endParaRPr lang="LID4096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487F324-DD5F-43CD-B15B-9FEEBDA7C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25" y="1440660"/>
            <a:ext cx="6793920" cy="347290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3876C21-2F00-4584-B329-572B101D3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801" y="1338789"/>
            <a:ext cx="35909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95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147</TotalTime>
  <Words>81</Words>
  <Application>Microsoft Office PowerPoint</Application>
  <PresentationFormat>Широкоэкранный</PresentationFormat>
  <Paragraphs>18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Tw Cen MT</vt:lpstr>
      <vt:lpstr>Контур</vt:lpstr>
      <vt:lpstr>Cipher project</vt:lpstr>
      <vt:lpstr>Technologies, Libraries</vt:lpstr>
      <vt:lpstr>Main class</vt:lpstr>
      <vt:lpstr>Main class</vt:lpstr>
      <vt:lpstr>Decryption class</vt:lpstr>
      <vt:lpstr>Decryption class</vt:lpstr>
      <vt:lpstr>Decryption class</vt:lpstr>
      <vt:lpstr>Decryption class</vt:lpstr>
      <vt:lpstr>Encryption class</vt:lpstr>
      <vt:lpstr>Encryption class</vt:lpstr>
      <vt:lpstr>Encryption class</vt:lpstr>
      <vt:lpstr>Let’s test 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Cipher project</dc:title>
  <dc:creator>IlIXA IlIXA</dc:creator>
  <cp:lastModifiedBy>IlIXA IlIXA</cp:lastModifiedBy>
  <cp:revision>8</cp:revision>
  <dcterms:created xsi:type="dcterms:W3CDTF">2024-06-04T22:40:39Z</dcterms:created>
  <dcterms:modified xsi:type="dcterms:W3CDTF">2024-06-05T01:07:51Z</dcterms:modified>
</cp:coreProperties>
</file>