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6306/" TargetMode="External"/><Relationship Id="rId2" Type="http://schemas.openxmlformats.org/officeDocument/2006/relationships/hyperlink" Target="https://developer.mozilla.org/ru/docs/We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" TargetMode="External"/><Relationship Id="rId4" Type="http://schemas.openxmlformats.org/officeDocument/2006/relationships/hyperlink" Target="https://getbootstrap.com/docs/5.1/getting-started/introdu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360035" cy="2971801"/>
          </a:xfrm>
        </p:spPr>
        <p:txBody>
          <a:bodyPr/>
          <a:lstStyle/>
          <a:p>
            <a:r>
              <a:rPr lang="ru-RU" dirty="0" smtClean="0"/>
              <a:t>Платформа с курсами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</a:t>
            </a:r>
            <a:r>
              <a:rPr lang="en-US" dirty="0" smtClean="0"/>
              <a:t>:</a:t>
            </a:r>
          </a:p>
          <a:p>
            <a:r>
              <a:rPr lang="ru-RU" dirty="0" err="1" smtClean="0"/>
              <a:t>Плесский</a:t>
            </a:r>
            <a:r>
              <a:rPr lang="ru-RU" dirty="0" smtClean="0"/>
              <a:t> Илья</a:t>
            </a:r>
          </a:p>
          <a:p>
            <a:r>
              <a:rPr lang="ru-RU" dirty="0" smtClean="0"/>
              <a:t>Лобков Антон</a:t>
            </a:r>
          </a:p>
          <a:p>
            <a:r>
              <a:rPr lang="ru-RU" dirty="0" smtClean="0"/>
              <a:t>Морозов Григорий</a:t>
            </a:r>
          </a:p>
        </p:txBody>
      </p:sp>
    </p:spTree>
    <p:extLst>
      <p:ext uri="{BB962C8B-B14F-4D97-AF65-F5344CB8AC3E}">
        <p14:creationId xmlns:p14="http://schemas.microsoft.com/office/powerpoint/2010/main" val="30682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 + JQuery</a:t>
            </a:r>
          </a:p>
          <a:p>
            <a:pPr marL="0" indent="0">
              <a:buNone/>
            </a:pPr>
            <a:r>
              <a:rPr lang="en-US" dirty="0" smtClean="0"/>
              <a:t>HTML + CSS + </a:t>
            </a:r>
            <a:r>
              <a:rPr lang="en-US" dirty="0" err="1" smtClean="0"/>
              <a:t>BootStrap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python </a:t>
            </a:r>
          </a:p>
          <a:p>
            <a:pPr marL="0" indent="0">
              <a:buNone/>
            </a:pPr>
            <a:r>
              <a:rPr lang="en-US" dirty="0" err="1" smtClean="0"/>
              <a:t>SQLAlchemy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FlaskLogin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SQLite3</a:t>
            </a:r>
          </a:p>
          <a:p>
            <a:pPr marL="0" indent="0">
              <a:buNone/>
            </a:pPr>
            <a:r>
              <a:rPr lang="en-US" dirty="0" smtClean="0"/>
              <a:t>Flask: </a:t>
            </a:r>
            <a:r>
              <a:rPr lang="en-US" dirty="0" err="1" smtClean="0"/>
              <a:t>FlaskLogin</a:t>
            </a:r>
            <a:r>
              <a:rPr lang="en-US" dirty="0" smtClean="0"/>
              <a:t>, flask-migrate</a:t>
            </a:r>
          </a:p>
        </p:txBody>
      </p:sp>
    </p:spTree>
    <p:extLst>
      <p:ext uri="{BB962C8B-B14F-4D97-AF65-F5344CB8AC3E}">
        <p14:creationId xmlns:p14="http://schemas.microsoft.com/office/powerpoint/2010/main" val="410529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2313" y="314343"/>
            <a:ext cx="8534400" cy="1507067"/>
          </a:xfrm>
        </p:spPr>
        <p:txBody>
          <a:bodyPr/>
          <a:lstStyle/>
          <a:p>
            <a:r>
              <a:rPr lang="ru-RU" dirty="0" smtClean="0"/>
              <a:t>Использованная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5469" y="2047008"/>
            <a:ext cx="9858895" cy="405453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hlinkClick r:id="rId2"/>
              </a:rPr>
              <a:t>Веб-технологии для разработчиков | MDN (mozilla.org</a:t>
            </a:r>
            <a:r>
              <a:rPr lang="ru-RU" dirty="0" smtClean="0">
                <a:hlinkClick r:id="rId2"/>
              </a:rPr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hlinkClick r:id="rId3" tooltip="https://habr.com/ru/post/346306/"/>
              </a:rPr>
              <a:t>Мега-учебник </a:t>
            </a:r>
            <a:r>
              <a:rPr lang="en-US" dirty="0" smtClean="0">
                <a:hlinkClick r:id="rId3" tooltip="https://habr.com/ru/post/346306/"/>
              </a:rPr>
              <a:t>Flask (Miguel </a:t>
            </a:r>
            <a:r>
              <a:rPr lang="en-US" dirty="0" err="1" smtClean="0">
                <a:hlinkClick r:id="rId3" tooltip="https://habr.com/ru/post/346306/"/>
              </a:rPr>
              <a:t>Grinberg</a:t>
            </a:r>
            <a:r>
              <a:rPr lang="en-US" dirty="0" smtClean="0">
                <a:hlinkClick r:id="rId3" tooltip="https://habr.com/ru/post/346306/"/>
              </a:rPr>
              <a:t>) https</a:t>
            </a:r>
            <a:r>
              <a:rPr lang="en-US" dirty="0">
                <a:hlinkClick r:id="rId3" tooltip="https://habr.com/ru/post/346306/"/>
              </a:rPr>
              <a:t>://habr.com/ru/post/346306</a:t>
            </a:r>
            <a:r>
              <a:rPr lang="en-US" dirty="0" smtClean="0">
                <a:hlinkClick r:id="rId3" tooltip="https://habr.com/ru/post/346306/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err="1" smtClean="0"/>
              <a:t>BootStrap</a:t>
            </a:r>
            <a:r>
              <a:rPr lang="en-US" u="sng" dirty="0" smtClean="0"/>
              <a:t> </a:t>
            </a:r>
            <a:r>
              <a:rPr lang="en-US" u="sng" dirty="0"/>
              <a:t>(</a:t>
            </a:r>
            <a:r>
              <a:rPr lang="en-US" u="sng" dirty="0">
                <a:hlinkClick r:id="rId4"/>
              </a:rPr>
              <a:t>https://getbootstrap.com/docs/5.1/getting-started/introduction</a:t>
            </a:r>
            <a:r>
              <a:rPr lang="en-US" u="sng" dirty="0" smtClean="0">
                <a:hlinkClick r:id="rId4"/>
              </a:rPr>
              <a:t>/</a:t>
            </a:r>
            <a:r>
              <a:rPr lang="en-US" u="sng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hlinkClick r:id="rId5" tooltip="https://api.jquery.com/"/>
              </a:rPr>
              <a:t>JQuery https</a:t>
            </a:r>
            <a:r>
              <a:rPr lang="en-US" dirty="0">
                <a:hlinkClick r:id="rId5" tooltip="https://api.jquery.com/"/>
              </a:rPr>
              <a:t>://api.jquery.com</a:t>
            </a:r>
            <a:r>
              <a:rPr lang="en-US" dirty="0" smtClean="0">
                <a:hlinkClick r:id="rId5" tooltip="https://api.jquery.com/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41954665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61</Words>
  <Application>Microsoft Office PowerPoint</Application>
  <PresentationFormat>Широкоэкранный</PresentationFormat>
  <Paragraphs>18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Сектор</vt:lpstr>
      <vt:lpstr>Платформа с курсами</vt:lpstr>
      <vt:lpstr>Использованные технологии</vt:lpstr>
      <vt:lpstr>Использованная литература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с курсами</dc:title>
  <dc:creator>Григорий</dc:creator>
  <cp:lastModifiedBy>Григорий</cp:lastModifiedBy>
  <cp:revision>2</cp:revision>
  <dcterms:created xsi:type="dcterms:W3CDTF">2022-04-13T18:10:59Z</dcterms:created>
  <dcterms:modified xsi:type="dcterms:W3CDTF">2022-04-13T18:25:01Z</dcterms:modified>
</cp:coreProperties>
</file>