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BF41D-12C2-42A4-9278-8373FAC1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4B8941-17A5-49A1-9CFA-464880631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D552D-3F1A-4788-87A0-174A16FF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2A818-8FA5-4E5A-82C6-490B37EB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27990-3118-4331-94AA-83F5E658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D96BF-D843-4076-A104-8663305E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DB339-F998-46C4-B2E3-021A59A5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C1623-9F54-4741-B090-8D47F9CB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3136C-FA8B-4019-8CF9-97DBC386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3572C-8250-44AD-B0E6-E0071C9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27BF99-6372-4EFD-9AB3-B21AF1455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E303CE-5AFE-4BB4-9CEB-30EB40C7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AB14-5FF0-4B25-BEBC-77A04019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2A5CD-9347-4E21-B21B-C92A63EB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BEE4D-9CBB-4070-B4F1-EDDEA77A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F8077-5EA6-4A9D-B183-1239123E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4E4D3-0E0E-4D90-8E97-FC8A0B92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4864F-EF89-40D9-81C5-8FE00970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1B249-3F9B-47CF-AA88-B799A608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70490-1583-4382-B557-3C47013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8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AB28D-20E5-46FD-9A09-8E1A789D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808992-2160-4FCE-9E7E-A27AB8EF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B5E5A-CCC5-44BE-BB23-2F42602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BE0BC-DAD9-4714-A960-882F303A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46D81-4A83-48B7-A556-2DFE31C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7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7A5B5-7278-40A0-BADA-5F0C913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43BF8-E5ED-4EB8-86DC-140EA5C7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DD93F-C077-4AA2-B938-94E39E0A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7093F-7311-4A55-B3EE-C9DA475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CEB26-28CE-437D-B67D-CA9E6286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7383C8-8194-4CF8-BA19-EE4EDFB9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705DC-9BCB-47F1-82DE-D0B30713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67B1D-9F10-463B-8BFA-905FD812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C75A5-BEE0-40AA-9196-63F1BE245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868F1C-DB90-40B9-83BE-4B9CD187E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4CD56-394C-4C59-BC80-47C89C32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C9795B-4F90-4F6E-B03A-F8379CBC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72833C-C92E-41B7-8380-6391EFA3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AA7386-65A1-4D44-A65F-15193D8F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7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B85BB-3308-4544-9B83-1FF23209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C19E9F-4D8E-41EC-A524-41F3869B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A2FE81-2CC8-4223-AA55-3BC262A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1D3F44-77CE-4D3D-A20D-AA4FA30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8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3C5536-012F-4CE8-A6D6-E7DD4B17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18FD37-3CC0-47C7-AD8D-923C0B68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5DC163-C7E2-461E-94A3-45AFFEC1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4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818AE-8733-42B3-A3D0-5389FAA2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783E8-39AC-40E3-BCC1-2BFE08B8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8DB907-D16F-4969-8A2B-228AA4CD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9BB66-2894-4901-8A8A-01DC169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EC9B15-1202-4B19-8E60-BAAD6B72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4B0A9-90CA-450C-9452-F6974ECA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3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5C1ED-FB20-4F3C-88F1-0F517C59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31530-73A6-4C57-BBBA-006028F67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6C58F5-C445-4360-9414-2921DA43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C5736-29AB-4875-8289-478740F6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B5C6BF-E42E-46AA-9B40-C007B9BB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C045E-8F5F-4CAE-8BFA-5A4E43CF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rgbClr val="091028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B897-4851-4814-B598-04E5671D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10390-9FA3-4F62-82BA-23CDAFEF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3DA23-A9D4-4DF8-B6DA-3DF31FB87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0AEF-E90B-4EB1-A096-C6123B733B7F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E1925-07D3-4773-BDED-FD43228AF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B261D-61EC-4382-9EC0-F924D4E16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E438-B87E-4FED-B583-DF6507CF1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8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FE46B7-214E-431F-AB26-8BAF79A0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8EF23-F93C-45C0-ABEC-CAECA93F72DE}"/>
              </a:ext>
            </a:extLst>
          </p:cNvPr>
          <p:cNvSpPr txBox="1"/>
          <p:nvPr/>
        </p:nvSpPr>
        <p:spPr>
          <a:xfrm>
            <a:off x="7753829" y="4301219"/>
            <a:ext cx="3399183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Авторы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1"/>
                </a:solidFill>
                <a:latin typeface="Museo Sans Cyrl 700" panose="02000000000000000000" pitchFamily="2" charset="-52"/>
              </a:rPr>
              <a:t>Плесский</a:t>
            </a:r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 Илья</a:t>
            </a:r>
            <a:endParaRPr lang="en-US" dirty="0">
              <a:solidFill>
                <a:schemeClr val="bg1"/>
              </a:solidFill>
              <a:latin typeface="Museo Sans Cyrl 700" panose="020000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Лобков Антон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Морозов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22436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0E541-821A-43A0-A266-2DAD3E55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92F38-F3CF-4231-9D8A-0388E219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Создать платформу для создания и прохождения курсов</a:t>
            </a:r>
          </a:p>
          <a:p>
            <a:r>
              <a:rPr lang="ru-RU" dirty="0">
                <a:solidFill>
                  <a:schemeClr val="bg1"/>
                </a:solidFill>
              </a:rPr>
              <a:t>Добавить возможность для форматирования текста</a:t>
            </a:r>
          </a:p>
          <a:p>
            <a:r>
              <a:rPr lang="ru-RU" dirty="0">
                <a:solidFill>
                  <a:schemeClr val="bg1"/>
                </a:solidFill>
              </a:rPr>
              <a:t>Реализовать домашние задания</a:t>
            </a:r>
          </a:p>
          <a:p>
            <a:r>
              <a:rPr lang="ru-RU" dirty="0">
                <a:solidFill>
                  <a:schemeClr val="bg1"/>
                </a:solidFill>
              </a:rPr>
              <a:t>Добавить возможность оценивать курсы</a:t>
            </a:r>
          </a:p>
          <a:p>
            <a:r>
              <a:rPr lang="ru-RU" dirty="0">
                <a:solidFill>
                  <a:schemeClr val="bg1"/>
                </a:solidFill>
              </a:rPr>
              <a:t>Сделать удобный поиск по курсам</a:t>
            </a:r>
          </a:p>
        </p:txBody>
      </p:sp>
    </p:spTree>
    <p:extLst>
      <p:ext uri="{BB962C8B-B14F-4D97-AF65-F5344CB8AC3E}">
        <p14:creationId xmlns:p14="http://schemas.microsoft.com/office/powerpoint/2010/main" val="247492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04B85-1127-47C8-87C1-612CB41A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5589A-25BA-406E-9A72-493353A5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  <a:p>
            <a:r>
              <a:rPr lang="en-US" dirty="0">
                <a:solidFill>
                  <a:schemeClr val="bg1"/>
                </a:solidFill>
              </a:rPr>
              <a:t>JavaScript + jQuery</a:t>
            </a:r>
          </a:p>
          <a:p>
            <a:r>
              <a:rPr lang="en-US" dirty="0">
                <a:solidFill>
                  <a:schemeClr val="bg1"/>
                </a:solidFill>
              </a:rPr>
              <a:t>HTML + CSS + </a:t>
            </a:r>
            <a:r>
              <a:rPr lang="en-US" dirty="0" err="1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SQLAlchemy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SQLite3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0D0E1-03C5-429C-A5BC-BCCB34F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Регистрация и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C61856-E3F6-49E7-B97B-B646D0671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182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09690F-24E1-459E-A25E-1AC8DAE6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3890"/>
            <a:ext cx="10515600" cy="22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DD151-F839-407C-8DE3-ED24E0A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Профиль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957A9-E7ED-40F5-873F-4D353A8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6BF6B-3DCE-40FA-9A90-F2CAD7D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Museo Sans Cyrl 700" panose="02000000000000000000" pitchFamily="2" charset="-52"/>
              </a:rPr>
              <a:t>Страница курса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D39AEF-DAAA-4127-BE50-C3A9903E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08" y="1434685"/>
            <a:ext cx="8885583" cy="4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B4DBB-F3EE-49CC-AE95-898437FB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8A3A2-4E6F-4380-B252-9BEA6196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379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Museo Sans Cyrl 700</vt:lpstr>
      <vt:lpstr>Тема Office</vt:lpstr>
      <vt:lpstr>Презентация PowerPoint</vt:lpstr>
      <vt:lpstr>Цели проекта</vt:lpstr>
      <vt:lpstr>Использованные технологии</vt:lpstr>
      <vt:lpstr>Регистрация и вход</vt:lpstr>
      <vt:lpstr>Профиль</vt:lpstr>
      <vt:lpstr>Страница курса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Лобков</dc:creator>
  <cp:lastModifiedBy>Антон Лобков</cp:lastModifiedBy>
  <cp:revision>1</cp:revision>
  <dcterms:created xsi:type="dcterms:W3CDTF">2022-04-24T15:06:53Z</dcterms:created>
  <dcterms:modified xsi:type="dcterms:W3CDTF">2022-04-24T16:21:36Z</dcterms:modified>
</cp:coreProperties>
</file>