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9" r:id="rId7"/>
    <p:sldId id="271" r:id="rId8"/>
    <p:sldId id="270" r:id="rId9"/>
    <p:sldId id="264" r:id="rId10"/>
    <p:sldId id="265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7661B-D2A4-4862-B463-EA8128E73821}" v="111" dt="2021-08-26T12:23:48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Gozhin" userId="87f7eb75-c0b4-45fc-b9c4-da492eb51570" providerId="ADAL" clId="{F687661B-D2A4-4862-B463-EA8128E73821}"/>
    <pc:docChg chg="undo custSel addSld delSld modSld sldOrd">
      <pc:chgData name="Ilia Gozhin" userId="87f7eb75-c0b4-45fc-b9c4-da492eb51570" providerId="ADAL" clId="{F687661B-D2A4-4862-B463-EA8128E73821}" dt="2021-08-26T15:31:17.890" v="2652"/>
      <pc:docMkLst>
        <pc:docMk/>
      </pc:docMkLst>
      <pc:sldChg chg="addSp delSp modSp del mod">
        <pc:chgData name="Ilia Gozhin" userId="87f7eb75-c0b4-45fc-b9c4-da492eb51570" providerId="ADAL" clId="{F687661B-D2A4-4862-B463-EA8128E73821}" dt="2021-08-26T11:39:27.983" v="1569" actId="2696"/>
        <pc:sldMkLst>
          <pc:docMk/>
          <pc:sldMk cId="912456765" sldId="262"/>
        </pc:sldMkLst>
        <pc:spChg chg="mod">
          <ac:chgData name="Ilia Gozhin" userId="87f7eb75-c0b4-45fc-b9c4-da492eb51570" providerId="ADAL" clId="{F687661B-D2A4-4862-B463-EA8128E73821}" dt="2021-08-26T11:12:42.377" v="1192" actId="1076"/>
          <ac:spMkLst>
            <pc:docMk/>
            <pc:sldMk cId="912456765" sldId="262"/>
            <ac:spMk id="4" creationId="{541354FB-CF96-4819-8B00-B987F46B2077}"/>
          </ac:spMkLst>
        </pc:spChg>
        <pc:spChg chg="add del mod">
          <ac:chgData name="Ilia Gozhin" userId="87f7eb75-c0b4-45fc-b9c4-da492eb51570" providerId="ADAL" clId="{F687661B-D2A4-4862-B463-EA8128E73821}" dt="2021-08-26T11:12:45.908" v="1193" actId="478"/>
          <ac:spMkLst>
            <pc:docMk/>
            <pc:sldMk cId="912456765" sldId="262"/>
            <ac:spMk id="5" creationId="{D99E34EE-3FD2-48A5-9422-D4ED04528C20}"/>
          </ac:spMkLst>
        </pc:spChg>
        <pc:spChg chg="del mod">
          <ac:chgData name="Ilia Gozhin" userId="87f7eb75-c0b4-45fc-b9c4-da492eb51570" providerId="ADAL" clId="{F687661B-D2A4-4862-B463-EA8128E73821}" dt="2021-08-26T11:12:45.908" v="1193" actId="478"/>
          <ac:spMkLst>
            <pc:docMk/>
            <pc:sldMk cId="912456765" sldId="262"/>
            <ac:spMk id="6" creationId="{79872792-593A-4F46-A597-2962D4B0E07B}"/>
          </ac:spMkLst>
        </pc:spChg>
        <pc:spChg chg="del mod">
          <ac:chgData name="Ilia Gozhin" userId="87f7eb75-c0b4-45fc-b9c4-da492eb51570" providerId="ADAL" clId="{F687661B-D2A4-4862-B463-EA8128E73821}" dt="2021-08-26T11:12:45.908" v="1193" actId="478"/>
          <ac:spMkLst>
            <pc:docMk/>
            <pc:sldMk cId="912456765" sldId="262"/>
            <ac:spMk id="8" creationId="{0211E169-2271-457E-8909-5DBCA4C30C43}"/>
          </ac:spMkLst>
        </pc:spChg>
        <pc:spChg chg="add mod">
          <ac:chgData name="Ilia Gozhin" userId="87f7eb75-c0b4-45fc-b9c4-da492eb51570" providerId="ADAL" clId="{F687661B-D2A4-4862-B463-EA8128E73821}" dt="2021-08-26T11:26:33.015" v="1314" actId="208"/>
          <ac:spMkLst>
            <pc:docMk/>
            <pc:sldMk cId="912456765" sldId="262"/>
            <ac:spMk id="62" creationId="{16619DB9-2A30-498A-929F-0D5335209C3C}"/>
          </ac:spMkLst>
        </pc:spChg>
        <pc:spChg chg="add mod">
          <ac:chgData name="Ilia Gozhin" userId="87f7eb75-c0b4-45fc-b9c4-da492eb51570" providerId="ADAL" clId="{F687661B-D2A4-4862-B463-EA8128E73821}" dt="2021-08-26T11:28:04.218" v="1330" actId="1076"/>
          <ac:spMkLst>
            <pc:docMk/>
            <pc:sldMk cId="912456765" sldId="262"/>
            <ac:spMk id="64" creationId="{4A89EC34-1053-4691-B8F5-0288E3389CAD}"/>
          </ac:spMkLst>
        </pc:spChg>
        <pc:spChg chg="add mod">
          <ac:chgData name="Ilia Gozhin" userId="87f7eb75-c0b4-45fc-b9c4-da492eb51570" providerId="ADAL" clId="{F687661B-D2A4-4862-B463-EA8128E73821}" dt="2021-08-26T11:28:06.953" v="1331" actId="1076"/>
          <ac:spMkLst>
            <pc:docMk/>
            <pc:sldMk cId="912456765" sldId="262"/>
            <ac:spMk id="66" creationId="{A9EE7109-2E45-459B-8773-5C761D76902D}"/>
          </ac:spMkLst>
        </pc:spChg>
        <pc:spChg chg="add mod">
          <ac:chgData name="Ilia Gozhin" userId="87f7eb75-c0b4-45fc-b9c4-da492eb51570" providerId="ADAL" clId="{F687661B-D2A4-4862-B463-EA8128E73821}" dt="2021-08-26T11:28:41.293" v="1340" actId="1076"/>
          <ac:spMkLst>
            <pc:docMk/>
            <pc:sldMk cId="912456765" sldId="262"/>
            <ac:spMk id="68" creationId="{4CE8009C-6F5C-4624-8B8F-CF374A7B759B}"/>
          </ac:spMkLst>
        </pc:spChg>
        <pc:picChg chg="add del mod">
          <ac:chgData name="Ilia Gozhin" userId="87f7eb75-c0b4-45fc-b9c4-da492eb51570" providerId="ADAL" clId="{F687661B-D2A4-4862-B463-EA8128E73821}" dt="2021-08-26T11:11:10.580" v="1190" actId="478"/>
          <ac:picMkLst>
            <pc:docMk/>
            <pc:sldMk cId="912456765" sldId="262"/>
            <ac:picMk id="7" creationId="{0406AC00-BAAE-4F05-AA02-A01B380FD1B9}"/>
          </ac:picMkLst>
        </pc:picChg>
        <pc:picChg chg="add mod">
          <ac:chgData name="Ilia Gozhin" userId="87f7eb75-c0b4-45fc-b9c4-da492eb51570" providerId="ADAL" clId="{F687661B-D2A4-4862-B463-EA8128E73821}" dt="2021-08-26T11:13:07.461" v="1198" actId="14100"/>
          <ac:picMkLst>
            <pc:docMk/>
            <pc:sldMk cId="912456765" sldId="262"/>
            <ac:picMk id="11" creationId="{EC32394A-8902-49E0-A6A7-7AA215A2D6D3}"/>
          </ac:picMkLst>
        </pc:picChg>
        <pc:picChg chg="add mod">
          <ac:chgData name="Ilia Gozhin" userId="87f7eb75-c0b4-45fc-b9c4-da492eb51570" providerId="ADAL" clId="{F687661B-D2A4-4862-B463-EA8128E73821}" dt="2021-08-26T11:26:35.309" v="1315" actId="1076"/>
          <ac:picMkLst>
            <pc:docMk/>
            <pc:sldMk cId="912456765" sldId="262"/>
            <ac:picMk id="13" creationId="{DED15455-987E-4A3B-B244-B71D1337BEF1}"/>
          </ac:picMkLst>
        </pc:picChg>
        <pc:picChg chg="add mod">
          <ac:chgData name="Ilia Gozhin" userId="87f7eb75-c0b4-45fc-b9c4-da492eb51570" providerId="ADAL" clId="{F687661B-D2A4-4862-B463-EA8128E73821}" dt="2021-08-26T11:28:42.315" v="1341" actId="1076"/>
          <ac:picMkLst>
            <pc:docMk/>
            <pc:sldMk cId="912456765" sldId="262"/>
            <ac:picMk id="15" creationId="{57FA18C8-C8FF-4B7A-8B3D-EB1D842E1152}"/>
          </ac:picMkLst>
        </pc:picChg>
        <pc:picChg chg="add del mod">
          <ac:chgData name="Ilia Gozhin" userId="87f7eb75-c0b4-45fc-b9c4-da492eb51570" providerId="ADAL" clId="{F687661B-D2A4-4862-B463-EA8128E73821}" dt="2021-08-26T11:14:30.593" v="1205" actId="478"/>
          <ac:picMkLst>
            <pc:docMk/>
            <pc:sldMk cId="912456765" sldId="262"/>
            <ac:picMk id="17" creationId="{A0A1EA9C-BE90-4299-937E-4826B9068555}"/>
          </ac:picMkLst>
        </pc:picChg>
        <pc:picChg chg="add del mod">
          <ac:chgData name="Ilia Gozhin" userId="87f7eb75-c0b4-45fc-b9c4-da492eb51570" providerId="ADAL" clId="{F687661B-D2A4-4862-B463-EA8128E73821}" dt="2021-08-26T11:14:36.916" v="1208" actId="478"/>
          <ac:picMkLst>
            <pc:docMk/>
            <pc:sldMk cId="912456765" sldId="262"/>
            <ac:picMk id="19" creationId="{3DA12400-EA95-465F-B480-9168641B65B4}"/>
          </ac:picMkLst>
        </pc:picChg>
        <pc:picChg chg="add del mod">
          <ac:chgData name="Ilia Gozhin" userId="87f7eb75-c0b4-45fc-b9c4-da492eb51570" providerId="ADAL" clId="{F687661B-D2A4-4862-B463-EA8128E73821}" dt="2021-08-26T11:14:55.611" v="1210" actId="478"/>
          <ac:picMkLst>
            <pc:docMk/>
            <pc:sldMk cId="912456765" sldId="262"/>
            <ac:picMk id="21" creationId="{4A93B749-F168-4CAA-9DC9-27C8682C45DF}"/>
          </ac:picMkLst>
        </pc:picChg>
        <pc:picChg chg="add del mod">
          <ac:chgData name="Ilia Gozhin" userId="87f7eb75-c0b4-45fc-b9c4-da492eb51570" providerId="ADAL" clId="{F687661B-D2A4-4862-B463-EA8128E73821}" dt="2021-08-26T11:15:34.622" v="1217" actId="478"/>
          <ac:picMkLst>
            <pc:docMk/>
            <pc:sldMk cId="912456765" sldId="262"/>
            <ac:picMk id="23" creationId="{32713EE9-7A63-4C7C-826C-A6AE70059048}"/>
          </ac:picMkLst>
        </pc:picChg>
        <pc:picChg chg="add mod">
          <ac:chgData name="Ilia Gozhin" userId="87f7eb75-c0b4-45fc-b9c4-da492eb51570" providerId="ADAL" clId="{F687661B-D2A4-4862-B463-EA8128E73821}" dt="2021-08-26T11:28:12.780" v="1333" actId="1076"/>
          <ac:picMkLst>
            <pc:docMk/>
            <pc:sldMk cId="912456765" sldId="262"/>
            <ac:picMk id="25" creationId="{73642C23-48EB-420A-A165-10FFE402B60B}"/>
          </ac:picMkLst>
        </pc:picChg>
        <pc:picChg chg="add mod">
          <ac:chgData name="Ilia Gozhin" userId="87f7eb75-c0b4-45fc-b9c4-da492eb51570" providerId="ADAL" clId="{F687661B-D2A4-4862-B463-EA8128E73821}" dt="2021-08-26T11:28:08.545" v="1332" actId="1076"/>
          <ac:picMkLst>
            <pc:docMk/>
            <pc:sldMk cId="912456765" sldId="262"/>
            <ac:picMk id="27" creationId="{1524C80A-C05F-43B4-A622-32BCA61EC7A8}"/>
          </ac:picMkLst>
        </pc:picChg>
        <pc:picChg chg="add del mod">
          <ac:chgData name="Ilia Gozhin" userId="87f7eb75-c0b4-45fc-b9c4-da492eb51570" providerId="ADAL" clId="{F687661B-D2A4-4862-B463-EA8128E73821}" dt="2021-08-26T11:16:26.174" v="1226" actId="478"/>
          <ac:picMkLst>
            <pc:docMk/>
            <pc:sldMk cId="912456765" sldId="262"/>
            <ac:picMk id="29" creationId="{9589AF08-B39A-4085-95B3-D77C5A8A3482}"/>
          </ac:picMkLst>
        </pc:picChg>
        <pc:picChg chg="add mod">
          <ac:chgData name="Ilia Gozhin" userId="87f7eb75-c0b4-45fc-b9c4-da492eb51570" providerId="ADAL" clId="{F687661B-D2A4-4862-B463-EA8128E73821}" dt="2021-08-26T11:25:44.447" v="1306" actId="1076"/>
          <ac:picMkLst>
            <pc:docMk/>
            <pc:sldMk cId="912456765" sldId="262"/>
            <ac:picMk id="31" creationId="{BDE91C8B-1674-4DA9-9D82-0374ED768525}"/>
          </ac:picMkLst>
        </pc:picChg>
        <pc:picChg chg="add mod">
          <ac:chgData name="Ilia Gozhin" userId="87f7eb75-c0b4-45fc-b9c4-da492eb51570" providerId="ADAL" clId="{F687661B-D2A4-4862-B463-EA8128E73821}" dt="2021-08-26T11:16:54.641" v="1234" actId="1076"/>
          <ac:picMkLst>
            <pc:docMk/>
            <pc:sldMk cId="912456765" sldId="262"/>
            <ac:picMk id="33" creationId="{9016DF88-5FE9-4251-93DD-F365F34B53CB}"/>
          </ac:picMkLst>
        </pc:picChg>
        <pc:picChg chg="add del mod">
          <ac:chgData name="Ilia Gozhin" userId="87f7eb75-c0b4-45fc-b9c4-da492eb51570" providerId="ADAL" clId="{F687661B-D2A4-4862-B463-EA8128E73821}" dt="2021-08-26T11:17:27.403" v="1241" actId="478"/>
          <ac:picMkLst>
            <pc:docMk/>
            <pc:sldMk cId="912456765" sldId="262"/>
            <ac:picMk id="35" creationId="{D94E56E6-46A6-4823-9012-18E99BBC456A}"/>
          </ac:picMkLst>
        </pc:picChg>
        <pc:picChg chg="add del mod">
          <ac:chgData name="Ilia Gozhin" userId="87f7eb75-c0b4-45fc-b9c4-da492eb51570" providerId="ADAL" clId="{F687661B-D2A4-4862-B463-EA8128E73821}" dt="2021-08-26T11:17:25.573" v="1240" actId="478"/>
          <ac:picMkLst>
            <pc:docMk/>
            <pc:sldMk cId="912456765" sldId="262"/>
            <ac:picMk id="37" creationId="{05E00328-8BAA-4F79-A3EE-CA790BBE9A21}"/>
          </ac:picMkLst>
        </pc:picChg>
        <pc:picChg chg="add del mod">
          <ac:chgData name="Ilia Gozhin" userId="87f7eb75-c0b4-45fc-b9c4-da492eb51570" providerId="ADAL" clId="{F687661B-D2A4-4862-B463-EA8128E73821}" dt="2021-08-26T11:17:38.503" v="1244" actId="478"/>
          <ac:picMkLst>
            <pc:docMk/>
            <pc:sldMk cId="912456765" sldId="262"/>
            <ac:picMk id="39" creationId="{FB0DCECB-AEDB-41B0-B485-EA054FF6802B}"/>
          </ac:picMkLst>
        </pc:picChg>
        <pc:picChg chg="add del mod">
          <ac:chgData name="Ilia Gozhin" userId="87f7eb75-c0b4-45fc-b9c4-da492eb51570" providerId="ADAL" clId="{F687661B-D2A4-4862-B463-EA8128E73821}" dt="2021-08-26T11:18:01.583" v="1247" actId="478"/>
          <ac:picMkLst>
            <pc:docMk/>
            <pc:sldMk cId="912456765" sldId="262"/>
            <ac:picMk id="41" creationId="{BBBF47F1-D4C1-409D-B38C-04CFAB44ABB5}"/>
          </ac:picMkLst>
        </pc:picChg>
        <pc:picChg chg="add mod">
          <ac:chgData name="Ilia Gozhin" userId="87f7eb75-c0b4-45fc-b9c4-da492eb51570" providerId="ADAL" clId="{F687661B-D2A4-4862-B463-EA8128E73821}" dt="2021-08-26T11:28:57.426" v="1349" actId="1076"/>
          <ac:picMkLst>
            <pc:docMk/>
            <pc:sldMk cId="912456765" sldId="262"/>
            <ac:picMk id="43" creationId="{8CCFE9B9-E6E9-4463-B0A3-7AC5ECAA0663}"/>
          </ac:picMkLst>
        </pc:picChg>
        <pc:picChg chg="add del mod">
          <ac:chgData name="Ilia Gozhin" userId="87f7eb75-c0b4-45fc-b9c4-da492eb51570" providerId="ADAL" clId="{F687661B-D2A4-4862-B463-EA8128E73821}" dt="2021-08-26T11:19:07.562" v="1254" actId="478"/>
          <ac:picMkLst>
            <pc:docMk/>
            <pc:sldMk cId="912456765" sldId="262"/>
            <ac:picMk id="45" creationId="{D80ACB56-4545-4E87-B001-5F3290170D28}"/>
          </ac:picMkLst>
        </pc:picChg>
        <pc:picChg chg="add del mod">
          <ac:chgData name="Ilia Gozhin" userId="87f7eb75-c0b4-45fc-b9c4-da492eb51570" providerId="ADAL" clId="{F687661B-D2A4-4862-B463-EA8128E73821}" dt="2021-08-26T11:19:11.735" v="1258" actId="478"/>
          <ac:picMkLst>
            <pc:docMk/>
            <pc:sldMk cId="912456765" sldId="262"/>
            <ac:picMk id="47" creationId="{3C7D108C-552C-471C-906D-69667D82833B}"/>
          </ac:picMkLst>
        </pc:picChg>
        <pc:picChg chg="add del mod">
          <ac:chgData name="Ilia Gozhin" userId="87f7eb75-c0b4-45fc-b9c4-da492eb51570" providerId="ADAL" clId="{F687661B-D2A4-4862-B463-EA8128E73821}" dt="2021-08-26T11:19:16.509" v="1261" actId="478"/>
          <ac:picMkLst>
            <pc:docMk/>
            <pc:sldMk cId="912456765" sldId="262"/>
            <ac:picMk id="49" creationId="{58321C01-A7AF-4C6F-AF05-2DADD825394C}"/>
          </ac:picMkLst>
        </pc:picChg>
        <pc:picChg chg="add del mod">
          <ac:chgData name="Ilia Gozhin" userId="87f7eb75-c0b4-45fc-b9c4-da492eb51570" providerId="ADAL" clId="{F687661B-D2A4-4862-B463-EA8128E73821}" dt="2021-08-26T11:19:20.423" v="1264" actId="478"/>
          <ac:picMkLst>
            <pc:docMk/>
            <pc:sldMk cId="912456765" sldId="262"/>
            <ac:picMk id="51" creationId="{0DA2C09D-E799-4CBF-9990-F562190EE81E}"/>
          </ac:picMkLst>
        </pc:picChg>
        <pc:picChg chg="add del mod">
          <ac:chgData name="Ilia Gozhin" userId="87f7eb75-c0b4-45fc-b9c4-da492eb51570" providerId="ADAL" clId="{F687661B-D2A4-4862-B463-EA8128E73821}" dt="2021-08-26T11:22:09.477" v="1268" actId="478"/>
          <ac:picMkLst>
            <pc:docMk/>
            <pc:sldMk cId="912456765" sldId="262"/>
            <ac:picMk id="53" creationId="{B911C965-0135-43CC-8BA7-4F3A97615C69}"/>
          </ac:picMkLst>
        </pc:picChg>
        <pc:picChg chg="add mod">
          <ac:chgData name="Ilia Gozhin" userId="87f7eb75-c0b4-45fc-b9c4-da492eb51570" providerId="ADAL" clId="{F687661B-D2A4-4862-B463-EA8128E73821}" dt="2021-08-26T11:22:28.889" v="1271" actId="1076"/>
          <ac:picMkLst>
            <pc:docMk/>
            <pc:sldMk cId="912456765" sldId="262"/>
            <ac:picMk id="55" creationId="{1E1D2137-6473-4FD9-9E51-A376E919EBE6}"/>
          </ac:picMkLst>
        </pc:picChg>
        <pc:picChg chg="add mod">
          <ac:chgData name="Ilia Gozhin" userId="87f7eb75-c0b4-45fc-b9c4-da492eb51570" providerId="ADAL" clId="{F687661B-D2A4-4862-B463-EA8128E73821}" dt="2021-08-26T11:28:14.574" v="1334" actId="1076"/>
          <ac:picMkLst>
            <pc:docMk/>
            <pc:sldMk cId="912456765" sldId="262"/>
            <ac:picMk id="57" creationId="{5DA196CA-9AE3-4172-A465-22B102E3303E}"/>
          </ac:picMkLst>
        </pc:picChg>
        <pc:picChg chg="add del mod">
          <ac:chgData name="Ilia Gozhin" userId="87f7eb75-c0b4-45fc-b9c4-da492eb51570" providerId="ADAL" clId="{F687661B-D2A4-4862-B463-EA8128E73821}" dt="2021-08-26T11:23:37.427" v="1278" actId="478"/>
          <ac:picMkLst>
            <pc:docMk/>
            <pc:sldMk cId="912456765" sldId="262"/>
            <ac:picMk id="59" creationId="{88D7A500-4E04-463A-90FB-94B9BF0FF36E}"/>
          </ac:picMkLst>
        </pc:picChg>
        <pc:picChg chg="add mod">
          <ac:chgData name="Ilia Gozhin" userId="87f7eb75-c0b4-45fc-b9c4-da492eb51570" providerId="ADAL" clId="{F687661B-D2A4-4862-B463-EA8128E73821}" dt="2021-08-26T11:25:15.627" v="1304" actId="1076"/>
          <ac:picMkLst>
            <pc:docMk/>
            <pc:sldMk cId="912456765" sldId="262"/>
            <ac:picMk id="61" creationId="{BB2DABB6-EF75-428E-9D85-262A408B7175}"/>
          </ac:picMkLst>
        </pc:picChg>
        <pc:cxnChg chg="add del mod">
          <ac:chgData name="Ilia Gozhin" userId="87f7eb75-c0b4-45fc-b9c4-da492eb51570" providerId="ADAL" clId="{F687661B-D2A4-4862-B463-EA8128E73821}" dt="2021-08-26T11:12:48.262" v="1195" actId="478"/>
          <ac:cxnSpMkLst>
            <pc:docMk/>
            <pc:sldMk cId="912456765" sldId="262"/>
            <ac:cxnSpMk id="3" creationId="{EB8FE4C0-0F8F-4347-A3F7-22704D9CF7F2}"/>
          </ac:cxnSpMkLst>
        </pc:cxnChg>
        <pc:cxnChg chg="add del mod">
          <ac:chgData name="Ilia Gozhin" userId="87f7eb75-c0b4-45fc-b9c4-da492eb51570" providerId="ADAL" clId="{F687661B-D2A4-4862-B463-EA8128E73821}" dt="2021-08-26T11:12:47.614" v="1194" actId="478"/>
          <ac:cxnSpMkLst>
            <pc:docMk/>
            <pc:sldMk cId="912456765" sldId="262"/>
            <ac:cxnSpMk id="10" creationId="{753108D4-A73F-4579-ADEE-6DD92AEE5BA9}"/>
          </ac:cxnSpMkLst>
        </pc:cxnChg>
      </pc:sldChg>
      <pc:sldChg chg="addSp delSp modSp new del mod">
        <pc:chgData name="Ilia Gozhin" userId="87f7eb75-c0b4-45fc-b9c4-da492eb51570" providerId="ADAL" clId="{F687661B-D2A4-4862-B463-EA8128E73821}" dt="2021-08-26T12:24:15.654" v="2461" actId="47"/>
        <pc:sldMkLst>
          <pc:docMk/>
          <pc:sldMk cId="2630933058" sldId="263"/>
        </pc:sldMkLst>
        <pc:spChg chg="del">
          <ac:chgData name="Ilia Gozhin" userId="87f7eb75-c0b4-45fc-b9c4-da492eb51570" providerId="ADAL" clId="{F687661B-D2A4-4862-B463-EA8128E73821}" dt="2021-08-23T09:56:43.341" v="50" actId="478"/>
          <ac:spMkLst>
            <pc:docMk/>
            <pc:sldMk cId="2630933058" sldId="263"/>
            <ac:spMk id="2" creationId="{B9C8AB86-AC62-41DE-ABED-71E8D1E390A4}"/>
          </ac:spMkLst>
        </pc:spChg>
        <pc:spChg chg="del">
          <ac:chgData name="Ilia Gozhin" userId="87f7eb75-c0b4-45fc-b9c4-da492eb51570" providerId="ADAL" clId="{F687661B-D2A4-4862-B463-EA8128E73821}" dt="2021-08-23T09:56:43.341" v="50" actId="478"/>
          <ac:spMkLst>
            <pc:docMk/>
            <pc:sldMk cId="2630933058" sldId="263"/>
            <ac:spMk id="3" creationId="{23D724DD-4D8A-4DC2-BA99-F31BAE387D25}"/>
          </ac:spMkLst>
        </pc:spChg>
        <pc:spChg chg="add mod">
          <ac:chgData name="Ilia Gozhin" userId="87f7eb75-c0b4-45fc-b9c4-da492eb51570" providerId="ADAL" clId="{F687661B-D2A4-4862-B463-EA8128E73821}" dt="2021-08-23T09:58:44.916" v="104" actId="14100"/>
          <ac:spMkLst>
            <pc:docMk/>
            <pc:sldMk cId="2630933058" sldId="263"/>
            <ac:spMk id="4" creationId="{48117510-1F24-4E34-9CA6-19F89AA5EA0E}"/>
          </ac:spMkLst>
        </pc:spChg>
        <pc:spChg chg="add mod">
          <ac:chgData name="Ilia Gozhin" userId="87f7eb75-c0b4-45fc-b9c4-da492eb51570" providerId="ADAL" clId="{F687661B-D2A4-4862-B463-EA8128E73821}" dt="2021-08-23T10:03:54.105" v="255" actId="1076"/>
          <ac:spMkLst>
            <pc:docMk/>
            <pc:sldMk cId="2630933058" sldId="263"/>
            <ac:spMk id="5" creationId="{6AEDAB22-2862-49E4-A9F5-A9473E3997E0}"/>
          </ac:spMkLst>
        </pc:spChg>
        <pc:spChg chg="add mod">
          <ac:chgData name="Ilia Gozhin" userId="87f7eb75-c0b4-45fc-b9c4-da492eb51570" providerId="ADAL" clId="{F687661B-D2A4-4862-B463-EA8128E73821}" dt="2021-08-23T10:10:07.366" v="555" actId="1076"/>
          <ac:spMkLst>
            <pc:docMk/>
            <pc:sldMk cId="2630933058" sldId="263"/>
            <ac:spMk id="6" creationId="{D1AFDE8B-4334-4910-A9BC-3793DB45742E}"/>
          </ac:spMkLst>
        </pc:spChg>
        <pc:spChg chg="add mod">
          <ac:chgData name="Ilia Gozhin" userId="87f7eb75-c0b4-45fc-b9c4-da492eb51570" providerId="ADAL" clId="{F687661B-D2A4-4862-B463-EA8128E73821}" dt="2021-08-23T10:10:09.801" v="556" actId="1076"/>
          <ac:spMkLst>
            <pc:docMk/>
            <pc:sldMk cId="2630933058" sldId="263"/>
            <ac:spMk id="11" creationId="{94FEE1D7-FCB0-4823-BA34-9045CEAD912C}"/>
          </ac:spMkLst>
        </pc:spChg>
        <pc:spChg chg="add mod">
          <ac:chgData name="Ilia Gozhin" userId="87f7eb75-c0b4-45fc-b9c4-da492eb51570" providerId="ADAL" clId="{F687661B-D2A4-4862-B463-EA8128E73821}" dt="2021-08-23T10:11:34.582" v="664" actId="20577"/>
          <ac:spMkLst>
            <pc:docMk/>
            <pc:sldMk cId="2630933058" sldId="263"/>
            <ac:spMk id="12" creationId="{5873E3BF-CE7A-4047-A46C-551C1F551F76}"/>
          </ac:spMkLst>
        </pc:spChg>
        <pc:picChg chg="add del mod">
          <ac:chgData name="Ilia Gozhin" userId="87f7eb75-c0b4-45fc-b9c4-da492eb51570" providerId="ADAL" clId="{F687661B-D2A4-4862-B463-EA8128E73821}" dt="2021-08-23T10:04:45.016" v="259" actId="478"/>
          <ac:picMkLst>
            <pc:docMk/>
            <pc:sldMk cId="2630933058" sldId="263"/>
            <ac:picMk id="8" creationId="{CF64D0DB-74DC-4782-A5B3-F68078951D5F}"/>
          </ac:picMkLst>
        </pc:picChg>
        <pc:picChg chg="add del mod">
          <ac:chgData name="Ilia Gozhin" userId="87f7eb75-c0b4-45fc-b9c4-da492eb51570" providerId="ADAL" clId="{F687661B-D2A4-4862-B463-EA8128E73821}" dt="2021-08-23T10:04:45.016" v="259" actId="478"/>
          <ac:picMkLst>
            <pc:docMk/>
            <pc:sldMk cId="2630933058" sldId="263"/>
            <ac:picMk id="10" creationId="{1A6DDB4D-F56E-4347-A43B-58BE48868599}"/>
          </ac:picMkLst>
        </pc:picChg>
      </pc:sldChg>
      <pc:sldChg chg="addSp delSp modSp add mod">
        <pc:chgData name="Ilia Gozhin" userId="87f7eb75-c0b4-45fc-b9c4-da492eb51570" providerId="ADAL" clId="{F687661B-D2A4-4862-B463-EA8128E73821}" dt="2021-08-26T12:25:56.167" v="2521" actId="20577"/>
        <pc:sldMkLst>
          <pc:docMk/>
          <pc:sldMk cId="3030943240" sldId="264"/>
        </pc:sldMkLst>
        <pc:spChg chg="mod">
          <ac:chgData name="Ilia Gozhin" userId="87f7eb75-c0b4-45fc-b9c4-da492eb51570" providerId="ADAL" clId="{F687661B-D2A4-4862-B463-EA8128E73821}" dt="2021-08-26T12:24:38.974" v="2471" actId="14100"/>
          <ac:spMkLst>
            <pc:docMk/>
            <pc:sldMk cId="3030943240" sldId="264"/>
            <ac:spMk id="4" creationId="{48117510-1F24-4E34-9CA6-19F89AA5EA0E}"/>
          </ac:spMkLst>
        </pc:spChg>
        <pc:spChg chg="mod">
          <ac:chgData name="Ilia Gozhin" userId="87f7eb75-c0b4-45fc-b9c4-da492eb51570" providerId="ADAL" clId="{F687661B-D2A4-4862-B463-EA8128E73821}" dt="2021-08-23T10:18:59.955" v="947" actId="1036"/>
          <ac:spMkLst>
            <pc:docMk/>
            <pc:sldMk cId="3030943240" sldId="264"/>
            <ac:spMk id="5" creationId="{6AEDAB22-2862-49E4-A9F5-A9473E3997E0}"/>
          </ac:spMkLst>
        </pc:spChg>
        <pc:spChg chg="mod">
          <ac:chgData name="Ilia Gozhin" userId="87f7eb75-c0b4-45fc-b9c4-da492eb51570" providerId="ADAL" clId="{F687661B-D2A4-4862-B463-EA8128E73821}" dt="2021-08-26T12:25:56.167" v="2521" actId="20577"/>
          <ac:spMkLst>
            <pc:docMk/>
            <pc:sldMk cId="3030943240" sldId="264"/>
            <ac:spMk id="6" creationId="{D1AFDE8B-4334-4910-A9BC-3793DB45742E}"/>
          </ac:spMkLst>
        </pc:spChg>
        <pc:spChg chg="add del mod">
          <ac:chgData name="Ilia Gozhin" userId="87f7eb75-c0b4-45fc-b9c4-da492eb51570" providerId="ADAL" clId="{F687661B-D2A4-4862-B463-EA8128E73821}" dt="2021-08-23T10:18:41.579" v="886" actId="478"/>
          <ac:spMkLst>
            <pc:docMk/>
            <pc:sldMk cId="3030943240" sldId="264"/>
            <ac:spMk id="7" creationId="{BFBCB297-CA60-447A-9E4A-E891BFBAC9AF}"/>
          </ac:spMkLst>
        </pc:spChg>
        <pc:picChg chg="mod">
          <ac:chgData name="Ilia Gozhin" userId="87f7eb75-c0b4-45fc-b9c4-da492eb51570" providerId="ADAL" clId="{F687661B-D2A4-4862-B463-EA8128E73821}" dt="2021-08-23T10:18:48.692" v="926" actId="1035"/>
          <ac:picMkLst>
            <pc:docMk/>
            <pc:sldMk cId="3030943240" sldId="264"/>
            <ac:picMk id="8" creationId="{CF64D0DB-74DC-4782-A5B3-F68078951D5F}"/>
          </ac:picMkLst>
        </pc:picChg>
        <pc:picChg chg="mod">
          <ac:chgData name="Ilia Gozhin" userId="87f7eb75-c0b4-45fc-b9c4-da492eb51570" providerId="ADAL" clId="{F687661B-D2A4-4862-B463-EA8128E73821}" dt="2021-08-23T10:18:48.692" v="926" actId="1035"/>
          <ac:picMkLst>
            <pc:docMk/>
            <pc:sldMk cId="3030943240" sldId="264"/>
            <ac:picMk id="10" creationId="{1A6DDB4D-F56E-4347-A43B-58BE48868599}"/>
          </ac:picMkLst>
        </pc:picChg>
      </pc:sldChg>
      <pc:sldChg chg="new del">
        <pc:chgData name="Ilia Gozhin" userId="87f7eb75-c0b4-45fc-b9c4-da492eb51570" providerId="ADAL" clId="{F687661B-D2A4-4862-B463-EA8128E73821}" dt="2021-08-23T10:04:05.328" v="257" actId="2696"/>
        <pc:sldMkLst>
          <pc:docMk/>
          <pc:sldMk cId="3760775463" sldId="264"/>
        </pc:sldMkLst>
      </pc:sldChg>
      <pc:sldChg chg="addSp delSp modSp add mod">
        <pc:chgData name="Ilia Gozhin" userId="87f7eb75-c0b4-45fc-b9c4-da492eb51570" providerId="ADAL" clId="{F687661B-D2A4-4862-B463-EA8128E73821}" dt="2021-08-26T15:31:17.890" v="2652"/>
        <pc:sldMkLst>
          <pc:docMk/>
          <pc:sldMk cId="4091094593" sldId="265"/>
        </pc:sldMkLst>
        <pc:spChg chg="mod">
          <ac:chgData name="Ilia Gozhin" userId="87f7eb75-c0b4-45fc-b9c4-da492eb51570" providerId="ADAL" clId="{F687661B-D2A4-4862-B463-EA8128E73821}" dt="2021-08-26T12:27:25.179" v="2555" actId="20577"/>
          <ac:spMkLst>
            <pc:docMk/>
            <pc:sldMk cId="4091094593" sldId="265"/>
            <ac:spMk id="4" creationId="{48117510-1F24-4E34-9CA6-19F89AA5EA0E}"/>
          </ac:spMkLst>
        </pc:spChg>
        <pc:spChg chg="mod">
          <ac:chgData name="Ilia Gozhin" userId="87f7eb75-c0b4-45fc-b9c4-da492eb51570" providerId="ADAL" clId="{F687661B-D2A4-4862-B463-EA8128E73821}" dt="2021-08-26T15:31:17.890" v="2652"/>
          <ac:spMkLst>
            <pc:docMk/>
            <pc:sldMk cId="4091094593" sldId="265"/>
            <ac:spMk id="5" creationId="{6AEDAB22-2862-49E4-A9F5-A9473E3997E0}"/>
          </ac:spMkLst>
        </pc:spChg>
        <pc:spChg chg="mod">
          <ac:chgData name="Ilia Gozhin" userId="87f7eb75-c0b4-45fc-b9c4-da492eb51570" providerId="ADAL" clId="{F687661B-D2A4-4862-B463-EA8128E73821}" dt="2021-08-26T12:25:59.292" v="2522" actId="20577"/>
          <ac:spMkLst>
            <pc:docMk/>
            <pc:sldMk cId="4091094593" sldId="265"/>
            <ac:spMk id="6" creationId="{D1AFDE8B-4334-4910-A9BC-3793DB45742E}"/>
          </ac:spMkLst>
        </pc:spChg>
        <pc:picChg chg="add mod">
          <ac:chgData name="Ilia Gozhin" userId="87f7eb75-c0b4-45fc-b9c4-da492eb51570" providerId="ADAL" clId="{F687661B-D2A4-4862-B463-EA8128E73821}" dt="2021-08-23T10:19:52.971" v="973" actId="1076"/>
          <ac:picMkLst>
            <pc:docMk/>
            <pc:sldMk cId="4091094593" sldId="265"/>
            <ac:picMk id="3" creationId="{AB910275-768F-4BA1-BAAF-65897E2FCA83}"/>
          </ac:picMkLst>
        </pc:picChg>
        <pc:picChg chg="del">
          <ac:chgData name="Ilia Gozhin" userId="87f7eb75-c0b4-45fc-b9c4-da492eb51570" providerId="ADAL" clId="{F687661B-D2A4-4862-B463-EA8128E73821}" dt="2021-08-23T10:19:31.065" v="966" actId="478"/>
          <ac:picMkLst>
            <pc:docMk/>
            <pc:sldMk cId="4091094593" sldId="265"/>
            <ac:picMk id="8" creationId="{CF64D0DB-74DC-4782-A5B3-F68078951D5F}"/>
          </ac:picMkLst>
        </pc:picChg>
        <pc:picChg chg="del">
          <ac:chgData name="Ilia Gozhin" userId="87f7eb75-c0b4-45fc-b9c4-da492eb51570" providerId="ADAL" clId="{F687661B-D2A4-4862-B463-EA8128E73821}" dt="2021-08-23T10:18:06.309" v="882" actId="478"/>
          <ac:picMkLst>
            <pc:docMk/>
            <pc:sldMk cId="4091094593" sldId="265"/>
            <ac:picMk id="10" creationId="{1A6DDB4D-F56E-4347-A43B-58BE48868599}"/>
          </ac:picMkLst>
        </pc:picChg>
        <pc:picChg chg="add mod">
          <ac:chgData name="Ilia Gozhin" userId="87f7eb75-c0b4-45fc-b9c4-da492eb51570" providerId="ADAL" clId="{F687661B-D2A4-4862-B463-EA8128E73821}" dt="2021-08-23T10:19:58.591" v="975" actId="14100"/>
          <ac:picMkLst>
            <pc:docMk/>
            <pc:sldMk cId="4091094593" sldId="265"/>
            <ac:picMk id="11" creationId="{60B4687B-1657-4893-8CC1-A25A2D15295D}"/>
          </ac:picMkLst>
        </pc:picChg>
      </pc:sldChg>
      <pc:sldChg chg="addSp delSp modSp add del mod">
        <pc:chgData name="Ilia Gozhin" userId="87f7eb75-c0b4-45fc-b9c4-da492eb51570" providerId="ADAL" clId="{F687661B-D2A4-4862-B463-EA8128E73821}" dt="2021-08-26T12:24:53.158" v="2478" actId="47"/>
        <pc:sldMkLst>
          <pc:docMk/>
          <pc:sldMk cId="2283512519" sldId="266"/>
        </pc:sldMkLst>
        <pc:spChg chg="mod">
          <ac:chgData name="Ilia Gozhin" userId="87f7eb75-c0b4-45fc-b9c4-da492eb51570" providerId="ADAL" clId="{F687661B-D2A4-4862-B463-EA8128E73821}" dt="2021-08-23T10:22:52.519" v="1072" actId="20577"/>
          <ac:spMkLst>
            <pc:docMk/>
            <pc:sldMk cId="2283512519" sldId="266"/>
            <ac:spMk id="5" creationId="{6AEDAB22-2862-49E4-A9F5-A9473E3997E0}"/>
          </ac:spMkLst>
        </pc:spChg>
        <pc:spChg chg="mod">
          <ac:chgData name="Ilia Gozhin" userId="87f7eb75-c0b4-45fc-b9c4-da492eb51570" providerId="ADAL" clId="{F687661B-D2A4-4862-B463-EA8128E73821}" dt="2021-08-23T10:24:26.627" v="1150"/>
          <ac:spMkLst>
            <pc:docMk/>
            <pc:sldMk cId="2283512519" sldId="266"/>
            <ac:spMk id="6" creationId="{D1AFDE8B-4334-4910-A9BC-3793DB45742E}"/>
          </ac:spMkLst>
        </pc:spChg>
        <pc:spChg chg="del">
          <ac:chgData name="Ilia Gozhin" userId="87f7eb75-c0b4-45fc-b9c4-da492eb51570" providerId="ADAL" clId="{F687661B-D2A4-4862-B463-EA8128E73821}" dt="2021-08-23T10:25:12.566" v="1155" actId="478"/>
          <ac:spMkLst>
            <pc:docMk/>
            <pc:sldMk cId="2283512519" sldId="266"/>
            <ac:spMk id="7" creationId="{BFBCB297-CA60-447A-9E4A-E891BFBAC9AF}"/>
          </ac:spMkLst>
        </pc:spChg>
        <pc:picChg chg="del">
          <ac:chgData name="Ilia Gozhin" userId="87f7eb75-c0b4-45fc-b9c4-da492eb51570" providerId="ADAL" clId="{F687661B-D2A4-4862-B463-EA8128E73821}" dt="2021-08-23T10:22:08.585" v="977" actId="478"/>
          <ac:picMkLst>
            <pc:docMk/>
            <pc:sldMk cId="2283512519" sldId="266"/>
            <ac:picMk id="3" creationId="{AB910275-768F-4BA1-BAAF-65897E2FCA83}"/>
          </ac:picMkLst>
        </pc:picChg>
        <pc:picChg chg="add mod">
          <ac:chgData name="Ilia Gozhin" userId="87f7eb75-c0b4-45fc-b9c4-da492eb51570" providerId="ADAL" clId="{F687661B-D2A4-4862-B463-EA8128E73821}" dt="2021-08-23T10:29:35.873" v="1170" actId="1036"/>
          <ac:picMkLst>
            <pc:docMk/>
            <pc:sldMk cId="2283512519" sldId="266"/>
            <ac:picMk id="8" creationId="{8396AD34-4C9E-4F7C-8652-4BABF4EB2CC4}"/>
          </ac:picMkLst>
        </pc:picChg>
        <pc:picChg chg="del">
          <ac:chgData name="Ilia Gozhin" userId="87f7eb75-c0b4-45fc-b9c4-da492eb51570" providerId="ADAL" clId="{F687661B-D2A4-4862-B463-EA8128E73821}" dt="2021-08-23T10:22:10.020" v="978" actId="478"/>
          <ac:picMkLst>
            <pc:docMk/>
            <pc:sldMk cId="2283512519" sldId="266"/>
            <ac:picMk id="11" creationId="{60B4687B-1657-4893-8CC1-A25A2D15295D}"/>
          </ac:picMkLst>
        </pc:picChg>
      </pc:sldChg>
      <pc:sldChg chg="add del">
        <pc:chgData name="Ilia Gozhin" userId="87f7eb75-c0b4-45fc-b9c4-da492eb51570" providerId="ADAL" clId="{F687661B-D2A4-4862-B463-EA8128E73821}" dt="2021-08-26T11:10:47.659" v="1173" actId="2696"/>
        <pc:sldMkLst>
          <pc:docMk/>
          <pc:sldMk cId="4195847703" sldId="267"/>
        </pc:sldMkLst>
      </pc:sldChg>
      <pc:sldChg chg="add del">
        <pc:chgData name="Ilia Gozhin" userId="87f7eb75-c0b4-45fc-b9c4-da492eb51570" providerId="ADAL" clId="{F687661B-D2A4-4862-B463-EA8128E73821}" dt="2021-08-26T11:40:23.714" v="1607" actId="2696"/>
        <pc:sldMkLst>
          <pc:docMk/>
          <pc:sldMk cId="3442878780" sldId="268"/>
        </pc:sldMkLst>
      </pc:sldChg>
      <pc:sldChg chg="addSp delSp modSp add mod">
        <pc:chgData name="Ilia Gozhin" userId="87f7eb75-c0b4-45fc-b9c4-da492eb51570" providerId="ADAL" clId="{F687661B-D2A4-4862-B463-EA8128E73821}" dt="2021-08-26T11:56:38.162" v="1754"/>
        <pc:sldMkLst>
          <pc:docMk/>
          <pc:sldMk cId="630632357" sldId="269"/>
        </pc:sldMkLst>
        <pc:spChg chg="mod">
          <ac:chgData name="Ilia Gozhin" userId="87f7eb75-c0b4-45fc-b9c4-da492eb51570" providerId="ADAL" clId="{F687661B-D2A4-4862-B463-EA8128E73821}" dt="2021-08-26T11:38:02.326" v="1552" actId="1076"/>
          <ac:spMkLst>
            <pc:docMk/>
            <pc:sldMk cId="630632357" sldId="269"/>
            <ac:spMk id="4" creationId="{541354FB-CF96-4819-8B00-B987F46B2077}"/>
          </ac:spMkLst>
        </pc:spChg>
        <pc:spChg chg="add mod">
          <ac:chgData name="Ilia Gozhin" userId="87f7eb75-c0b4-45fc-b9c4-da492eb51570" providerId="ADAL" clId="{F687661B-D2A4-4862-B463-EA8128E73821}" dt="2021-08-26T11:38:36.099" v="1557" actId="1076"/>
          <ac:spMkLst>
            <pc:docMk/>
            <pc:sldMk cId="630632357" sldId="269"/>
            <ac:spMk id="23" creationId="{F60CEABA-17BC-4A42-8F5E-FE6D8F58D52E}"/>
          </ac:spMkLst>
        </pc:spChg>
        <pc:spChg chg="add mod">
          <ac:chgData name="Ilia Gozhin" userId="87f7eb75-c0b4-45fc-b9c4-da492eb51570" providerId="ADAL" clId="{F687661B-D2A4-4862-B463-EA8128E73821}" dt="2021-08-26T11:38:17.748" v="1553" actId="14100"/>
          <ac:spMkLst>
            <pc:docMk/>
            <pc:sldMk cId="630632357" sldId="269"/>
            <ac:spMk id="26" creationId="{5655B07B-0283-4D2B-BD5C-A6E5EC8B3D84}"/>
          </ac:spMkLst>
        </pc:spChg>
        <pc:spChg chg="add mod">
          <ac:chgData name="Ilia Gozhin" userId="87f7eb75-c0b4-45fc-b9c4-da492eb51570" providerId="ADAL" clId="{F687661B-D2A4-4862-B463-EA8128E73821}" dt="2021-08-26T11:38:17.748" v="1553" actId="14100"/>
          <ac:spMkLst>
            <pc:docMk/>
            <pc:sldMk cId="630632357" sldId="269"/>
            <ac:spMk id="28" creationId="{E548617B-6588-438E-919F-E7953ADE5806}"/>
          </ac:spMkLst>
        </pc:spChg>
        <pc:spChg chg="add del">
          <ac:chgData name="Ilia Gozhin" userId="87f7eb75-c0b4-45fc-b9c4-da492eb51570" providerId="ADAL" clId="{F687661B-D2A4-4862-B463-EA8128E73821}" dt="2021-08-26T11:56:38.162" v="1754"/>
          <ac:spMkLst>
            <pc:docMk/>
            <pc:sldMk cId="630632357" sldId="269"/>
            <ac:spMk id="29" creationId="{DD9DE6B8-9DDA-4776-88AF-1BE798CD1E43}"/>
          </ac:spMkLst>
        </pc:spChg>
        <pc:spChg chg="add mod">
          <ac:chgData name="Ilia Gozhin" userId="87f7eb75-c0b4-45fc-b9c4-da492eb51570" providerId="ADAL" clId="{F687661B-D2A4-4862-B463-EA8128E73821}" dt="2021-08-26T11:40:07.641" v="1606" actId="20577"/>
          <ac:spMkLst>
            <pc:docMk/>
            <pc:sldMk cId="630632357" sldId="269"/>
            <ac:spMk id="39" creationId="{E52BE197-B270-407E-9DE5-0E9B26226DDE}"/>
          </ac:spMkLst>
        </pc:spChg>
        <pc:spChg chg="mod">
          <ac:chgData name="Ilia Gozhin" userId="87f7eb75-c0b4-45fc-b9c4-da492eb51570" providerId="ADAL" clId="{F687661B-D2A4-4862-B463-EA8128E73821}" dt="2021-08-26T11:38:48.693" v="1561" actId="14100"/>
          <ac:spMkLst>
            <pc:docMk/>
            <pc:sldMk cId="630632357" sldId="269"/>
            <ac:spMk id="62" creationId="{16619DB9-2A30-498A-929F-0D5335209C3C}"/>
          </ac:spMkLst>
        </pc:spChg>
        <pc:spChg chg="mod">
          <ac:chgData name="Ilia Gozhin" userId="87f7eb75-c0b4-45fc-b9c4-da492eb51570" providerId="ADAL" clId="{F687661B-D2A4-4862-B463-EA8128E73821}" dt="2021-08-26T11:32:59.555" v="1466" actId="122"/>
          <ac:spMkLst>
            <pc:docMk/>
            <pc:sldMk cId="630632357" sldId="269"/>
            <ac:spMk id="64" creationId="{4A89EC34-1053-4691-B8F5-0288E3389CAD}"/>
          </ac:spMkLst>
        </pc:spChg>
        <pc:spChg chg="mod topLvl">
          <ac:chgData name="Ilia Gozhin" userId="87f7eb75-c0b4-45fc-b9c4-da492eb51570" providerId="ADAL" clId="{F687661B-D2A4-4862-B463-EA8128E73821}" dt="2021-08-26T11:32:13.960" v="1412" actId="20577"/>
          <ac:spMkLst>
            <pc:docMk/>
            <pc:sldMk cId="630632357" sldId="269"/>
            <ac:spMk id="66" creationId="{A9EE7109-2E45-459B-8773-5C761D76902D}"/>
          </ac:spMkLst>
        </pc:spChg>
        <pc:spChg chg="mod">
          <ac:chgData name="Ilia Gozhin" userId="87f7eb75-c0b4-45fc-b9c4-da492eb51570" providerId="ADAL" clId="{F687661B-D2A4-4862-B463-EA8128E73821}" dt="2021-08-26T11:39:05.623" v="1566" actId="1076"/>
          <ac:spMkLst>
            <pc:docMk/>
            <pc:sldMk cId="630632357" sldId="269"/>
            <ac:spMk id="68" creationId="{4CE8009C-6F5C-4624-8B8F-CF374A7B759B}"/>
          </ac:spMkLst>
        </pc:spChg>
        <pc:grpChg chg="add del mod">
          <ac:chgData name="Ilia Gozhin" userId="87f7eb75-c0b4-45fc-b9c4-da492eb51570" providerId="ADAL" clId="{F687661B-D2A4-4862-B463-EA8128E73821}" dt="2021-08-26T11:30:28.677" v="1366" actId="165"/>
          <ac:grpSpMkLst>
            <pc:docMk/>
            <pc:sldMk cId="630632357" sldId="269"/>
            <ac:grpSpMk id="2" creationId="{89DF5FED-DA33-4CFE-BF13-31EAFCD187BA}"/>
          </ac:grpSpMkLst>
        </pc:grpChg>
        <pc:grpChg chg="add mod">
          <ac:chgData name="Ilia Gozhin" userId="87f7eb75-c0b4-45fc-b9c4-da492eb51570" providerId="ADAL" clId="{F687661B-D2A4-4862-B463-EA8128E73821}" dt="2021-08-26T11:39:00.666" v="1565" actId="1076"/>
          <ac:grpSpMkLst>
            <pc:docMk/>
            <pc:sldMk cId="630632357" sldId="269"/>
            <ac:grpSpMk id="3" creationId="{43592992-21C1-4B3B-928B-0B2C5D582565}"/>
          </ac:grpSpMkLst>
        </pc:grpChg>
        <pc:grpChg chg="add mod">
          <ac:chgData name="Ilia Gozhin" userId="87f7eb75-c0b4-45fc-b9c4-da492eb51570" providerId="ADAL" clId="{F687661B-D2A4-4862-B463-EA8128E73821}" dt="2021-08-26T11:38:50.981" v="1562" actId="1076"/>
          <ac:grpSpMkLst>
            <pc:docMk/>
            <pc:sldMk cId="630632357" sldId="269"/>
            <ac:grpSpMk id="5" creationId="{51DB6986-47DC-4CB2-9CCB-D260EB2BC567}"/>
          </ac:grpSpMkLst>
        </pc:grpChg>
        <pc:grpChg chg="add mod">
          <ac:chgData name="Ilia Gozhin" userId="87f7eb75-c0b4-45fc-b9c4-da492eb51570" providerId="ADAL" clId="{F687661B-D2A4-4862-B463-EA8128E73821}" dt="2021-08-26T11:39:16.087" v="1567" actId="1076"/>
          <ac:grpSpMkLst>
            <pc:docMk/>
            <pc:sldMk cId="630632357" sldId="269"/>
            <ac:grpSpMk id="6" creationId="{5AE03974-80B9-4D37-AB5C-B292BECF98DA}"/>
          </ac:grpSpMkLst>
        </pc:grpChg>
        <pc:grpChg chg="add mod">
          <ac:chgData name="Ilia Gozhin" userId="87f7eb75-c0b4-45fc-b9c4-da492eb51570" providerId="ADAL" clId="{F687661B-D2A4-4862-B463-EA8128E73821}" dt="2021-08-26T11:39:21.235" v="1568" actId="1076"/>
          <ac:grpSpMkLst>
            <pc:docMk/>
            <pc:sldMk cId="630632357" sldId="269"/>
            <ac:grpSpMk id="8" creationId="{758A246D-FE4A-4437-85B5-DA1475FC940D}"/>
          </ac:grpSpMkLst>
        </pc:grpChg>
        <pc:picChg chg="add del mod">
          <ac:chgData name="Ilia Gozhin" userId="87f7eb75-c0b4-45fc-b9c4-da492eb51570" providerId="ADAL" clId="{F687661B-D2A4-4862-B463-EA8128E73821}" dt="2021-08-26T11:33:26.078" v="1471" actId="478"/>
          <ac:picMkLst>
            <pc:docMk/>
            <pc:sldMk cId="630632357" sldId="269"/>
            <ac:picMk id="10" creationId="{7949BEE7-55A1-4C14-8CCD-194A8C73453D}"/>
          </ac:picMkLst>
        </pc:picChg>
        <pc:picChg chg="del">
          <ac:chgData name="Ilia Gozhin" userId="87f7eb75-c0b4-45fc-b9c4-da492eb51570" providerId="ADAL" clId="{F687661B-D2A4-4862-B463-EA8128E73821}" dt="2021-08-26T11:29:38.759" v="1355" actId="478"/>
          <ac:picMkLst>
            <pc:docMk/>
            <pc:sldMk cId="630632357" sldId="269"/>
            <ac:picMk id="11" creationId="{EC32394A-8902-49E0-A6A7-7AA215A2D6D3}"/>
          </ac:picMkLst>
        </pc:picChg>
        <pc:picChg chg="mod">
          <ac:chgData name="Ilia Gozhin" userId="87f7eb75-c0b4-45fc-b9c4-da492eb51570" providerId="ADAL" clId="{F687661B-D2A4-4862-B463-EA8128E73821}" dt="2021-08-26T11:30:45.857" v="1371" actId="164"/>
          <ac:picMkLst>
            <pc:docMk/>
            <pc:sldMk cId="630632357" sldId="269"/>
            <ac:picMk id="13" creationId="{DED15455-987E-4A3B-B244-B71D1337BEF1}"/>
          </ac:picMkLst>
        </pc:picChg>
        <pc:picChg chg="add del mod">
          <ac:chgData name="Ilia Gozhin" userId="87f7eb75-c0b4-45fc-b9c4-da492eb51570" providerId="ADAL" clId="{F687661B-D2A4-4862-B463-EA8128E73821}" dt="2021-08-26T11:33:30.886" v="1474" actId="478"/>
          <ac:picMkLst>
            <pc:docMk/>
            <pc:sldMk cId="630632357" sldId="269"/>
            <ac:picMk id="14" creationId="{62A49954-DD71-4C57-9D5F-6B6BE4F5A52C}"/>
          </ac:picMkLst>
        </pc:picChg>
        <pc:picChg chg="mod">
          <ac:chgData name="Ilia Gozhin" userId="87f7eb75-c0b4-45fc-b9c4-da492eb51570" providerId="ADAL" clId="{F687661B-D2A4-4862-B463-EA8128E73821}" dt="2021-08-26T11:30:58.386" v="1374" actId="164"/>
          <ac:picMkLst>
            <pc:docMk/>
            <pc:sldMk cId="630632357" sldId="269"/>
            <ac:picMk id="15" creationId="{57FA18C8-C8FF-4B7A-8B3D-EB1D842E1152}"/>
          </ac:picMkLst>
        </pc:picChg>
        <pc:picChg chg="add del mod">
          <ac:chgData name="Ilia Gozhin" userId="87f7eb75-c0b4-45fc-b9c4-da492eb51570" providerId="ADAL" clId="{F687661B-D2A4-4862-B463-EA8128E73821}" dt="2021-08-26T11:33:34.084" v="1476" actId="478"/>
          <ac:picMkLst>
            <pc:docMk/>
            <pc:sldMk cId="630632357" sldId="269"/>
            <ac:picMk id="17" creationId="{0E8853F3-B762-42A3-AD69-598BB0010F92}"/>
          </ac:picMkLst>
        </pc:picChg>
        <pc:picChg chg="add del mod">
          <ac:chgData name="Ilia Gozhin" userId="87f7eb75-c0b4-45fc-b9c4-da492eb51570" providerId="ADAL" clId="{F687661B-D2A4-4862-B463-EA8128E73821}" dt="2021-08-26T11:33:41.122" v="1479" actId="478"/>
          <ac:picMkLst>
            <pc:docMk/>
            <pc:sldMk cId="630632357" sldId="269"/>
            <ac:picMk id="19" creationId="{563F2C81-4C7D-4562-957F-7203E9ED0C32}"/>
          </ac:picMkLst>
        </pc:picChg>
        <pc:picChg chg="add del mod">
          <ac:chgData name="Ilia Gozhin" userId="87f7eb75-c0b4-45fc-b9c4-da492eb51570" providerId="ADAL" clId="{F687661B-D2A4-4862-B463-EA8128E73821}" dt="2021-08-26T11:34:00.630" v="1483" actId="478"/>
          <ac:picMkLst>
            <pc:docMk/>
            <pc:sldMk cId="630632357" sldId="269"/>
            <ac:picMk id="21" creationId="{100A08FC-5535-4A63-B46F-F6D7D4ACF7EE}"/>
          </ac:picMkLst>
        </pc:picChg>
        <pc:picChg chg="add mod">
          <ac:chgData name="Ilia Gozhin" userId="87f7eb75-c0b4-45fc-b9c4-da492eb51570" providerId="ADAL" clId="{F687661B-D2A4-4862-B463-EA8128E73821}" dt="2021-08-26T11:38:44.208" v="1560" actId="1076"/>
          <ac:picMkLst>
            <pc:docMk/>
            <pc:sldMk cId="630632357" sldId="269"/>
            <ac:picMk id="24" creationId="{0F29A95E-B8CC-49C4-AF79-61A5D5069A47}"/>
          </ac:picMkLst>
        </pc:picChg>
        <pc:picChg chg="del">
          <ac:chgData name="Ilia Gozhin" userId="87f7eb75-c0b4-45fc-b9c4-da492eb51570" providerId="ADAL" clId="{F687661B-D2A4-4862-B463-EA8128E73821}" dt="2021-08-26T11:29:40.446" v="1356" actId="478"/>
          <ac:picMkLst>
            <pc:docMk/>
            <pc:sldMk cId="630632357" sldId="269"/>
            <ac:picMk id="25" creationId="{73642C23-48EB-420A-A165-10FFE402B60B}"/>
          </ac:picMkLst>
        </pc:picChg>
        <pc:picChg chg="mod topLvl">
          <ac:chgData name="Ilia Gozhin" userId="87f7eb75-c0b4-45fc-b9c4-da492eb51570" providerId="ADAL" clId="{F687661B-D2A4-4862-B463-EA8128E73821}" dt="2021-08-26T11:38:54.853" v="1564" actId="1076"/>
          <ac:picMkLst>
            <pc:docMk/>
            <pc:sldMk cId="630632357" sldId="269"/>
            <ac:picMk id="27" creationId="{1524C80A-C05F-43B4-A622-32BCA61EC7A8}"/>
          </ac:picMkLst>
        </pc:picChg>
        <pc:picChg chg="mod">
          <ac:chgData name="Ilia Gozhin" userId="87f7eb75-c0b4-45fc-b9c4-da492eb51570" providerId="ADAL" clId="{F687661B-D2A4-4862-B463-EA8128E73821}" dt="2021-08-26T11:39:50.649" v="1595" actId="1076"/>
          <ac:picMkLst>
            <pc:docMk/>
            <pc:sldMk cId="630632357" sldId="269"/>
            <ac:picMk id="31" creationId="{BDE91C8B-1674-4DA9-9D82-0374ED768525}"/>
          </ac:picMkLst>
        </pc:picChg>
        <pc:picChg chg="del">
          <ac:chgData name="Ilia Gozhin" userId="87f7eb75-c0b4-45fc-b9c4-da492eb51570" providerId="ADAL" clId="{F687661B-D2A4-4862-B463-EA8128E73821}" dt="2021-08-26T11:29:31.697" v="1351" actId="478"/>
          <ac:picMkLst>
            <pc:docMk/>
            <pc:sldMk cId="630632357" sldId="269"/>
            <ac:picMk id="33" creationId="{9016DF88-5FE9-4251-93DD-F365F34B53CB}"/>
          </ac:picMkLst>
        </pc:picChg>
        <pc:picChg chg="mod">
          <ac:chgData name="Ilia Gozhin" userId="87f7eb75-c0b4-45fc-b9c4-da492eb51570" providerId="ADAL" clId="{F687661B-D2A4-4862-B463-EA8128E73821}" dt="2021-08-26T11:32:46.242" v="1453" actId="164"/>
          <ac:picMkLst>
            <pc:docMk/>
            <pc:sldMk cId="630632357" sldId="269"/>
            <ac:picMk id="43" creationId="{8CCFE9B9-E6E9-4463-B0A3-7AC5ECAA0663}"/>
          </ac:picMkLst>
        </pc:picChg>
        <pc:picChg chg="del">
          <ac:chgData name="Ilia Gozhin" userId="87f7eb75-c0b4-45fc-b9c4-da492eb51570" providerId="ADAL" clId="{F687661B-D2A4-4862-B463-EA8128E73821}" dt="2021-08-26T11:29:37.195" v="1354" actId="478"/>
          <ac:picMkLst>
            <pc:docMk/>
            <pc:sldMk cId="630632357" sldId="269"/>
            <ac:picMk id="55" creationId="{1E1D2137-6473-4FD9-9E51-A376E919EBE6}"/>
          </ac:picMkLst>
        </pc:picChg>
        <pc:picChg chg="del">
          <ac:chgData name="Ilia Gozhin" userId="87f7eb75-c0b4-45fc-b9c4-da492eb51570" providerId="ADAL" clId="{F687661B-D2A4-4862-B463-EA8128E73821}" dt="2021-08-26T11:29:35.468" v="1353" actId="478"/>
          <ac:picMkLst>
            <pc:docMk/>
            <pc:sldMk cId="630632357" sldId="269"/>
            <ac:picMk id="57" creationId="{5DA196CA-9AE3-4172-A465-22B102E3303E}"/>
          </ac:picMkLst>
        </pc:picChg>
        <pc:picChg chg="del">
          <ac:chgData name="Ilia Gozhin" userId="87f7eb75-c0b4-45fc-b9c4-da492eb51570" providerId="ADAL" clId="{F687661B-D2A4-4862-B463-EA8128E73821}" dt="2021-08-26T11:29:33.666" v="1352" actId="478"/>
          <ac:picMkLst>
            <pc:docMk/>
            <pc:sldMk cId="630632357" sldId="269"/>
            <ac:picMk id="61" creationId="{BB2DABB6-EF75-428E-9D85-262A408B7175}"/>
          </ac:picMkLst>
        </pc:picChg>
      </pc:sldChg>
      <pc:sldChg chg="addSp delSp modSp add mod ord">
        <pc:chgData name="Ilia Gozhin" userId="87f7eb75-c0b4-45fc-b9c4-da492eb51570" providerId="ADAL" clId="{F687661B-D2A4-4862-B463-EA8128E73821}" dt="2021-08-26T12:19:31.146" v="2328" actId="14100"/>
        <pc:sldMkLst>
          <pc:docMk/>
          <pc:sldMk cId="2413794719" sldId="270"/>
        </pc:sldMkLst>
        <pc:spChg chg="add del mod">
          <ac:chgData name="Ilia Gozhin" userId="87f7eb75-c0b4-45fc-b9c4-da492eb51570" providerId="ADAL" clId="{F687661B-D2A4-4862-B463-EA8128E73821}" dt="2021-08-26T12:15:22.331" v="2248" actId="20577"/>
          <ac:spMkLst>
            <pc:docMk/>
            <pc:sldMk cId="2413794719" sldId="270"/>
            <ac:spMk id="4" creationId="{48117510-1F24-4E34-9CA6-19F89AA5EA0E}"/>
          </ac:spMkLst>
        </pc:spChg>
        <pc:spChg chg="del">
          <ac:chgData name="Ilia Gozhin" userId="87f7eb75-c0b4-45fc-b9c4-da492eb51570" providerId="ADAL" clId="{F687661B-D2A4-4862-B463-EA8128E73821}" dt="2021-08-26T11:41:06.013" v="1634" actId="478"/>
          <ac:spMkLst>
            <pc:docMk/>
            <pc:sldMk cId="2413794719" sldId="270"/>
            <ac:spMk id="5" creationId="{6AEDAB22-2862-49E4-A9F5-A9473E3997E0}"/>
          </ac:spMkLst>
        </pc:spChg>
        <pc:spChg chg="del">
          <ac:chgData name="Ilia Gozhin" userId="87f7eb75-c0b4-45fc-b9c4-da492eb51570" providerId="ADAL" clId="{F687661B-D2A4-4862-B463-EA8128E73821}" dt="2021-08-26T11:41:06.013" v="1634" actId="478"/>
          <ac:spMkLst>
            <pc:docMk/>
            <pc:sldMk cId="2413794719" sldId="270"/>
            <ac:spMk id="6" creationId="{D1AFDE8B-4334-4910-A9BC-3793DB45742E}"/>
          </ac:spMkLst>
        </pc:spChg>
        <pc:spChg chg="del">
          <ac:chgData name="Ilia Gozhin" userId="87f7eb75-c0b4-45fc-b9c4-da492eb51570" providerId="ADAL" clId="{F687661B-D2A4-4862-B463-EA8128E73821}" dt="2021-08-26T11:41:06.013" v="1634" actId="478"/>
          <ac:spMkLst>
            <pc:docMk/>
            <pc:sldMk cId="2413794719" sldId="270"/>
            <ac:spMk id="11" creationId="{94FEE1D7-FCB0-4823-BA34-9045CEAD912C}"/>
          </ac:spMkLst>
        </pc:spChg>
        <pc:spChg chg="del">
          <ac:chgData name="Ilia Gozhin" userId="87f7eb75-c0b4-45fc-b9c4-da492eb51570" providerId="ADAL" clId="{F687661B-D2A4-4862-B463-EA8128E73821}" dt="2021-08-26T11:41:06.013" v="1634" actId="478"/>
          <ac:spMkLst>
            <pc:docMk/>
            <pc:sldMk cId="2413794719" sldId="270"/>
            <ac:spMk id="12" creationId="{5873E3BF-CE7A-4047-A46C-551C1F551F76}"/>
          </ac:spMkLst>
        </pc:spChg>
        <pc:spChg chg="mod">
          <ac:chgData name="Ilia Gozhin" userId="87f7eb75-c0b4-45fc-b9c4-da492eb51570" providerId="ADAL" clId="{F687661B-D2A4-4862-B463-EA8128E73821}" dt="2021-08-26T11:54:10.581" v="1742"/>
          <ac:spMkLst>
            <pc:docMk/>
            <pc:sldMk cId="2413794719" sldId="270"/>
            <ac:spMk id="116" creationId="{8B222714-91FC-4B0A-9BB7-4337AA7D030D}"/>
          </ac:spMkLst>
        </pc:spChg>
        <pc:spChg chg="del mod topLvl">
          <ac:chgData name="Ilia Gozhin" userId="87f7eb75-c0b4-45fc-b9c4-da492eb51570" providerId="ADAL" clId="{F687661B-D2A4-4862-B463-EA8128E73821}" dt="2021-08-26T11:59:40.649" v="1847" actId="478"/>
          <ac:spMkLst>
            <pc:docMk/>
            <pc:sldMk cId="2413794719" sldId="270"/>
            <ac:spMk id="119" creationId="{3F88E338-F5FD-4D52-B593-C84377739498}"/>
          </ac:spMkLst>
        </pc:spChg>
        <pc:spChg chg="add del mod">
          <ac:chgData name="Ilia Gozhin" userId="87f7eb75-c0b4-45fc-b9c4-da492eb51570" providerId="ADAL" clId="{F687661B-D2A4-4862-B463-EA8128E73821}" dt="2021-08-26T11:59:46.367" v="1850" actId="478"/>
          <ac:spMkLst>
            <pc:docMk/>
            <pc:sldMk cId="2413794719" sldId="270"/>
            <ac:spMk id="121" creationId="{6B716BD3-26C9-44B4-99CB-4FF099EA1318}"/>
          </ac:spMkLst>
        </pc:spChg>
        <pc:spChg chg="add del mod">
          <ac:chgData name="Ilia Gozhin" userId="87f7eb75-c0b4-45fc-b9c4-da492eb51570" providerId="ADAL" clId="{F687661B-D2A4-4862-B463-EA8128E73821}" dt="2021-08-26T11:59:47.370" v="1851" actId="478"/>
          <ac:spMkLst>
            <pc:docMk/>
            <pc:sldMk cId="2413794719" sldId="270"/>
            <ac:spMk id="122" creationId="{F7246E85-9775-40F7-BE91-02616F21D3CF}"/>
          </ac:spMkLst>
        </pc:spChg>
        <pc:spChg chg="add del mod">
          <ac:chgData name="Ilia Gozhin" userId="87f7eb75-c0b4-45fc-b9c4-da492eb51570" providerId="ADAL" clId="{F687661B-D2A4-4862-B463-EA8128E73821}" dt="2021-08-26T11:59:33.383" v="1844" actId="478"/>
          <ac:spMkLst>
            <pc:docMk/>
            <pc:sldMk cId="2413794719" sldId="270"/>
            <ac:spMk id="123" creationId="{718B0D03-A5EE-4CAB-9764-250839D8B0D0}"/>
          </ac:spMkLst>
        </pc:spChg>
        <pc:spChg chg="add del mod">
          <ac:chgData name="Ilia Gozhin" userId="87f7eb75-c0b4-45fc-b9c4-da492eb51570" providerId="ADAL" clId="{F687661B-D2A4-4862-B463-EA8128E73821}" dt="2021-08-26T11:56:46.847" v="1758" actId="478"/>
          <ac:spMkLst>
            <pc:docMk/>
            <pc:sldMk cId="2413794719" sldId="270"/>
            <ac:spMk id="127" creationId="{EEEB9A60-A698-4227-8DD6-85BEA167C00E}"/>
          </ac:spMkLst>
        </pc:spChg>
        <pc:spChg chg="add mod">
          <ac:chgData name="Ilia Gozhin" userId="87f7eb75-c0b4-45fc-b9c4-da492eb51570" providerId="ADAL" clId="{F687661B-D2A4-4862-B463-EA8128E73821}" dt="2021-08-26T12:19:31.146" v="2328" actId="14100"/>
          <ac:spMkLst>
            <pc:docMk/>
            <pc:sldMk cId="2413794719" sldId="270"/>
            <ac:spMk id="162" creationId="{E7E129E7-ED5A-4051-83B8-343A1386A1B2}"/>
          </ac:spMkLst>
        </pc:spChg>
        <pc:spChg chg="add mod">
          <ac:chgData name="Ilia Gozhin" userId="87f7eb75-c0b4-45fc-b9c4-da492eb51570" providerId="ADAL" clId="{F687661B-D2A4-4862-B463-EA8128E73821}" dt="2021-08-26T12:18:49.186" v="2309" actId="14100"/>
          <ac:spMkLst>
            <pc:docMk/>
            <pc:sldMk cId="2413794719" sldId="270"/>
            <ac:spMk id="165" creationId="{E8DF4C89-CE98-49F1-AA3A-DB7E856F02FB}"/>
          </ac:spMkLst>
        </pc:spChg>
        <pc:spChg chg="add mod">
          <ac:chgData name="Ilia Gozhin" userId="87f7eb75-c0b4-45fc-b9c4-da492eb51570" providerId="ADAL" clId="{F687661B-D2A4-4862-B463-EA8128E73821}" dt="2021-08-26T12:18:51.792" v="2310" actId="14100"/>
          <ac:spMkLst>
            <pc:docMk/>
            <pc:sldMk cId="2413794719" sldId="270"/>
            <ac:spMk id="170" creationId="{E83B27BD-AA1B-40D4-8564-66A3BC7F6BA9}"/>
          </ac:spMkLst>
        </pc:spChg>
        <pc:spChg chg="add mod">
          <ac:chgData name="Ilia Gozhin" userId="87f7eb75-c0b4-45fc-b9c4-da492eb51570" providerId="ADAL" clId="{F687661B-D2A4-4862-B463-EA8128E73821}" dt="2021-08-26T12:08:43.545" v="2029" actId="1076"/>
          <ac:spMkLst>
            <pc:docMk/>
            <pc:sldMk cId="2413794719" sldId="270"/>
            <ac:spMk id="173" creationId="{4C890ACF-A723-49B4-A830-1EABF04724A5}"/>
          </ac:spMkLst>
        </pc:spChg>
        <pc:spChg chg="add mod">
          <ac:chgData name="Ilia Gozhin" userId="87f7eb75-c0b4-45fc-b9c4-da492eb51570" providerId="ADAL" clId="{F687661B-D2A4-4862-B463-EA8128E73821}" dt="2021-08-26T12:08:57.114" v="2040" actId="1076"/>
          <ac:spMkLst>
            <pc:docMk/>
            <pc:sldMk cId="2413794719" sldId="270"/>
            <ac:spMk id="174" creationId="{9BD5BFB2-5A6D-451E-A1E5-2C28164DDBF4}"/>
          </ac:spMkLst>
        </pc:spChg>
        <pc:spChg chg="add mod">
          <ac:chgData name="Ilia Gozhin" userId="87f7eb75-c0b4-45fc-b9c4-da492eb51570" providerId="ADAL" clId="{F687661B-D2A4-4862-B463-EA8128E73821}" dt="2021-08-26T12:09:15.563" v="2062" actId="1076"/>
          <ac:spMkLst>
            <pc:docMk/>
            <pc:sldMk cId="2413794719" sldId="270"/>
            <ac:spMk id="175" creationId="{01842F73-E18B-4A39-B937-46FD5CBC932E}"/>
          </ac:spMkLst>
        </pc:spChg>
        <pc:spChg chg="add mod">
          <ac:chgData name="Ilia Gozhin" userId="87f7eb75-c0b4-45fc-b9c4-da492eb51570" providerId="ADAL" clId="{F687661B-D2A4-4862-B463-EA8128E73821}" dt="2021-08-26T12:09:22.063" v="2064" actId="1076"/>
          <ac:spMkLst>
            <pc:docMk/>
            <pc:sldMk cId="2413794719" sldId="270"/>
            <ac:spMk id="176" creationId="{31430FF4-1B0B-41BE-BEA3-548EC27B93DA}"/>
          </ac:spMkLst>
        </pc:spChg>
        <pc:spChg chg="add mod">
          <ac:chgData name="Ilia Gozhin" userId="87f7eb75-c0b4-45fc-b9c4-da492eb51570" providerId="ADAL" clId="{F687661B-D2A4-4862-B463-EA8128E73821}" dt="2021-08-26T12:09:27.822" v="2066" actId="1076"/>
          <ac:spMkLst>
            <pc:docMk/>
            <pc:sldMk cId="2413794719" sldId="270"/>
            <ac:spMk id="177" creationId="{3A5B8705-DBE9-4EC2-A6D9-1EFA698F873F}"/>
          </ac:spMkLst>
        </pc:spChg>
        <pc:spChg chg="add mod">
          <ac:chgData name="Ilia Gozhin" userId="87f7eb75-c0b4-45fc-b9c4-da492eb51570" providerId="ADAL" clId="{F687661B-D2A4-4862-B463-EA8128E73821}" dt="2021-08-26T12:09:39.220" v="2083" actId="20577"/>
          <ac:spMkLst>
            <pc:docMk/>
            <pc:sldMk cId="2413794719" sldId="270"/>
            <ac:spMk id="178" creationId="{812F0684-170D-4EA6-A6AE-F264F2A89360}"/>
          </ac:spMkLst>
        </pc:spChg>
        <pc:spChg chg="add mod">
          <ac:chgData name="Ilia Gozhin" userId="87f7eb75-c0b4-45fc-b9c4-da492eb51570" providerId="ADAL" clId="{F687661B-D2A4-4862-B463-EA8128E73821}" dt="2021-08-26T12:09:58.444" v="2103" actId="14100"/>
          <ac:spMkLst>
            <pc:docMk/>
            <pc:sldMk cId="2413794719" sldId="270"/>
            <ac:spMk id="179" creationId="{D7FBB23C-35D6-4D3C-8756-55CE73A15770}"/>
          </ac:spMkLst>
        </pc:spChg>
        <pc:spChg chg="add mod">
          <ac:chgData name="Ilia Gozhin" userId="87f7eb75-c0b4-45fc-b9c4-da492eb51570" providerId="ADAL" clId="{F687661B-D2A4-4862-B463-EA8128E73821}" dt="2021-08-26T12:13:49.333" v="2206" actId="1076"/>
          <ac:spMkLst>
            <pc:docMk/>
            <pc:sldMk cId="2413794719" sldId="270"/>
            <ac:spMk id="180" creationId="{B380CDDF-41DC-4771-A634-60A4B918915F}"/>
          </ac:spMkLst>
        </pc:spChg>
        <pc:spChg chg="add mod">
          <ac:chgData name="Ilia Gozhin" userId="87f7eb75-c0b4-45fc-b9c4-da492eb51570" providerId="ADAL" clId="{F687661B-D2A4-4862-B463-EA8128E73821}" dt="2021-08-26T12:18:03.866" v="2296" actId="1076"/>
          <ac:spMkLst>
            <pc:docMk/>
            <pc:sldMk cId="2413794719" sldId="270"/>
            <ac:spMk id="181" creationId="{56AD1501-45B6-47E7-B3C5-9DA217A652D4}"/>
          </ac:spMkLst>
        </pc:spChg>
        <pc:spChg chg="add mod">
          <ac:chgData name="Ilia Gozhin" userId="87f7eb75-c0b4-45fc-b9c4-da492eb51570" providerId="ADAL" clId="{F687661B-D2A4-4862-B463-EA8128E73821}" dt="2021-08-26T12:18:35.593" v="2304" actId="1076"/>
          <ac:spMkLst>
            <pc:docMk/>
            <pc:sldMk cId="2413794719" sldId="270"/>
            <ac:spMk id="182" creationId="{B02E0497-6E2E-4F39-9A05-AD3BDC2B6916}"/>
          </ac:spMkLst>
        </pc:spChg>
        <pc:spChg chg="add mod">
          <ac:chgData name="Ilia Gozhin" userId="87f7eb75-c0b4-45fc-b9c4-da492eb51570" providerId="ADAL" clId="{F687661B-D2A4-4862-B463-EA8128E73821}" dt="2021-08-26T12:18:39.059" v="2306" actId="14100"/>
          <ac:spMkLst>
            <pc:docMk/>
            <pc:sldMk cId="2413794719" sldId="270"/>
            <ac:spMk id="183" creationId="{C2608E3B-1466-49CB-AFB5-D4921C09D2DA}"/>
          </ac:spMkLst>
        </pc:spChg>
        <pc:spChg chg="add mod">
          <ac:chgData name="Ilia Gozhin" userId="87f7eb75-c0b4-45fc-b9c4-da492eb51570" providerId="ADAL" clId="{F687661B-D2A4-4862-B463-EA8128E73821}" dt="2021-08-26T12:12:27.782" v="2185" actId="1076"/>
          <ac:spMkLst>
            <pc:docMk/>
            <pc:sldMk cId="2413794719" sldId="270"/>
            <ac:spMk id="184" creationId="{3EDED968-62D0-4ABD-B8A6-A385BE7113D5}"/>
          </ac:spMkLst>
        </pc:spChg>
        <pc:spChg chg="add mod">
          <ac:chgData name="Ilia Gozhin" userId="87f7eb75-c0b4-45fc-b9c4-da492eb51570" providerId="ADAL" clId="{F687661B-D2A4-4862-B463-EA8128E73821}" dt="2021-08-26T12:13:06.878" v="2194" actId="1076"/>
          <ac:spMkLst>
            <pc:docMk/>
            <pc:sldMk cId="2413794719" sldId="270"/>
            <ac:spMk id="187" creationId="{2C7C03B8-BF0C-4C5F-82FE-F8381CA69FF1}"/>
          </ac:spMkLst>
        </pc:spChg>
        <pc:spChg chg="add del mod">
          <ac:chgData name="Ilia Gozhin" userId="87f7eb75-c0b4-45fc-b9c4-da492eb51570" providerId="ADAL" clId="{F687661B-D2A4-4862-B463-EA8128E73821}" dt="2021-08-26T12:13:55.487" v="2208" actId="21"/>
          <ac:spMkLst>
            <pc:docMk/>
            <pc:sldMk cId="2413794719" sldId="270"/>
            <ac:spMk id="189" creationId="{6E37EB44-165E-43F8-AE4D-AE7EA0FE6A3D}"/>
          </ac:spMkLst>
        </pc:spChg>
        <pc:spChg chg="add mod">
          <ac:chgData name="Ilia Gozhin" userId="87f7eb75-c0b4-45fc-b9c4-da492eb51570" providerId="ADAL" clId="{F687661B-D2A4-4862-B463-EA8128E73821}" dt="2021-08-26T12:14:50.630" v="2213" actId="1076"/>
          <ac:spMkLst>
            <pc:docMk/>
            <pc:sldMk cId="2413794719" sldId="270"/>
            <ac:spMk id="194" creationId="{1B309708-8350-4003-BC00-CEE6DAF4D1D2}"/>
          </ac:spMkLst>
        </pc:spChg>
        <pc:spChg chg="add mod">
          <ac:chgData name="Ilia Gozhin" userId="87f7eb75-c0b4-45fc-b9c4-da492eb51570" providerId="ADAL" clId="{F687661B-D2A4-4862-B463-EA8128E73821}" dt="2021-08-26T12:18:45.500" v="2308" actId="1076"/>
          <ac:spMkLst>
            <pc:docMk/>
            <pc:sldMk cId="2413794719" sldId="270"/>
            <ac:spMk id="198" creationId="{7334ECD8-2517-4264-B7D1-524F476BDFAC}"/>
          </ac:spMkLst>
        </pc:spChg>
        <pc:spChg chg="add mod">
          <ac:chgData name="Ilia Gozhin" userId="87f7eb75-c0b4-45fc-b9c4-da492eb51570" providerId="ADAL" clId="{F687661B-D2A4-4862-B463-EA8128E73821}" dt="2021-08-26T12:18:45.500" v="2308" actId="1076"/>
          <ac:spMkLst>
            <pc:docMk/>
            <pc:sldMk cId="2413794719" sldId="270"/>
            <ac:spMk id="199" creationId="{F9149744-20D0-4FAD-AC95-06F57A8BEB96}"/>
          </ac:spMkLst>
        </pc:spChg>
        <pc:spChg chg="add del mod">
          <ac:chgData name="Ilia Gozhin" userId="87f7eb75-c0b4-45fc-b9c4-da492eb51570" providerId="ADAL" clId="{F687661B-D2A4-4862-B463-EA8128E73821}" dt="2021-08-26T12:18:55.647" v="2312"/>
          <ac:spMkLst>
            <pc:docMk/>
            <pc:sldMk cId="2413794719" sldId="270"/>
            <ac:spMk id="202" creationId="{584ED3BA-7019-4265-AC76-4F2FB0FD9447}"/>
          </ac:spMkLst>
        </pc:spChg>
        <pc:spChg chg="add del mod">
          <ac:chgData name="Ilia Gozhin" userId="87f7eb75-c0b4-45fc-b9c4-da492eb51570" providerId="ADAL" clId="{F687661B-D2A4-4862-B463-EA8128E73821}" dt="2021-08-26T12:18:55.647" v="2312"/>
          <ac:spMkLst>
            <pc:docMk/>
            <pc:sldMk cId="2413794719" sldId="270"/>
            <ac:spMk id="203" creationId="{6A294E49-D73B-4E09-802A-AC1077476702}"/>
          </ac:spMkLst>
        </pc:spChg>
        <pc:spChg chg="add mod">
          <ac:chgData name="Ilia Gozhin" userId="87f7eb75-c0b4-45fc-b9c4-da492eb51570" providerId="ADAL" clId="{F687661B-D2A4-4862-B463-EA8128E73821}" dt="2021-08-26T12:19:04.040" v="2319" actId="1076"/>
          <ac:spMkLst>
            <pc:docMk/>
            <pc:sldMk cId="2413794719" sldId="270"/>
            <ac:spMk id="204" creationId="{57B3306F-BD06-48D0-B361-7FD8FC3B56EB}"/>
          </ac:spMkLst>
        </pc:spChg>
        <pc:spChg chg="add mod">
          <ac:chgData name="Ilia Gozhin" userId="87f7eb75-c0b4-45fc-b9c4-da492eb51570" providerId="ADAL" clId="{F687661B-D2A4-4862-B463-EA8128E73821}" dt="2021-08-26T12:19:11.622" v="2325" actId="20577"/>
          <ac:spMkLst>
            <pc:docMk/>
            <pc:sldMk cId="2413794719" sldId="270"/>
            <ac:spMk id="205" creationId="{8555E0BC-16AB-4A67-99DB-C2F22F2856F4}"/>
          </ac:spMkLst>
        </pc:spChg>
        <pc:grpChg chg="add del mod">
          <ac:chgData name="Ilia Gozhin" userId="87f7eb75-c0b4-45fc-b9c4-da492eb51570" providerId="ADAL" clId="{F687661B-D2A4-4862-B463-EA8128E73821}" dt="2021-08-26T11:59:43.397" v="1848" actId="478"/>
          <ac:grpSpMkLst>
            <pc:docMk/>
            <pc:sldMk cId="2413794719" sldId="270"/>
            <ac:grpSpMk id="114" creationId="{256D9DB3-C5B3-4A9E-9B6B-8A5EDFB2B955}"/>
          </ac:grpSpMkLst>
        </pc:grpChg>
        <pc:grpChg chg="add del mod">
          <ac:chgData name="Ilia Gozhin" userId="87f7eb75-c0b4-45fc-b9c4-da492eb51570" providerId="ADAL" clId="{F687661B-D2A4-4862-B463-EA8128E73821}" dt="2021-08-26T11:59:39.138" v="1846" actId="165"/>
          <ac:grpSpMkLst>
            <pc:docMk/>
            <pc:sldMk cId="2413794719" sldId="270"/>
            <ac:grpSpMk id="117" creationId="{AACC557B-AB76-4DDE-AA75-5CE01BE9B260}"/>
          </ac:grpSpMkLst>
        </pc:grp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3" creationId="{60030FBC-18AD-43B2-B907-B7544E256D8F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8" creationId="{95EA5526-E481-4FA6-9EFA-3EDB94BD46AD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10" creationId="{6F4B26F3-F5E0-4A91-A401-9E606DC3A91F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14" creationId="{B25120DE-D74F-4BAC-9FCB-B3ABDB40B6CE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16" creationId="{F2158422-0393-43AA-989C-F5A5786C8234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18" creationId="{8A2BBF87-C81A-4EEB-926F-91BB7890A16E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20" creationId="{D6967DD6-8EBD-4FBA-BD2A-F8984ECA01B5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22" creationId="{D8E912E3-737D-4C9F-AEE3-0B71299A8F5E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24" creationId="{D4A7E2A6-2A08-4BC2-923B-668B28A37602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26" creationId="{D7958194-1E24-48CA-9860-45254D7D03B6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28" creationId="{388A960E-A1BD-4236-AF1E-45E1F12B5856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30" creationId="{0FD38770-79CE-4D9D-9002-F8B594C76175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32" creationId="{6F9AEF6A-9576-4ADD-A5E4-F7716ACE5AF5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34" creationId="{41284F37-7E78-4497-AC8A-E41189D3240E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36" creationId="{6CAB0207-2880-4356-859D-2DC1F3B14165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38" creationId="{46591DAA-1B08-4F98-A095-1666A4105787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40" creationId="{1F41BF9F-A2B7-4083-ABF3-E3311D77C0CB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42" creationId="{8096FF06-4567-4883-AE42-573968CDFDD7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44" creationId="{540CCC10-8A1A-4969-B325-C691E0675CE8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46" creationId="{3DBBA454-575E-437E-9141-EA1747C75D18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48" creationId="{29513EE1-9C6E-4F3A-847F-46ED7532BB98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50" creationId="{CF553FE7-95D8-4392-A24C-35BA3608E3EE}"/>
          </ac:picMkLst>
        </pc:picChg>
        <pc:picChg chg="add del mod">
          <ac:chgData name="Ilia Gozhin" userId="87f7eb75-c0b4-45fc-b9c4-da492eb51570" providerId="ADAL" clId="{F687661B-D2A4-4862-B463-EA8128E73821}" dt="2021-08-26T11:43:29.398" v="1640" actId="478"/>
          <ac:picMkLst>
            <pc:docMk/>
            <pc:sldMk cId="2413794719" sldId="270"/>
            <ac:picMk id="52" creationId="{B40210A5-4662-47F0-9136-019689336D71}"/>
          </ac:picMkLst>
        </pc:picChg>
        <pc:picChg chg="add del mod">
          <ac:chgData name="Ilia Gozhin" userId="87f7eb75-c0b4-45fc-b9c4-da492eb51570" providerId="ADAL" clId="{F687661B-D2A4-4862-B463-EA8128E73821}" dt="2021-08-26T11:44:01.452" v="1663" actId="478"/>
          <ac:picMkLst>
            <pc:docMk/>
            <pc:sldMk cId="2413794719" sldId="270"/>
            <ac:picMk id="54" creationId="{180973DE-8AA0-4851-A4CF-1DDAC02C8742}"/>
          </ac:picMkLst>
        </pc:picChg>
        <pc:picChg chg="add del mod">
          <ac:chgData name="Ilia Gozhin" userId="87f7eb75-c0b4-45fc-b9c4-da492eb51570" providerId="ADAL" clId="{F687661B-D2A4-4862-B463-EA8128E73821}" dt="2021-08-26T11:43:27.428" v="1638" actId="478"/>
          <ac:picMkLst>
            <pc:docMk/>
            <pc:sldMk cId="2413794719" sldId="270"/>
            <ac:picMk id="56" creationId="{4DB8C437-1BBB-4709-8F78-5AAF2C2D4D2B}"/>
          </ac:picMkLst>
        </pc:picChg>
        <pc:picChg chg="add del mod">
          <ac:chgData name="Ilia Gozhin" userId="87f7eb75-c0b4-45fc-b9c4-da492eb51570" providerId="ADAL" clId="{F687661B-D2A4-4862-B463-EA8128E73821}" dt="2021-08-26T11:44:20.727" v="1674" actId="478"/>
          <ac:picMkLst>
            <pc:docMk/>
            <pc:sldMk cId="2413794719" sldId="270"/>
            <ac:picMk id="58" creationId="{DC43F4F7-6E52-42DC-8204-15B253EAA63A}"/>
          </ac:picMkLst>
        </pc:picChg>
        <pc:picChg chg="add del mod">
          <ac:chgData name="Ilia Gozhin" userId="87f7eb75-c0b4-45fc-b9c4-da492eb51570" providerId="ADAL" clId="{F687661B-D2A4-4862-B463-EA8128E73821}" dt="2021-08-26T11:44:20.727" v="1674" actId="478"/>
          <ac:picMkLst>
            <pc:docMk/>
            <pc:sldMk cId="2413794719" sldId="270"/>
            <ac:picMk id="60" creationId="{B873EAC4-99D1-4D6B-BC49-8A3334DD7525}"/>
          </ac:picMkLst>
        </pc:picChg>
        <pc:picChg chg="add del mod">
          <ac:chgData name="Ilia Gozhin" userId="87f7eb75-c0b4-45fc-b9c4-da492eb51570" providerId="ADAL" clId="{F687661B-D2A4-4862-B463-EA8128E73821}" dt="2021-08-26T11:44:20.727" v="1674" actId="478"/>
          <ac:picMkLst>
            <pc:docMk/>
            <pc:sldMk cId="2413794719" sldId="270"/>
            <ac:picMk id="62" creationId="{C2FC3143-9B90-4838-8AB6-5577F8D14687}"/>
          </ac:picMkLst>
        </pc:picChg>
        <pc:picChg chg="add del mod">
          <ac:chgData name="Ilia Gozhin" userId="87f7eb75-c0b4-45fc-b9c4-da492eb51570" providerId="ADAL" clId="{F687661B-D2A4-4862-B463-EA8128E73821}" dt="2021-08-26T11:44:20.727" v="1674" actId="478"/>
          <ac:picMkLst>
            <pc:docMk/>
            <pc:sldMk cId="2413794719" sldId="270"/>
            <ac:picMk id="64" creationId="{DB23A7BE-9904-40C5-8684-A9643BF493BF}"/>
          </ac:picMkLst>
        </pc:picChg>
        <pc:picChg chg="add del mod">
          <ac:chgData name="Ilia Gozhin" userId="87f7eb75-c0b4-45fc-b9c4-da492eb51570" providerId="ADAL" clId="{F687661B-D2A4-4862-B463-EA8128E73821}" dt="2021-08-26T11:44:20.727" v="1674" actId="478"/>
          <ac:picMkLst>
            <pc:docMk/>
            <pc:sldMk cId="2413794719" sldId="270"/>
            <ac:picMk id="66" creationId="{DFB27971-F894-455B-B30E-974E546036B9}"/>
          </ac:picMkLst>
        </pc:picChg>
        <pc:picChg chg="add del mod">
          <ac:chgData name="Ilia Gozhin" userId="87f7eb75-c0b4-45fc-b9c4-da492eb51570" providerId="ADAL" clId="{F687661B-D2A4-4862-B463-EA8128E73821}" dt="2021-08-26T11:44:22.756" v="1675" actId="478"/>
          <ac:picMkLst>
            <pc:docMk/>
            <pc:sldMk cId="2413794719" sldId="270"/>
            <ac:picMk id="68" creationId="{44F7928D-5739-498F-BDC9-42AE13D76CB8}"/>
          </ac:picMkLst>
        </pc:picChg>
        <pc:picChg chg="add del mod">
          <ac:chgData name="Ilia Gozhin" userId="87f7eb75-c0b4-45fc-b9c4-da492eb51570" providerId="ADAL" clId="{F687661B-D2A4-4862-B463-EA8128E73821}" dt="2021-08-26T11:44:20.727" v="1674" actId="478"/>
          <ac:picMkLst>
            <pc:docMk/>
            <pc:sldMk cId="2413794719" sldId="270"/>
            <ac:picMk id="70" creationId="{4AD1E9CB-9265-4964-A5A0-FB712CF52891}"/>
          </ac:picMkLst>
        </pc:picChg>
        <pc:picChg chg="add del mod">
          <ac:chgData name="Ilia Gozhin" userId="87f7eb75-c0b4-45fc-b9c4-da492eb51570" providerId="ADAL" clId="{F687661B-D2A4-4862-B463-EA8128E73821}" dt="2021-08-26T11:45:05.902" v="1691" actId="478"/>
          <ac:picMkLst>
            <pc:docMk/>
            <pc:sldMk cId="2413794719" sldId="270"/>
            <ac:picMk id="74" creationId="{28584D8A-204C-4253-97A7-3B9017C18818}"/>
          </ac:picMkLst>
        </pc:picChg>
        <pc:picChg chg="add del mod">
          <ac:chgData name="Ilia Gozhin" userId="87f7eb75-c0b4-45fc-b9c4-da492eb51570" providerId="ADAL" clId="{F687661B-D2A4-4862-B463-EA8128E73821}" dt="2021-08-26T11:45:05.902" v="1691" actId="478"/>
          <ac:picMkLst>
            <pc:docMk/>
            <pc:sldMk cId="2413794719" sldId="270"/>
            <ac:picMk id="76" creationId="{6F46CF60-149E-4929-903A-A3B52CBD36C9}"/>
          </ac:picMkLst>
        </pc:picChg>
        <pc:picChg chg="add del mod">
          <ac:chgData name="Ilia Gozhin" userId="87f7eb75-c0b4-45fc-b9c4-da492eb51570" providerId="ADAL" clId="{F687661B-D2A4-4862-B463-EA8128E73821}" dt="2021-08-26T11:45:05.902" v="1691" actId="478"/>
          <ac:picMkLst>
            <pc:docMk/>
            <pc:sldMk cId="2413794719" sldId="270"/>
            <ac:picMk id="78" creationId="{81E03263-404C-48FE-AE98-ABEB58085FFC}"/>
          </ac:picMkLst>
        </pc:picChg>
        <pc:picChg chg="add del mod">
          <ac:chgData name="Ilia Gozhin" userId="87f7eb75-c0b4-45fc-b9c4-da492eb51570" providerId="ADAL" clId="{F687661B-D2A4-4862-B463-EA8128E73821}" dt="2021-08-26T11:45:05.902" v="1691" actId="478"/>
          <ac:picMkLst>
            <pc:docMk/>
            <pc:sldMk cId="2413794719" sldId="270"/>
            <ac:picMk id="80" creationId="{D2036360-74ED-4975-8D38-CF9CE227A3D5}"/>
          </ac:picMkLst>
        </pc:picChg>
        <pc:picChg chg="add del mod">
          <ac:chgData name="Ilia Gozhin" userId="87f7eb75-c0b4-45fc-b9c4-da492eb51570" providerId="ADAL" clId="{F687661B-D2A4-4862-B463-EA8128E73821}" dt="2021-08-26T11:45:05.902" v="1691" actId="478"/>
          <ac:picMkLst>
            <pc:docMk/>
            <pc:sldMk cId="2413794719" sldId="270"/>
            <ac:picMk id="82" creationId="{F2374374-A588-447A-8D14-84FA103A2BC7}"/>
          </ac:picMkLst>
        </pc:picChg>
        <pc:picChg chg="add del mod">
          <ac:chgData name="Ilia Gozhin" userId="87f7eb75-c0b4-45fc-b9c4-da492eb51570" providerId="ADAL" clId="{F687661B-D2A4-4862-B463-EA8128E73821}" dt="2021-08-26T11:45:05.902" v="1691" actId="478"/>
          <ac:picMkLst>
            <pc:docMk/>
            <pc:sldMk cId="2413794719" sldId="270"/>
            <ac:picMk id="84" creationId="{E4E537C7-BD48-4A77-8E6F-FB92E67832D3}"/>
          </ac:picMkLst>
        </pc:picChg>
        <pc:picChg chg="add del mod">
          <ac:chgData name="Ilia Gozhin" userId="87f7eb75-c0b4-45fc-b9c4-da492eb51570" providerId="ADAL" clId="{F687661B-D2A4-4862-B463-EA8128E73821}" dt="2021-08-26T11:45:35.447" v="1712" actId="478"/>
          <ac:picMkLst>
            <pc:docMk/>
            <pc:sldMk cId="2413794719" sldId="270"/>
            <ac:picMk id="86" creationId="{EE473F74-E690-4B4F-95E5-61B3D2AA0F48}"/>
          </ac:picMkLst>
        </pc:picChg>
        <pc:picChg chg="add del mod">
          <ac:chgData name="Ilia Gozhin" userId="87f7eb75-c0b4-45fc-b9c4-da492eb51570" providerId="ADAL" clId="{F687661B-D2A4-4862-B463-EA8128E73821}" dt="2021-08-26T11:45:35.447" v="1712" actId="478"/>
          <ac:picMkLst>
            <pc:docMk/>
            <pc:sldMk cId="2413794719" sldId="270"/>
            <ac:picMk id="88" creationId="{4A6A6BE8-A86C-486B-8C00-F7A6D08304FB}"/>
          </ac:picMkLst>
        </pc:picChg>
        <pc:picChg chg="add del mod">
          <ac:chgData name="Ilia Gozhin" userId="87f7eb75-c0b4-45fc-b9c4-da492eb51570" providerId="ADAL" clId="{F687661B-D2A4-4862-B463-EA8128E73821}" dt="2021-08-26T11:45:35.447" v="1712" actId="478"/>
          <ac:picMkLst>
            <pc:docMk/>
            <pc:sldMk cId="2413794719" sldId="270"/>
            <ac:picMk id="90" creationId="{D8B50A34-B164-49FD-994D-C23ADC0B3C78}"/>
          </ac:picMkLst>
        </pc:picChg>
        <pc:picChg chg="add del mod">
          <ac:chgData name="Ilia Gozhin" userId="87f7eb75-c0b4-45fc-b9c4-da492eb51570" providerId="ADAL" clId="{F687661B-D2A4-4862-B463-EA8128E73821}" dt="2021-08-26T11:45:35.447" v="1712" actId="478"/>
          <ac:picMkLst>
            <pc:docMk/>
            <pc:sldMk cId="2413794719" sldId="270"/>
            <ac:picMk id="92" creationId="{55A565D8-C275-4ED6-8EB7-678A0865C4AF}"/>
          </ac:picMkLst>
        </pc:picChg>
        <pc:picChg chg="add del mod">
          <ac:chgData name="Ilia Gozhin" userId="87f7eb75-c0b4-45fc-b9c4-da492eb51570" providerId="ADAL" clId="{F687661B-D2A4-4862-B463-EA8128E73821}" dt="2021-08-26T11:45:35.447" v="1712" actId="478"/>
          <ac:picMkLst>
            <pc:docMk/>
            <pc:sldMk cId="2413794719" sldId="270"/>
            <ac:picMk id="94" creationId="{CFC90270-9609-4340-AE2B-B82FCFFF26AA}"/>
          </ac:picMkLst>
        </pc:picChg>
        <pc:picChg chg="add del mod">
          <ac:chgData name="Ilia Gozhin" userId="87f7eb75-c0b4-45fc-b9c4-da492eb51570" providerId="ADAL" clId="{F687661B-D2A4-4862-B463-EA8128E73821}" dt="2021-08-26T11:45:35.447" v="1712" actId="478"/>
          <ac:picMkLst>
            <pc:docMk/>
            <pc:sldMk cId="2413794719" sldId="270"/>
            <ac:picMk id="96" creationId="{5E3B18B9-66DA-4A67-B2C6-EABDECDF7670}"/>
          </ac:picMkLst>
        </pc:picChg>
        <pc:picChg chg="add del mod">
          <ac:chgData name="Ilia Gozhin" userId="87f7eb75-c0b4-45fc-b9c4-da492eb51570" providerId="ADAL" clId="{F687661B-D2A4-4862-B463-EA8128E73821}" dt="2021-08-26T11:45:35.447" v="1712" actId="478"/>
          <ac:picMkLst>
            <pc:docMk/>
            <pc:sldMk cId="2413794719" sldId="270"/>
            <ac:picMk id="98" creationId="{15516819-2B95-4E06-9FD2-10E1686C4A57}"/>
          </ac:picMkLst>
        </pc:picChg>
        <pc:picChg chg="add del mod">
          <ac:chgData name="Ilia Gozhin" userId="87f7eb75-c0b4-45fc-b9c4-da492eb51570" providerId="ADAL" clId="{F687661B-D2A4-4862-B463-EA8128E73821}" dt="2021-08-26T11:45:35.447" v="1712" actId="478"/>
          <ac:picMkLst>
            <pc:docMk/>
            <pc:sldMk cId="2413794719" sldId="270"/>
            <ac:picMk id="100" creationId="{F2865C1D-E4DF-4169-832D-0059AC99A356}"/>
          </ac:picMkLst>
        </pc:picChg>
        <pc:picChg chg="add del mod">
          <ac:chgData name="Ilia Gozhin" userId="87f7eb75-c0b4-45fc-b9c4-da492eb51570" providerId="ADAL" clId="{F687661B-D2A4-4862-B463-EA8128E73821}" dt="2021-08-26T11:45:35.447" v="1712" actId="478"/>
          <ac:picMkLst>
            <pc:docMk/>
            <pc:sldMk cId="2413794719" sldId="270"/>
            <ac:picMk id="102" creationId="{82934604-3115-400F-B2A9-EF35044652D4}"/>
          </ac:picMkLst>
        </pc:picChg>
        <pc:picChg chg="add del">
          <ac:chgData name="Ilia Gozhin" userId="87f7eb75-c0b4-45fc-b9c4-da492eb51570" providerId="ADAL" clId="{F687661B-D2A4-4862-B463-EA8128E73821}" dt="2021-08-26T11:50:19.852" v="1714" actId="478"/>
          <ac:picMkLst>
            <pc:docMk/>
            <pc:sldMk cId="2413794719" sldId="270"/>
            <ac:picMk id="104" creationId="{D6710878-5F24-450A-8B3A-B8080E8D6C21}"/>
          </ac:picMkLst>
        </pc:picChg>
        <pc:picChg chg="add mod">
          <ac:chgData name="Ilia Gozhin" userId="87f7eb75-c0b4-45fc-b9c4-da492eb51570" providerId="ADAL" clId="{F687661B-D2A4-4862-B463-EA8128E73821}" dt="2021-08-26T12:00:56.534" v="1893" actId="1076"/>
          <ac:picMkLst>
            <pc:docMk/>
            <pc:sldMk cId="2413794719" sldId="270"/>
            <ac:picMk id="106" creationId="{B9F01DCE-1CCA-40B2-B6B6-A16391035B9D}"/>
          </ac:picMkLst>
        </pc:picChg>
        <pc:picChg chg="add mod">
          <ac:chgData name="Ilia Gozhin" userId="87f7eb75-c0b4-45fc-b9c4-da492eb51570" providerId="ADAL" clId="{F687661B-D2A4-4862-B463-EA8128E73821}" dt="2021-08-26T12:00:52.340" v="1891" actId="1076"/>
          <ac:picMkLst>
            <pc:docMk/>
            <pc:sldMk cId="2413794719" sldId="270"/>
            <ac:picMk id="108" creationId="{059C0550-E172-47CB-934B-D06E0CD3EC85}"/>
          </ac:picMkLst>
        </pc:picChg>
        <pc:picChg chg="add mod">
          <ac:chgData name="Ilia Gozhin" userId="87f7eb75-c0b4-45fc-b9c4-da492eb51570" providerId="ADAL" clId="{F687661B-D2A4-4862-B463-EA8128E73821}" dt="2021-08-26T12:03:58.715" v="1957" actId="14100"/>
          <ac:picMkLst>
            <pc:docMk/>
            <pc:sldMk cId="2413794719" sldId="270"/>
            <ac:picMk id="109" creationId="{FCF0B1B4-94A9-4CF0-B6F5-4B44F6554D7D}"/>
          </ac:picMkLst>
        </pc:picChg>
        <pc:picChg chg="add mod">
          <ac:chgData name="Ilia Gozhin" userId="87f7eb75-c0b4-45fc-b9c4-da492eb51570" providerId="ADAL" clId="{F687661B-D2A4-4862-B463-EA8128E73821}" dt="2021-08-26T12:08:04.502" v="2011" actId="1076"/>
          <ac:picMkLst>
            <pc:docMk/>
            <pc:sldMk cId="2413794719" sldId="270"/>
            <ac:picMk id="110" creationId="{54E9784B-2AEE-475B-95E7-713370EA674F}"/>
          </ac:picMkLst>
        </pc:picChg>
        <pc:picChg chg="add mod">
          <ac:chgData name="Ilia Gozhin" userId="87f7eb75-c0b4-45fc-b9c4-da492eb51570" providerId="ADAL" clId="{F687661B-D2A4-4862-B463-EA8128E73821}" dt="2021-08-26T12:08:12.896" v="2016" actId="1076"/>
          <ac:picMkLst>
            <pc:docMk/>
            <pc:sldMk cId="2413794719" sldId="270"/>
            <ac:picMk id="111" creationId="{9651619B-6CD6-4721-BE82-A296D4550FEF}"/>
          </ac:picMkLst>
        </pc:picChg>
        <pc:picChg chg="add mod">
          <ac:chgData name="Ilia Gozhin" userId="87f7eb75-c0b4-45fc-b9c4-da492eb51570" providerId="ADAL" clId="{F687661B-D2A4-4862-B463-EA8128E73821}" dt="2021-08-26T12:05:40.412" v="1981" actId="1076"/>
          <ac:picMkLst>
            <pc:docMk/>
            <pc:sldMk cId="2413794719" sldId="270"/>
            <ac:picMk id="112" creationId="{5356CB75-F3B3-4B40-AEAA-1E01DD35C515}"/>
          </ac:picMkLst>
        </pc:picChg>
        <pc:picChg chg="add mod">
          <ac:chgData name="Ilia Gozhin" userId="87f7eb75-c0b4-45fc-b9c4-da492eb51570" providerId="ADAL" clId="{F687661B-D2A4-4862-B463-EA8128E73821}" dt="2021-08-26T12:19:18.258" v="2327" actId="1076"/>
          <ac:picMkLst>
            <pc:docMk/>
            <pc:sldMk cId="2413794719" sldId="270"/>
            <ac:picMk id="113" creationId="{9D523A67-6A9F-4EDB-A4F7-C580C2FCBAE3}"/>
          </ac:picMkLst>
        </pc:picChg>
        <pc:picChg chg="mod">
          <ac:chgData name="Ilia Gozhin" userId="87f7eb75-c0b4-45fc-b9c4-da492eb51570" providerId="ADAL" clId="{F687661B-D2A4-4862-B463-EA8128E73821}" dt="2021-08-26T11:54:10.581" v="1742"/>
          <ac:picMkLst>
            <pc:docMk/>
            <pc:sldMk cId="2413794719" sldId="270"/>
            <ac:picMk id="115" creationId="{73E1F127-4EA7-430F-B580-CFBB16909F87}"/>
          </ac:picMkLst>
        </pc:picChg>
        <pc:picChg chg="del mod topLvl">
          <ac:chgData name="Ilia Gozhin" userId="87f7eb75-c0b4-45fc-b9c4-da492eb51570" providerId="ADAL" clId="{F687661B-D2A4-4862-B463-EA8128E73821}" dt="2021-08-26T12:01:31.489" v="1907" actId="478"/>
          <ac:picMkLst>
            <pc:docMk/>
            <pc:sldMk cId="2413794719" sldId="270"/>
            <ac:picMk id="118" creationId="{049E45F2-3677-4CD7-B4B6-0FB259DFAB8A}"/>
          </ac:picMkLst>
        </pc:picChg>
        <pc:picChg chg="add mod">
          <ac:chgData name="Ilia Gozhin" userId="87f7eb75-c0b4-45fc-b9c4-da492eb51570" providerId="ADAL" clId="{F687661B-D2A4-4862-B463-EA8128E73821}" dt="2021-08-26T12:18:33.444" v="2303" actId="1076"/>
          <ac:picMkLst>
            <pc:docMk/>
            <pc:sldMk cId="2413794719" sldId="270"/>
            <ac:picMk id="120" creationId="{31C91B77-11B1-4A84-BB7E-A0CB03BF2335}"/>
          </ac:picMkLst>
        </pc:picChg>
        <pc:picChg chg="add mod">
          <ac:chgData name="Ilia Gozhin" userId="87f7eb75-c0b4-45fc-b9c4-da492eb51570" providerId="ADAL" clId="{F687661B-D2A4-4862-B463-EA8128E73821}" dt="2021-08-26T12:13:49.333" v="2206" actId="1076"/>
          <ac:picMkLst>
            <pc:docMk/>
            <pc:sldMk cId="2413794719" sldId="270"/>
            <ac:picMk id="125" creationId="{4E3DBC3D-6369-4E43-9646-F09B57656CA4}"/>
          </ac:picMkLst>
        </pc:picChg>
        <pc:picChg chg="add del mod">
          <ac:chgData name="Ilia Gozhin" userId="87f7eb75-c0b4-45fc-b9c4-da492eb51570" providerId="ADAL" clId="{F687661B-D2A4-4862-B463-EA8128E73821}" dt="2021-08-26T11:56:53.675" v="1761" actId="478"/>
          <ac:picMkLst>
            <pc:docMk/>
            <pc:sldMk cId="2413794719" sldId="270"/>
            <ac:picMk id="126" creationId="{50347CD4-F1CA-4FEE-B4A6-B92DE85F7306}"/>
          </ac:picMkLst>
        </pc:picChg>
        <pc:picChg chg="add mod">
          <ac:chgData name="Ilia Gozhin" userId="87f7eb75-c0b4-45fc-b9c4-da492eb51570" providerId="ADAL" clId="{F687661B-D2A4-4862-B463-EA8128E73821}" dt="2021-08-26T12:08:14.009" v="2017" actId="1076"/>
          <ac:picMkLst>
            <pc:docMk/>
            <pc:sldMk cId="2413794719" sldId="270"/>
            <ac:picMk id="128" creationId="{B0FCEA9E-E901-4B6A-9EA2-2E9919BD0F51}"/>
          </ac:picMkLst>
        </pc:picChg>
        <pc:picChg chg="add mod">
          <ac:chgData name="Ilia Gozhin" userId="87f7eb75-c0b4-45fc-b9c4-da492eb51570" providerId="ADAL" clId="{F687661B-D2A4-4862-B463-EA8128E73821}" dt="2021-08-26T12:03:14.870" v="1942" actId="962"/>
          <ac:picMkLst>
            <pc:docMk/>
            <pc:sldMk cId="2413794719" sldId="270"/>
            <ac:picMk id="129" creationId="{85F0AE11-737E-47AF-9A8D-A67AD1A5CBEA}"/>
          </ac:picMkLst>
        </pc:picChg>
        <pc:picChg chg="add mod">
          <ac:chgData name="Ilia Gozhin" userId="87f7eb75-c0b4-45fc-b9c4-da492eb51570" providerId="ADAL" clId="{F687661B-D2A4-4862-B463-EA8128E73821}" dt="2021-08-26T12:18:03.866" v="2296" actId="1076"/>
          <ac:picMkLst>
            <pc:docMk/>
            <pc:sldMk cId="2413794719" sldId="270"/>
            <ac:picMk id="130" creationId="{158A5DF4-FCCC-4BE0-815D-FA5A72745BE6}"/>
          </ac:picMkLst>
        </pc:picChg>
        <pc:picChg chg="add mod">
          <ac:chgData name="Ilia Gozhin" userId="87f7eb75-c0b4-45fc-b9c4-da492eb51570" providerId="ADAL" clId="{F687661B-D2A4-4862-B463-EA8128E73821}" dt="2021-08-26T12:08:10.374" v="2014" actId="1076"/>
          <ac:picMkLst>
            <pc:docMk/>
            <pc:sldMk cId="2413794719" sldId="270"/>
            <ac:picMk id="131" creationId="{F9EE26DD-B1B5-457E-9D1E-BE3E88E0CB6A}"/>
          </ac:picMkLst>
        </pc:picChg>
        <pc:picChg chg="add mod">
          <ac:chgData name="Ilia Gozhin" userId="87f7eb75-c0b4-45fc-b9c4-da492eb51570" providerId="ADAL" clId="{F687661B-D2A4-4862-B463-EA8128E73821}" dt="2021-08-26T12:08:08.496" v="2013" actId="1076"/>
          <ac:picMkLst>
            <pc:docMk/>
            <pc:sldMk cId="2413794719" sldId="270"/>
            <ac:picMk id="132" creationId="{68138A74-8D5C-4D3B-99D3-786566BA6D8C}"/>
          </ac:picMkLst>
        </pc:picChg>
        <pc:picChg chg="add del mod">
          <ac:chgData name="Ilia Gozhin" userId="87f7eb75-c0b4-45fc-b9c4-da492eb51570" providerId="ADAL" clId="{F687661B-D2A4-4862-B463-EA8128E73821}" dt="2021-08-26T12:07:32.663" v="2001" actId="478"/>
          <ac:picMkLst>
            <pc:docMk/>
            <pc:sldMk cId="2413794719" sldId="270"/>
            <ac:picMk id="167" creationId="{C17A2C3B-04B7-4F35-94B1-8F445F9B62D7}"/>
          </ac:picMkLst>
        </pc:picChg>
        <pc:picChg chg="add mod">
          <ac:chgData name="Ilia Gozhin" userId="87f7eb75-c0b4-45fc-b9c4-da492eb51570" providerId="ADAL" clId="{F687661B-D2A4-4862-B463-EA8128E73821}" dt="2021-08-26T12:17:53.526" v="2293" actId="1076"/>
          <ac:picMkLst>
            <pc:docMk/>
            <pc:sldMk cId="2413794719" sldId="270"/>
            <ac:picMk id="169" creationId="{07F694D5-4DC3-4EAA-BF8F-672917DFFB39}"/>
          </ac:picMkLst>
        </pc:picChg>
        <pc:picChg chg="add mod">
          <ac:chgData name="Ilia Gozhin" userId="87f7eb75-c0b4-45fc-b9c4-da492eb51570" providerId="ADAL" clId="{F687661B-D2A4-4862-B463-EA8128E73821}" dt="2021-08-26T12:19:15.806" v="2326" actId="1076"/>
          <ac:picMkLst>
            <pc:docMk/>
            <pc:sldMk cId="2413794719" sldId="270"/>
            <ac:picMk id="196" creationId="{31CBC346-CC9A-4AEA-8A05-2B06D57E97F3}"/>
          </ac:picMkLst>
        </pc:picChg>
        <pc:picChg chg="add mod">
          <ac:chgData name="Ilia Gozhin" userId="87f7eb75-c0b4-45fc-b9c4-da492eb51570" providerId="ADAL" clId="{F687661B-D2A4-4862-B463-EA8128E73821}" dt="2021-08-26T12:18:45.500" v="2308" actId="1076"/>
          <ac:picMkLst>
            <pc:docMk/>
            <pc:sldMk cId="2413794719" sldId="270"/>
            <ac:picMk id="197" creationId="{AEFE2C11-06AB-4217-93A6-C098794D92C0}"/>
          </ac:picMkLst>
        </pc:picChg>
        <pc:picChg chg="add del mod">
          <ac:chgData name="Ilia Gozhin" userId="87f7eb75-c0b4-45fc-b9c4-da492eb51570" providerId="ADAL" clId="{F687661B-D2A4-4862-B463-EA8128E73821}" dt="2021-08-26T12:18:55.647" v="2312"/>
          <ac:picMkLst>
            <pc:docMk/>
            <pc:sldMk cId="2413794719" sldId="270"/>
            <ac:picMk id="200" creationId="{4CACD7DC-C203-4376-B479-38FF2A3E19ED}"/>
          </ac:picMkLst>
        </pc:picChg>
        <pc:picChg chg="add del mod">
          <ac:chgData name="Ilia Gozhin" userId="87f7eb75-c0b4-45fc-b9c4-da492eb51570" providerId="ADAL" clId="{F687661B-D2A4-4862-B463-EA8128E73821}" dt="2021-08-26T12:18:55.647" v="2312"/>
          <ac:picMkLst>
            <pc:docMk/>
            <pc:sldMk cId="2413794719" sldId="270"/>
            <ac:picMk id="201" creationId="{0C0A9155-2F62-4415-BBA1-4DFCBFFB983B}"/>
          </ac:picMkLst>
        </pc:picChg>
        <pc:cxnChg chg="add mod">
          <ac:chgData name="Ilia Gozhin" userId="87f7eb75-c0b4-45fc-b9c4-da492eb51570" providerId="ADAL" clId="{F687661B-D2A4-4862-B463-EA8128E73821}" dt="2021-08-26T12:02:24.466" v="1921" actId="14100"/>
          <ac:cxnSpMkLst>
            <pc:docMk/>
            <pc:sldMk cId="2413794719" sldId="270"/>
            <ac:cxnSpMk id="134" creationId="{6B8D8FC8-EF17-438D-88D2-11940598D6E7}"/>
          </ac:cxnSpMkLst>
        </pc:cxnChg>
        <pc:cxnChg chg="add mod">
          <ac:chgData name="Ilia Gozhin" userId="87f7eb75-c0b4-45fc-b9c4-da492eb51570" providerId="ADAL" clId="{F687661B-D2A4-4862-B463-EA8128E73821}" dt="2021-08-26T12:02:33.735" v="1925" actId="14100"/>
          <ac:cxnSpMkLst>
            <pc:docMk/>
            <pc:sldMk cId="2413794719" sldId="270"/>
            <ac:cxnSpMk id="136" creationId="{545C63D7-5FD6-45FB-B80C-8270B79A9B46}"/>
          </ac:cxnSpMkLst>
        </pc:cxnChg>
        <pc:cxnChg chg="add mod">
          <ac:chgData name="Ilia Gozhin" userId="87f7eb75-c0b4-45fc-b9c4-da492eb51570" providerId="ADAL" clId="{F687661B-D2A4-4862-B463-EA8128E73821}" dt="2021-08-26T12:08:04.502" v="2011" actId="1076"/>
          <ac:cxnSpMkLst>
            <pc:docMk/>
            <pc:sldMk cId="2413794719" sldId="270"/>
            <ac:cxnSpMk id="139" creationId="{D1B7A32F-E325-4111-8F76-7788F73BFD61}"/>
          </ac:cxnSpMkLst>
        </pc:cxnChg>
        <pc:cxnChg chg="add mod">
          <ac:chgData name="Ilia Gozhin" userId="87f7eb75-c0b4-45fc-b9c4-da492eb51570" providerId="ADAL" clId="{F687661B-D2A4-4862-B463-EA8128E73821}" dt="2021-08-26T12:08:11.897" v="2015" actId="1076"/>
          <ac:cxnSpMkLst>
            <pc:docMk/>
            <pc:sldMk cId="2413794719" sldId="270"/>
            <ac:cxnSpMk id="142" creationId="{58F5C39B-6F6A-430E-B827-ADC826CCA667}"/>
          </ac:cxnSpMkLst>
        </pc:cxnChg>
        <pc:cxnChg chg="add mod">
          <ac:chgData name="Ilia Gozhin" userId="87f7eb75-c0b4-45fc-b9c4-da492eb51570" providerId="ADAL" clId="{F687661B-D2A4-4862-B463-EA8128E73821}" dt="2021-08-26T12:08:06.640" v="2012" actId="14100"/>
          <ac:cxnSpMkLst>
            <pc:docMk/>
            <pc:sldMk cId="2413794719" sldId="270"/>
            <ac:cxnSpMk id="145" creationId="{B70C6176-D55A-47FE-90AF-7B174009F012}"/>
          </ac:cxnSpMkLst>
        </pc:cxnChg>
        <pc:cxnChg chg="add mod">
          <ac:chgData name="Ilia Gozhin" userId="87f7eb75-c0b4-45fc-b9c4-da492eb51570" providerId="ADAL" clId="{F687661B-D2A4-4862-B463-EA8128E73821}" dt="2021-08-26T12:13:52.240" v="2207" actId="14100"/>
          <ac:cxnSpMkLst>
            <pc:docMk/>
            <pc:sldMk cId="2413794719" sldId="270"/>
            <ac:cxnSpMk id="148" creationId="{5C7CBF77-08A8-4167-A2E0-E011EA4AB214}"/>
          </ac:cxnSpMkLst>
        </pc:cxnChg>
        <pc:cxnChg chg="add mod">
          <ac:chgData name="Ilia Gozhin" userId="87f7eb75-c0b4-45fc-b9c4-da492eb51570" providerId="ADAL" clId="{F687661B-D2A4-4862-B463-EA8128E73821}" dt="2021-08-26T12:05:34.929" v="1979" actId="14100"/>
          <ac:cxnSpMkLst>
            <pc:docMk/>
            <pc:sldMk cId="2413794719" sldId="270"/>
            <ac:cxnSpMk id="157" creationId="{A7D070F5-1942-4301-AADC-0239E5E1E7EB}"/>
          </ac:cxnSpMkLst>
        </pc:cxnChg>
        <pc:cxnChg chg="add mod">
          <ac:chgData name="Ilia Gozhin" userId="87f7eb75-c0b4-45fc-b9c4-da492eb51570" providerId="ADAL" clId="{F687661B-D2A4-4862-B463-EA8128E73821}" dt="2021-08-26T12:13:30.605" v="2200" actId="14100"/>
          <ac:cxnSpMkLst>
            <pc:docMk/>
            <pc:sldMk cId="2413794719" sldId="270"/>
            <ac:cxnSpMk id="186" creationId="{CD11F749-2CF0-4382-A146-215364B4DA18}"/>
          </ac:cxnSpMkLst>
        </pc:cxnChg>
        <pc:cxnChg chg="add del mod">
          <ac:chgData name="Ilia Gozhin" userId="87f7eb75-c0b4-45fc-b9c4-da492eb51570" providerId="ADAL" clId="{F687661B-D2A4-4862-B463-EA8128E73821}" dt="2021-08-26T12:13:55.487" v="2208" actId="21"/>
          <ac:cxnSpMkLst>
            <pc:docMk/>
            <pc:sldMk cId="2413794719" sldId="270"/>
            <ac:cxnSpMk id="188" creationId="{14440373-620A-4E74-8E55-5074CAF01FC8}"/>
          </ac:cxnSpMkLst>
        </pc:cxnChg>
        <pc:cxnChg chg="add mod">
          <ac:chgData name="Ilia Gozhin" userId="87f7eb75-c0b4-45fc-b9c4-da492eb51570" providerId="ADAL" clId="{F687661B-D2A4-4862-B463-EA8128E73821}" dt="2021-08-26T12:14:47.585" v="2212" actId="1076"/>
          <ac:cxnSpMkLst>
            <pc:docMk/>
            <pc:sldMk cId="2413794719" sldId="270"/>
            <ac:cxnSpMk id="193" creationId="{D6FA8E24-0C5D-4A15-878B-505A78D9F972}"/>
          </ac:cxnSpMkLst>
        </pc:cxnChg>
      </pc:sldChg>
      <pc:sldChg chg="addSp delSp modSp add mod ord">
        <pc:chgData name="Ilia Gozhin" userId="87f7eb75-c0b4-45fc-b9c4-da492eb51570" providerId="ADAL" clId="{F687661B-D2A4-4862-B463-EA8128E73821}" dt="2021-08-26T12:24:07.971" v="2460" actId="1076"/>
        <pc:sldMkLst>
          <pc:docMk/>
          <pc:sldMk cId="1825038960" sldId="271"/>
        </pc:sldMkLst>
        <pc:spChg chg="mod">
          <ac:chgData name="Ilia Gozhin" userId="87f7eb75-c0b4-45fc-b9c4-da492eb51570" providerId="ADAL" clId="{F687661B-D2A4-4862-B463-EA8128E73821}" dt="2021-08-26T12:15:15.231" v="2234" actId="14100"/>
          <ac:spMkLst>
            <pc:docMk/>
            <pc:sldMk cId="1825038960" sldId="271"/>
            <ac:spMk id="4" creationId="{48117510-1F24-4E34-9CA6-19F89AA5EA0E}"/>
          </ac:spMkLst>
        </pc:spChg>
        <pc:spChg chg="add mod">
          <ac:chgData name="Ilia Gozhin" userId="87f7eb75-c0b4-45fc-b9c4-da492eb51570" providerId="ADAL" clId="{F687661B-D2A4-4862-B463-EA8128E73821}" dt="2021-08-26T12:23:38.610" v="2438" actId="14100"/>
          <ac:spMkLst>
            <pc:docMk/>
            <pc:sldMk cId="1825038960" sldId="271"/>
            <ac:spMk id="55" creationId="{AACE1FCF-51B7-4AB2-9F92-086148FE5892}"/>
          </ac:spMkLst>
        </pc:spChg>
        <pc:spChg chg="add del mod">
          <ac:chgData name="Ilia Gozhin" userId="87f7eb75-c0b4-45fc-b9c4-da492eb51570" providerId="ADAL" clId="{F687661B-D2A4-4862-B463-EA8128E73821}" dt="2021-08-26T12:21:44.228" v="2384" actId="478"/>
          <ac:spMkLst>
            <pc:docMk/>
            <pc:sldMk cId="1825038960" sldId="271"/>
            <ac:spMk id="56" creationId="{D062A90A-1330-4C6E-8F1D-4E0F04B386C9}"/>
          </ac:spMkLst>
        </pc:spChg>
        <pc:spChg chg="add mod">
          <ac:chgData name="Ilia Gozhin" userId="87f7eb75-c0b4-45fc-b9c4-da492eb51570" providerId="ADAL" clId="{F687661B-D2A4-4862-B463-EA8128E73821}" dt="2021-08-26T12:22:03.315" v="2388" actId="1076"/>
          <ac:spMkLst>
            <pc:docMk/>
            <pc:sldMk cId="1825038960" sldId="271"/>
            <ac:spMk id="58" creationId="{1A9596D1-9658-4742-8F3C-E09E87A81369}"/>
          </ac:spMkLst>
        </pc:spChg>
        <pc:spChg chg="add mod">
          <ac:chgData name="Ilia Gozhin" userId="87f7eb75-c0b4-45fc-b9c4-da492eb51570" providerId="ADAL" clId="{F687661B-D2A4-4862-B463-EA8128E73821}" dt="2021-08-26T12:24:07.971" v="2460" actId="1076"/>
          <ac:spMkLst>
            <pc:docMk/>
            <pc:sldMk cId="1825038960" sldId="271"/>
            <ac:spMk id="59" creationId="{4B0E1070-7087-40C3-A4A9-A0AD11D1A809}"/>
          </ac:spMkLst>
        </pc:spChg>
        <pc:spChg chg="add del mod">
          <ac:chgData name="Ilia Gozhin" userId="87f7eb75-c0b4-45fc-b9c4-da492eb51570" providerId="ADAL" clId="{F687661B-D2A4-4862-B463-EA8128E73821}" dt="2021-08-26T12:21:36.202" v="2377" actId="478"/>
          <ac:spMkLst>
            <pc:docMk/>
            <pc:sldMk cId="1825038960" sldId="271"/>
            <ac:spMk id="60" creationId="{B9622D38-2FF0-41FE-B5C4-5F02B93DFA3F}"/>
          </ac:spMkLst>
        </pc:spChg>
        <pc:spChg chg="add del mod">
          <ac:chgData name="Ilia Gozhin" userId="87f7eb75-c0b4-45fc-b9c4-da492eb51570" providerId="ADAL" clId="{F687661B-D2A4-4862-B463-EA8128E73821}" dt="2021-08-26T12:21:32.434" v="2373" actId="478"/>
          <ac:spMkLst>
            <pc:docMk/>
            <pc:sldMk cId="1825038960" sldId="271"/>
            <ac:spMk id="61" creationId="{8333F221-EF72-4122-AF30-F326D7D3A4FE}"/>
          </ac:spMkLst>
        </pc:spChg>
        <pc:spChg chg="add mod">
          <ac:chgData name="Ilia Gozhin" userId="87f7eb75-c0b4-45fc-b9c4-da492eb51570" providerId="ADAL" clId="{F687661B-D2A4-4862-B463-EA8128E73821}" dt="2021-08-26T12:23:41.363" v="2439" actId="1076"/>
          <ac:spMkLst>
            <pc:docMk/>
            <pc:sldMk cId="1825038960" sldId="271"/>
            <ac:spMk id="62" creationId="{663F8885-810C-4A2E-97AC-E1BA7228B058}"/>
          </ac:spMkLst>
        </pc:spChg>
        <pc:spChg chg="add del mod">
          <ac:chgData name="Ilia Gozhin" userId="87f7eb75-c0b4-45fc-b9c4-da492eb51570" providerId="ADAL" clId="{F687661B-D2A4-4862-B463-EA8128E73821}" dt="2021-08-26T12:21:38.010" v="2379" actId="478"/>
          <ac:spMkLst>
            <pc:docMk/>
            <pc:sldMk cId="1825038960" sldId="271"/>
            <ac:spMk id="65" creationId="{91A08685-0DAB-4E1E-A307-F8DAF95AC192}"/>
          </ac:spMkLst>
        </pc:spChg>
        <pc:spChg chg="add del mod">
          <ac:chgData name="Ilia Gozhin" userId="87f7eb75-c0b4-45fc-b9c4-da492eb51570" providerId="ADAL" clId="{F687661B-D2A4-4862-B463-EA8128E73821}" dt="2021-08-26T12:21:41.477" v="2383" actId="478"/>
          <ac:spMkLst>
            <pc:docMk/>
            <pc:sldMk cId="1825038960" sldId="271"/>
            <ac:spMk id="66" creationId="{DD5A65CC-E25E-434B-9920-30F8B4D79607}"/>
          </ac:spMkLst>
        </pc:spChg>
        <pc:spChg chg="add del mod">
          <ac:chgData name="Ilia Gozhin" userId="87f7eb75-c0b4-45fc-b9c4-da492eb51570" providerId="ADAL" clId="{F687661B-D2A4-4862-B463-EA8128E73821}" dt="2021-08-26T12:21:37.200" v="2378" actId="478"/>
          <ac:spMkLst>
            <pc:docMk/>
            <pc:sldMk cId="1825038960" sldId="271"/>
            <ac:spMk id="67" creationId="{BD9BB806-DC61-4EAD-A6EE-01085790A5E0}"/>
          </ac:spMkLst>
        </pc:spChg>
        <pc:spChg chg="add del mod">
          <ac:chgData name="Ilia Gozhin" userId="87f7eb75-c0b4-45fc-b9c4-da492eb51570" providerId="ADAL" clId="{F687661B-D2A4-4862-B463-EA8128E73821}" dt="2021-08-26T12:21:40.063" v="2381" actId="478"/>
          <ac:spMkLst>
            <pc:docMk/>
            <pc:sldMk cId="1825038960" sldId="271"/>
            <ac:spMk id="68" creationId="{310D240C-DFAF-4437-B358-3B96C8DCB0A4}"/>
          </ac:spMkLst>
        </pc:spChg>
        <pc:spChg chg="add mod">
          <ac:chgData name="Ilia Gozhin" userId="87f7eb75-c0b4-45fc-b9c4-da492eb51570" providerId="ADAL" clId="{F687661B-D2A4-4862-B463-EA8128E73821}" dt="2021-08-26T12:22:28.048" v="2406" actId="1076"/>
          <ac:spMkLst>
            <pc:docMk/>
            <pc:sldMk cId="1825038960" sldId="271"/>
            <ac:spMk id="77" creationId="{F26AD07C-9533-4643-8020-92C62C33650D}"/>
          </ac:spMkLst>
        </pc:spChg>
        <pc:spChg chg="add mod">
          <ac:chgData name="Ilia Gozhin" userId="87f7eb75-c0b4-45fc-b9c4-da492eb51570" providerId="ADAL" clId="{F687661B-D2A4-4862-B463-EA8128E73821}" dt="2021-08-26T12:23:07.624" v="2432" actId="1076"/>
          <ac:spMkLst>
            <pc:docMk/>
            <pc:sldMk cId="1825038960" sldId="271"/>
            <ac:spMk id="81" creationId="{12B5FBA3-3CD3-4846-8E03-1C5DE4FB77AA}"/>
          </ac:spMkLst>
        </pc:spChg>
        <pc:spChg chg="add mod">
          <ac:chgData name="Ilia Gozhin" userId="87f7eb75-c0b4-45fc-b9c4-da492eb51570" providerId="ADAL" clId="{F687661B-D2A4-4862-B463-EA8128E73821}" dt="2021-08-26T12:24:01.787" v="2459" actId="14100"/>
          <ac:spMkLst>
            <pc:docMk/>
            <pc:sldMk cId="1825038960" sldId="271"/>
            <ac:spMk id="84" creationId="{E1F4B2A9-CDE6-4EE9-9BFB-6177278C97FC}"/>
          </ac:spMkLst>
        </pc:spChg>
        <pc:spChg chg="del">
          <ac:chgData name="Ilia Gozhin" userId="87f7eb75-c0b4-45fc-b9c4-da492eb51570" providerId="ADAL" clId="{F687661B-D2A4-4862-B463-EA8128E73821}" dt="2021-08-26T12:19:38.374" v="2329" actId="478"/>
          <ac:spMkLst>
            <pc:docMk/>
            <pc:sldMk cId="1825038960" sldId="271"/>
            <ac:spMk id="162" creationId="{E7E129E7-ED5A-4051-83B8-343A1386A1B2}"/>
          </ac:spMkLst>
        </pc:spChg>
        <pc:spChg chg="del">
          <ac:chgData name="Ilia Gozhin" userId="87f7eb75-c0b4-45fc-b9c4-da492eb51570" providerId="ADAL" clId="{F687661B-D2A4-4862-B463-EA8128E73821}" dt="2021-08-26T12:19:38.374" v="2329" actId="478"/>
          <ac:spMkLst>
            <pc:docMk/>
            <pc:sldMk cId="1825038960" sldId="271"/>
            <ac:spMk id="165" creationId="{E8DF4C89-CE98-49F1-AA3A-DB7E856F02FB}"/>
          </ac:spMkLst>
        </pc:spChg>
        <pc:spChg chg="del">
          <ac:chgData name="Ilia Gozhin" userId="87f7eb75-c0b4-45fc-b9c4-da492eb51570" providerId="ADAL" clId="{F687661B-D2A4-4862-B463-EA8128E73821}" dt="2021-08-26T12:19:38.374" v="2329" actId="478"/>
          <ac:spMkLst>
            <pc:docMk/>
            <pc:sldMk cId="1825038960" sldId="271"/>
            <ac:spMk id="170" creationId="{E83B27BD-AA1B-40D4-8564-66A3BC7F6BA9}"/>
          </ac:spMkLst>
        </pc:spChg>
        <pc:spChg chg="mod">
          <ac:chgData name="Ilia Gozhin" userId="87f7eb75-c0b4-45fc-b9c4-da492eb51570" providerId="ADAL" clId="{F687661B-D2A4-4862-B463-EA8128E73821}" dt="2021-08-26T12:22:50.445" v="2415" actId="14100"/>
          <ac:spMkLst>
            <pc:docMk/>
            <pc:sldMk cId="1825038960" sldId="271"/>
            <ac:spMk id="175" creationId="{01842F73-E18B-4A39-B937-46FD5CBC932E}"/>
          </ac:spMkLst>
        </pc:spChg>
        <pc:spChg chg="del">
          <ac:chgData name="Ilia Gozhin" userId="87f7eb75-c0b4-45fc-b9c4-da492eb51570" providerId="ADAL" clId="{F687661B-D2A4-4862-B463-EA8128E73821}" dt="2021-08-26T12:20:26.856" v="2358" actId="478"/>
          <ac:spMkLst>
            <pc:docMk/>
            <pc:sldMk cId="1825038960" sldId="271"/>
            <ac:spMk id="176" creationId="{31430FF4-1B0B-41BE-BEA3-548EC27B93DA}"/>
          </ac:spMkLst>
        </pc:spChg>
        <pc:spChg chg="del mod">
          <ac:chgData name="Ilia Gozhin" userId="87f7eb75-c0b4-45fc-b9c4-da492eb51570" providerId="ADAL" clId="{F687661B-D2A4-4862-B463-EA8128E73821}" dt="2021-08-26T12:20:43.856" v="2364" actId="478"/>
          <ac:spMkLst>
            <pc:docMk/>
            <pc:sldMk cId="1825038960" sldId="271"/>
            <ac:spMk id="177" creationId="{3A5B8705-DBE9-4EC2-A6D9-1EFA698F873F}"/>
          </ac:spMkLst>
        </pc:spChg>
        <pc:spChg chg="mod">
          <ac:chgData name="Ilia Gozhin" userId="87f7eb75-c0b4-45fc-b9c4-da492eb51570" providerId="ADAL" clId="{F687661B-D2A4-4862-B463-EA8128E73821}" dt="2021-08-26T12:19:54.237" v="2340" actId="14100"/>
          <ac:spMkLst>
            <pc:docMk/>
            <pc:sldMk cId="1825038960" sldId="271"/>
            <ac:spMk id="178" creationId="{812F0684-170D-4EA6-A6AE-F264F2A89360}"/>
          </ac:spMkLst>
        </pc:spChg>
        <pc:spChg chg="del">
          <ac:chgData name="Ilia Gozhin" userId="87f7eb75-c0b4-45fc-b9c4-da492eb51570" providerId="ADAL" clId="{F687661B-D2A4-4862-B463-EA8128E73821}" dt="2021-08-26T12:20:35.395" v="2360" actId="478"/>
          <ac:spMkLst>
            <pc:docMk/>
            <pc:sldMk cId="1825038960" sldId="271"/>
            <ac:spMk id="179" creationId="{D7FBB23C-35D6-4D3C-8756-55CE73A15770}"/>
          </ac:spMkLst>
        </pc:spChg>
        <pc:spChg chg="del">
          <ac:chgData name="Ilia Gozhin" userId="87f7eb75-c0b4-45fc-b9c4-da492eb51570" providerId="ADAL" clId="{F687661B-D2A4-4862-B463-EA8128E73821}" dt="2021-08-26T12:21:19.444" v="2371" actId="478"/>
          <ac:spMkLst>
            <pc:docMk/>
            <pc:sldMk cId="1825038960" sldId="271"/>
            <ac:spMk id="180" creationId="{B380CDDF-41DC-4771-A634-60A4B918915F}"/>
          </ac:spMkLst>
        </pc:spChg>
        <pc:spChg chg="del">
          <ac:chgData name="Ilia Gozhin" userId="87f7eb75-c0b4-45fc-b9c4-da492eb51570" providerId="ADAL" clId="{F687661B-D2A4-4862-B463-EA8128E73821}" dt="2021-08-26T12:19:38.374" v="2329" actId="478"/>
          <ac:spMkLst>
            <pc:docMk/>
            <pc:sldMk cId="1825038960" sldId="271"/>
            <ac:spMk id="181" creationId="{56AD1501-45B6-47E7-B3C5-9DA217A652D4}"/>
          </ac:spMkLst>
        </pc:spChg>
        <pc:spChg chg="del">
          <ac:chgData name="Ilia Gozhin" userId="87f7eb75-c0b4-45fc-b9c4-da492eb51570" providerId="ADAL" clId="{F687661B-D2A4-4862-B463-EA8128E73821}" dt="2021-08-26T12:19:38.374" v="2329" actId="478"/>
          <ac:spMkLst>
            <pc:docMk/>
            <pc:sldMk cId="1825038960" sldId="271"/>
            <ac:spMk id="182" creationId="{B02E0497-6E2E-4F39-9A05-AD3BDC2B6916}"/>
          </ac:spMkLst>
        </pc:spChg>
        <pc:spChg chg="del">
          <ac:chgData name="Ilia Gozhin" userId="87f7eb75-c0b4-45fc-b9c4-da492eb51570" providerId="ADAL" clId="{F687661B-D2A4-4862-B463-EA8128E73821}" dt="2021-08-26T12:19:38.374" v="2329" actId="478"/>
          <ac:spMkLst>
            <pc:docMk/>
            <pc:sldMk cId="1825038960" sldId="271"/>
            <ac:spMk id="183" creationId="{C2608E3B-1466-49CB-AFB5-D4921C09D2DA}"/>
          </ac:spMkLst>
        </pc:spChg>
        <pc:spChg chg="del">
          <ac:chgData name="Ilia Gozhin" userId="87f7eb75-c0b4-45fc-b9c4-da492eb51570" providerId="ADAL" clId="{F687661B-D2A4-4862-B463-EA8128E73821}" dt="2021-08-26T12:19:38.374" v="2329" actId="478"/>
          <ac:spMkLst>
            <pc:docMk/>
            <pc:sldMk cId="1825038960" sldId="271"/>
            <ac:spMk id="184" creationId="{3EDED968-62D0-4ABD-B8A6-A385BE7113D5}"/>
          </ac:spMkLst>
        </pc:spChg>
        <pc:spChg chg="mod">
          <ac:chgData name="Ilia Gozhin" userId="87f7eb75-c0b4-45fc-b9c4-da492eb51570" providerId="ADAL" clId="{F687661B-D2A4-4862-B463-EA8128E73821}" dt="2021-08-26T12:23:22.173" v="2437" actId="1076"/>
          <ac:spMkLst>
            <pc:docMk/>
            <pc:sldMk cId="1825038960" sldId="271"/>
            <ac:spMk id="187" creationId="{2C7C03B8-BF0C-4C5F-82FE-F8381CA69FF1}"/>
          </ac:spMkLst>
        </pc:spChg>
        <pc:spChg chg="mod">
          <ac:chgData name="Ilia Gozhin" userId="87f7eb75-c0b4-45fc-b9c4-da492eb51570" providerId="ADAL" clId="{F687661B-D2A4-4862-B463-EA8128E73821}" dt="2021-08-26T12:23:19.378" v="2436" actId="1076"/>
          <ac:spMkLst>
            <pc:docMk/>
            <pc:sldMk cId="1825038960" sldId="271"/>
            <ac:spMk id="194" creationId="{1B309708-8350-4003-BC00-CEE6DAF4D1D2}"/>
          </ac:spMkLst>
        </pc:spChg>
        <pc:picChg chg="add mod">
          <ac:chgData name="Ilia Gozhin" userId="87f7eb75-c0b4-45fc-b9c4-da492eb51570" providerId="ADAL" clId="{F687661B-D2A4-4862-B463-EA8128E73821}" dt="2021-08-26T12:22:48.238" v="2414" actId="14100"/>
          <ac:picMkLst>
            <pc:docMk/>
            <pc:sldMk cId="1825038960" sldId="271"/>
            <ac:picMk id="2" creationId="{44438A34-8CE0-4A90-82D2-1B7D8F75DC8B}"/>
          </ac:picMkLst>
        </pc:picChg>
        <pc:picChg chg="add mod">
          <ac:chgData name="Ilia Gozhin" userId="87f7eb75-c0b4-45fc-b9c4-da492eb51570" providerId="ADAL" clId="{F687661B-D2A4-4862-B463-EA8128E73821}" dt="2021-08-26T12:16:32.998" v="2267" actId="1076"/>
          <ac:picMkLst>
            <pc:docMk/>
            <pc:sldMk cId="1825038960" sldId="271"/>
            <ac:picMk id="45" creationId="{A0720E77-FDC0-400C-90D0-573AFD0BD2D7}"/>
          </ac:picMkLst>
        </pc:picChg>
        <pc:picChg chg="add mod">
          <ac:chgData name="Ilia Gozhin" userId="87f7eb75-c0b4-45fc-b9c4-da492eb51570" providerId="ADAL" clId="{F687661B-D2A4-4862-B463-EA8128E73821}" dt="2021-08-26T12:23:41.363" v="2439" actId="1076"/>
          <ac:picMkLst>
            <pc:docMk/>
            <pc:sldMk cId="1825038960" sldId="271"/>
            <ac:picMk id="51" creationId="{C7A430CA-B1A6-46D4-9BA0-71F8B3D74220}"/>
          </ac:picMkLst>
        </pc:picChg>
        <pc:picChg chg="add del mod">
          <ac:chgData name="Ilia Gozhin" userId="87f7eb75-c0b4-45fc-b9c4-da492eb51570" providerId="ADAL" clId="{F687661B-D2A4-4862-B463-EA8128E73821}" dt="2021-08-26T12:21:33.537" v="2374" actId="478"/>
          <ac:picMkLst>
            <pc:docMk/>
            <pc:sldMk cId="1825038960" sldId="271"/>
            <ac:picMk id="52" creationId="{F0381B6A-B53F-4DE3-A928-261C9CF3783E}"/>
          </ac:picMkLst>
        </pc:picChg>
        <pc:picChg chg="add del mod">
          <ac:chgData name="Ilia Gozhin" userId="87f7eb75-c0b4-45fc-b9c4-da492eb51570" providerId="ADAL" clId="{F687661B-D2A4-4862-B463-EA8128E73821}" dt="2021-08-26T12:21:34.889" v="2376" actId="478"/>
          <ac:picMkLst>
            <pc:docMk/>
            <pc:sldMk cId="1825038960" sldId="271"/>
            <ac:picMk id="53" creationId="{EC2A56C3-280C-4BE8-AADA-D5CA41FC6BC8}"/>
          </ac:picMkLst>
        </pc:picChg>
        <pc:picChg chg="add mod">
          <ac:chgData name="Ilia Gozhin" userId="87f7eb75-c0b4-45fc-b9c4-da492eb51570" providerId="ADAL" clId="{F687661B-D2A4-4862-B463-EA8128E73821}" dt="2021-08-26T12:24:07.971" v="2460" actId="1076"/>
          <ac:picMkLst>
            <pc:docMk/>
            <pc:sldMk cId="1825038960" sldId="271"/>
            <ac:picMk id="54" creationId="{41BBDAA5-F40D-49B7-A437-D1C687175389}"/>
          </ac:picMkLst>
        </pc:picChg>
        <pc:picChg chg="add mod">
          <ac:chgData name="Ilia Gozhin" userId="87f7eb75-c0b4-45fc-b9c4-da492eb51570" providerId="ADAL" clId="{F687661B-D2A4-4862-B463-EA8128E73821}" dt="2021-08-26T12:22:03.315" v="2388" actId="1076"/>
          <ac:picMkLst>
            <pc:docMk/>
            <pc:sldMk cId="1825038960" sldId="271"/>
            <ac:picMk id="57" creationId="{1E76641F-6343-4E34-8A1D-8115EE8D0618}"/>
          </ac:picMkLst>
        </pc:picChg>
        <pc:picChg chg="add del mod">
          <ac:chgData name="Ilia Gozhin" userId="87f7eb75-c0b4-45fc-b9c4-da492eb51570" providerId="ADAL" clId="{F687661B-D2A4-4862-B463-EA8128E73821}" dt="2021-08-26T12:21:40.849" v="2382" actId="478"/>
          <ac:picMkLst>
            <pc:docMk/>
            <pc:sldMk cId="1825038960" sldId="271"/>
            <ac:picMk id="63" creationId="{08CA78E3-7B9A-4255-8BB7-DA23559930E9}"/>
          </ac:picMkLst>
        </pc:picChg>
        <pc:picChg chg="add del mod">
          <ac:chgData name="Ilia Gozhin" userId="87f7eb75-c0b4-45fc-b9c4-da492eb51570" providerId="ADAL" clId="{F687661B-D2A4-4862-B463-EA8128E73821}" dt="2021-08-26T12:21:38.544" v="2380" actId="478"/>
          <ac:picMkLst>
            <pc:docMk/>
            <pc:sldMk cId="1825038960" sldId="271"/>
            <ac:picMk id="64" creationId="{CFEF4B7A-A582-45FB-8F22-CCA4A94FD1D0}"/>
          </ac:picMkLst>
        </pc:picChg>
        <pc:picChg chg="add mod">
          <ac:chgData name="Ilia Gozhin" userId="87f7eb75-c0b4-45fc-b9c4-da492eb51570" providerId="ADAL" clId="{F687661B-D2A4-4862-B463-EA8128E73821}" dt="2021-08-26T12:22:13.013" v="2390" actId="1076"/>
          <ac:picMkLst>
            <pc:docMk/>
            <pc:sldMk cId="1825038960" sldId="271"/>
            <ac:picMk id="76" creationId="{9AA11E3D-940D-4505-88BB-4368DE515569}"/>
          </ac:picMkLst>
        </pc:picChg>
        <pc:picChg chg="add mod">
          <ac:chgData name="Ilia Gozhin" userId="87f7eb75-c0b4-45fc-b9c4-da492eb51570" providerId="ADAL" clId="{F687661B-D2A4-4862-B463-EA8128E73821}" dt="2021-08-26T12:22:44.374" v="2413" actId="14100"/>
          <ac:picMkLst>
            <pc:docMk/>
            <pc:sldMk cId="1825038960" sldId="271"/>
            <ac:picMk id="82" creationId="{9A0BD512-130B-47CA-A93E-50661FF3C30F}"/>
          </ac:picMkLst>
        </pc:picChg>
        <pc:picChg chg="add mod">
          <ac:chgData name="Ilia Gozhin" userId="87f7eb75-c0b4-45fc-b9c4-da492eb51570" providerId="ADAL" clId="{F687661B-D2A4-4862-B463-EA8128E73821}" dt="2021-08-26T12:23:46.573" v="2441" actId="1076"/>
          <ac:picMkLst>
            <pc:docMk/>
            <pc:sldMk cId="1825038960" sldId="271"/>
            <ac:picMk id="83" creationId="{85B0BB7A-6DDB-426D-A90E-E26D7B7EB329}"/>
          </ac:picMkLst>
        </pc:picChg>
        <pc:picChg chg="mod">
          <ac:chgData name="Ilia Gozhin" userId="87f7eb75-c0b4-45fc-b9c4-da492eb51570" providerId="ADAL" clId="{F687661B-D2A4-4862-B463-EA8128E73821}" dt="2021-08-26T12:20:52.550" v="2365" actId="1076"/>
          <ac:picMkLst>
            <pc:docMk/>
            <pc:sldMk cId="1825038960" sldId="271"/>
            <ac:picMk id="109" creationId="{FCF0B1B4-94A9-4CF0-B6F5-4B44F6554D7D}"/>
          </ac:picMkLst>
        </pc:picChg>
        <pc:picChg chg="del">
          <ac:chgData name="Ilia Gozhin" userId="87f7eb75-c0b4-45fc-b9c4-da492eb51570" providerId="ADAL" clId="{F687661B-D2A4-4862-B463-EA8128E73821}" dt="2021-08-26T12:20:37.293" v="2361" actId="478"/>
          <ac:picMkLst>
            <pc:docMk/>
            <pc:sldMk cId="1825038960" sldId="271"/>
            <ac:picMk id="110" creationId="{54E9784B-2AEE-475B-95E7-713370EA674F}"/>
          </ac:picMkLst>
        </pc:picChg>
        <pc:picChg chg="del">
          <ac:chgData name="Ilia Gozhin" userId="87f7eb75-c0b4-45fc-b9c4-da492eb51570" providerId="ADAL" clId="{F687661B-D2A4-4862-B463-EA8128E73821}" dt="2021-08-26T12:16:08.801" v="2255" actId="478"/>
          <ac:picMkLst>
            <pc:docMk/>
            <pc:sldMk cId="1825038960" sldId="271"/>
            <ac:picMk id="111" creationId="{9651619B-6CD6-4721-BE82-A296D4550FEF}"/>
          </ac:picMkLst>
        </pc:picChg>
        <pc:picChg chg="del">
          <ac:chgData name="Ilia Gozhin" userId="87f7eb75-c0b4-45fc-b9c4-da492eb51570" providerId="ADAL" clId="{F687661B-D2A4-4862-B463-EA8128E73821}" dt="2021-08-26T12:19:38.374" v="2329" actId="478"/>
          <ac:picMkLst>
            <pc:docMk/>
            <pc:sldMk cId="1825038960" sldId="271"/>
            <ac:picMk id="112" creationId="{5356CB75-F3B3-4B40-AEAA-1E01DD35C515}"/>
          </ac:picMkLst>
        </pc:picChg>
        <pc:picChg chg="del">
          <ac:chgData name="Ilia Gozhin" userId="87f7eb75-c0b4-45fc-b9c4-da492eb51570" providerId="ADAL" clId="{F687661B-D2A4-4862-B463-EA8128E73821}" dt="2021-08-26T12:19:38.374" v="2329" actId="478"/>
          <ac:picMkLst>
            <pc:docMk/>
            <pc:sldMk cId="1825038960" sldId="271"/>
            <ac:picMk id="113" creationId="{9D523A67-6A9F-4EDB-A4F7-C580C2FCBAE3}"/>
          </ac:picMkLst>
        </pc:picChg>
        <pc:picChg chg="del">
          <ac:chgData name="Ilia Gozhin" userId="87f7eb75-c0b4-45fc-b9c4-da492eb51570" providerId="ADAL" clId="{F687661B-D2A4-4862-B463-EA8128E73821}" dt="2021-08-26T12:19:38.374" v="2329" actId="478"/>
          <ac:picMkLst>
            <pc:docMk/>
            <pc:sldMk cId="1825038960" sldId="271"/>
            <ac:picMk id="120" creationId="{31C91B77-11B1-4A84-BB7E-A0CB03BF2335}"/>
          </ac:picMkLst>
        </pc:picChg>
        <pc:picChg chg="del">
          <ac:chgData name="Ilia Gozhin" userId="87f7eb75-c0b4-45fc-b9c4-da492eb51570" providerId="ADAL" clId="{F687661B-D2A4-4862-B463-EA8128E73821}" dt="2021-08-26T12:21:17.393" v="2370" actId="478"/>
          <ac:picMkLst>
            <pc:docMk/>
            <pc:sldMk cId="1825038960" sldId="271"/>
            <ac:picMk id="125" creationId="{4E3DBC3D-6369-4E43-9646-F09B57656CA4}"/>
          </ac:picMkLst>
        </pc:picChg>
        <pc:picChg chg="del">
          <ac:chgData name="Ilia Gozhin" userId="87f7eb75-c0b4-45fc-b9c4-da492eb51570" providerId="ADAL" clId="{F687661B-D2A4-4862-B463-EA8128E73821}" dt="2021-08-26T12:15:35.576" v="2249" actId="478"/>
          <ac:picMkLst>
            <pc:docMk/>
            <pc:sldMk cId="1825038960" sldId="271"/>
            <ac:picMk id="128" creationId="{B0FCEA9E-E901-4B6A-9EA2-2E9919BD0F51}"/>
          </ac:picMkLst>
        </pc:picChg>
        <pc:picChg chg="del">
          <ac:chgData name="Ilia Gozhin" userId="87f7eb75-c0b4-45fc-b9c4-da492eb51570" providerId="ADAL" clId="{F687661B-D2A4-4862-B463-EA8128E73821}" dt="2021-08-26T12:19:38.374" v="2329" actId="478"/>
          <ac:picMkLst>
            <pc:docMk/>
            <pc:sldMk cId="1825038960" sldId="271"/>
            <ac:picMk id="130" creationId="{158A5DF4-FCCC-4BE0-815D-FA5A72745BE6}"/>
          </ac:picMkLst>
        </pc:picChg>
        <pc:picChg chg="del">
          <ac:chgData name="Ilia Gozhin" userId="87f7eb75-c0b4-45fc-b9c4-da492eb51570" providerId="ADAL" clId="{F687661B-D2A4-4862-B463-EA8128E73821}" dt="2021-08-26T12:20:25.535" v="2357" actId="478"/>
          <ac:picMkLst>
            <pc:docMk/>
            <pc:sldMk cId="1825038960" sldId="271"/>
            <ac:picMk id="131" creationId="{F9EE26DD-B1B5-457E-9D1E-BE3E88E0CB6A}"/>
          </ac:picMkLst>
        </pc:picChg>
        <pc:picChg chg="del">
          <ac:chgData name="Ilia Gozhin" userId="87f7eb75-c0b4-45fc-b9c4-da492eb51570" providerId="ADAL" clId="{F687661B-D2A4-4862-B463-EA8128E73821}" dt="2021-08-26T12:20:38.930" v="2362" actId="478"/>
          <ac:picMkLst>
            <pc:docMk/>
            <pc:sldMk cId="1825038960" sldId="271"/>
            <ac:picMk id="132" creationId="{68138A74-8D5C-4D3B-99D3-786566BA6D8C}"/>
          </ac:picMkLst>
        </pc:picChg>
        <pc:picChg chg="del">
          <ac:chgData name="Ilia Gozhin" userId="87f7eb75-c0b4-45fc-b9c4-da492eb51570" providerId="ADAL" clId="{F687661B-D2A4-4862-B463-EA8128E73821}" dt="2021-08-26T12:19:38.374" v="2329" actId="478"/>
          <ac:picMkLst>
            <pc:docMk/>
            <pc:sldMk cId="1825038960" sldId="271"/>
            <ac:picMk id="169" creationId="{07F694D5-4DC3-4EAA-BF8F-672917DFFB39}"/>
          </ac:picMkLst>
        </pc:picChg>
        <pc:cxnChg chg="add mod">
          <ac:chgData name="Ilia Gozhin" userId="87f7eb75-c0b4-45fc-b9c4-da492eb51570" providerId="ADAL" clId="{F687661B-D2A4-4862-B463-EA8128E73821}" dt="2021-08-26T12:20:21.525" v="2356" actId="14100"/>
          <ac:cxnSpMkLst>
            <pc:docMk/>
            <pc:sldMk cId="1825038960" sldId="271"/>
            <ac:cxnSpMk id="69" creationId="{064C2D16-BC2C-43F8-A6CF-53381C2A00F8}"/>
          </ac:cxnSpMkLst>
        </pc:cxnChg>
        <pc:cxnChg chg="add mod">
          <ac:chgData name="Ilia Gozhin" userId="87f7eb75-c0b4-45fc-b9c4-da492eb51570" providerId="ADAL" clId="{F687661B-D2A4-4862-B463-EA8128E73821}" dt="2021-08-26T12:23:04.286" v="2431" actId="1076"/>
          <ac:cxnSpMkLst>
            <pc:docMk/>
            <pc:sldMk cId="1825038960" sldId="271"/>
            <ac:cxnSpMk id="78" creationId="{4083DFEA-B1CC-4DBC-B4FF-DBAFC1C53518}"/>
          </ac:cxnSpMkLst>
        </pc:cxnChg>
        <pc:cxnChg chg="del mod">
          <ac:chgData name="Ilia Gozhin" userId="87f7eb75-c0b4-45fc-b9c4-da492eb51570" providerId="ADAL" clId="{F687661B-D2A4-4862-B463-EA8128E73821}" dt="2021-08-26T12:20:10.552" v="2351" actId="478"/>
          <ac:cxnSpMkLst>
            <pc:docMk/>
            <pc:sldMk cId="1825038960" sldId="271"/>
            <ac:cxnSpMk id="139" creationId="{D1B7A32F-E325-4111-8F76-7788F73BFD61}"/>
          </ac:cxnSpMkLst>
        </pc:cxnChg>
        <pc:cxnChg chg="del mod">
          <ac:chgData name="Ilia Gozhin" userId="87f7eb75-c0b4-45fc-b9c4-da492eb51570" providerId="ADAL" clId="{F687661B-D2A4-4862-B463-EA8128E73821}" dt="2021-08-26T12:20:16.230" v="2354" actId="478"/>
          <ac:cxnSpMkLst>
            <pc:docMk/>
            <pc:sldMk cId="1825038960" sldId="271"/>
            <ac:cxnSpMk id="142" creationId="{58F5C39B-6F6A-430E-B827-ADC826CCA667}"/>
          </ac:cxnSpMkLst>
        </pc:cxnChg>
        <pc:cxnChg chg="mod">
          <ac:chgData name="Ilia Gozhin" userId="87f7eb75-c0b4-45fc-b9c4-da492eb51570" providerId="ADAL" clId="{F687661B-D2A4-4862-B463-EA8128E73821}" dt="2021-08-26T12:21:15.685" v="2369" actId="14100"/>
          <ac:cxnSpMkLst>
            <pc:docMk/>
            <pc:sldMk cId="1825038960" sldId="271"/>
            <ac:cxnSpMk id="145" creationId="{B70C6176-D55A-47FE-90AF-7B174009F012}"/>
          </ac:cxnSpMkLst>
        </pc:cxnChg>
        <pc:cxnChg chg="mod">
          <ac:chgData name="Ilia Gozhin" userId="87f7eb75-c0b4-45fc-b9c4-da492eb51570" providerId="ADAL" clId="{F687661B-D2A4-4862-B463-EA8128E73821}" dt="2021-08-26T12:21:04.903" v="2368" actId="14100"/>
          <ac:cxnSpMkLst>
            <pc:docMk/>
            <pc:sldMk cId="1825038960" sldId="271"/>
            <ac:cxnSpMk id="148" creationId="{5C7CBF77-08A8-4167-A2E0-E011EA4AB214}"/>
          </ac:cxnSpMkLst>
        </pc:cxnChg>
        <pc:cxnChg chg="del">
          <ac:chgData name="Ilia Gozhin" userId="87f7eb75-c0b4-45fc-b9c4-da492eb51570" providerId="ADAL" clId="{F687661B-D2A4-4862-B463-EA8128E73821}" dt="2021-08-26T12:21:22.165" v="2372" actId="478"/>
          <ac:cxnSpMkLst>
            <pc:docMk/>
            <pc:sldMk cId="1825038960" sldId="271"/>
            <ac:cxnSpMk id="157" creationId="{A7D070F5-1942-4301-AADC-0239E5E1E7EB}"/>
          </ac:cxnSpMkLst>
        </pc:cxnChg>
        <pc:cxnChg chg="mod">
          <ac:chgData name="Ilia Gozhin" userId="87f7eb75-c0b4-45fc-b9c4-da492eb51570" providerId="ADAL" clId="{F687661B-D2A4-4862-B463-EA8128E73821}" dt="2021-08-26T12:23:13.899" v="2434" actId="1076"/>
          <ac:cxnSpMkLst>
            <pc:docMk/>
            <pc:sldMk cId="1825038960" sldId="271"/>
            <ac:cxnSpMk id="186" creationId="{CD11F749-2CF0-4382-A146-215364B4DA18}"/>
          </ac:cxnSpMkLst>
        </pc:cxnChg>
        <pc:cxnChg chg="mod">
          <ac:chgData name="Ilia Gozhin" userId="87f7eb75-c0b4-45fc-b9c4-da492eb51570" providerId="ADAL" clId="{F687661B-D2A4-4862-B463-EA8128E73821}" dt="2021-08-26T12:23:16.586" v="2435" actId="1076"/>
          <ac:cxnSpMkLst>
            <pc:docMk/>
            <pc:sldMk cId="1825038960" sldId="271"/>
            <ac:cxnSpMk id="193" creationId="{D6FA8E24-0C5D-4A15-878B-505A78D9F972}"/>
          </ac:cxnSpMkLst>
        </pc:cxnChg>
      </pc:sldChg>
      <pc:sldChg chg="modSp add del mod">
        <pc:chgData name="Ilia Gozhin" userId="87f7eb75-c0b4-45fc-b9c4-da492eb51570" providerId="ADAL" clId="{F687661B-D2A4-4862-B463-EA8128E73821}" dt="2021-08-26T12:25:17.726" v="2496" actId="47"/>
        <pc:sldMkLst>
          <pc:docMk/>
          <pc:sldMk cId="224285088" sldId="272"/>
        </pc:sldMkLst>
        <pc:spChg chg="mod">
          <ac:chgData name="Ilia Gozhin" userId="87f7eb75-c0b4-45fc-b9c4-da492eb51570" providerId="ADAL" clId="{F687661B-D2A4-4862-B463-EA8128E73821}" dt="2021-08-26T12:25:06.413" v="2492" actId="20577"/>
          <ac:spMkLst>
            <pc:docMk/>
            <pc:sldMk cId="224285088" sldId="272"/>
            <ac:spMk id="4" creationId="{48117510-1F24-4E34-9CA6-19F89AA5EA0E}"/>
          </ac:spMkLst>
        </pc:spChg>
      </pc:sldChg>
      <pc:sldChg chg="addSp delSp modSp add mod ord">
        <pc:chgData name="Ilia Gozhin" userId="87f7eb75-c0b4-45fc-b9c4-da492eb51570" providerId="ADAL" clId="{F687661B-D2A4-4862-B463-EA8128E73821}" dt="2021-08-26T12:27:07.199" v="2532" actId="14100"/>
        <pc:sldMkLst>
          <pc:docMk/>
          <pc:sldMk cId="3618056901" sldId="273"/>
        </pc:sldMkLst>
        <pc:spChg chg="mod">
          <ac:chgData name="Ilia Gozhin" userId="87f7eb75-c0b4-45fc-b9c4-da492eb51570" providerId="ADAL" clId="{F687661B-D2A4-4862-B463-EA8128E73821}" dt="2021-08-26T12:25:21.287" v="2507" actId="20577"/>
          <ac:spMkLst>
            <pc:docMk/>
            <pc:sldMk cId="3618056901" sldId="273"/>
            <ac:spMk id="4" creationId="{48117510-1F24-4E34-9CA6-19F89AA5EA0E}"/>
          </ac:spMkLst>
        </pc:spChg>
        <pc:spChg chg="mod">
          <ac:chgData name="Ilia Gozhin" userId="87f7eb75-c0b4-45fc-b9c4-da492eb51570" providerId="ADAL" clId="{F687661B-D2A4-4862-B463-EA8128E73821}" dt="2021-08-26T12:25:43.875" v="2508"/>
          <ac:spMkLst>
            <pc:docMk/>
            <pc:sldMk cId="3618056901" sldId="273"/>
            <ac:spMk id="5" creationId="{6AEDAB22-2862-49E4-A9F5-A9473E3997E0}"/>
          </ac:spMkLst>
        </pc:spChg>
        <pc:spChg chg="mod">
          <ac:chgData name="Ilia Gozhin" userId="87f7eb75-c0b4-45fc-b9c4-da492eb51570" providerId="ADAL" clId="{F687661B-D2A4-4862-B463-EA8128E73821}" dt="2021-08-26T12:25:53.512" v="2520" actId="20577"/>
          <ac:spMkLst>
            <pc:docMk/>
            <pc:sldMk cId="3618056901" sldId="273"/>
            <ac:spMk id="6" creationId="{D1AFDE8B-4334-4910-A9BC-3793DB45742E}"/>
          </ac:spMkLst>
        </pc:spChg>
        <pc:picChg chg="add mod">
          <ac:chgData name="Ilia Gozhin" userId="87f7eb75-c0b4-45fc-b9c4-da492eb51570" providerId="ADAL" clId="{F687661B-D2A4-4862-B463-EA8128E73821}" dt="2021-08-26T12:26:28.941" v="2527" actId="1076"/>
          <ac:picMkLst>
            <pc:docMk/>
            <pc:sldMk cId="3618056901" sldId="273"/>
            <ac:picMk id="3" creationId="{3F5EA2AF-8490-43B0-800C-E187650C926D}"/>
          </ac:picMkLst>
        </pc:picChg>
        <pc:picChg chg="del">
          <ac:chgData name="Ilia Gozhin" userId="87f7eb75-c0b4-45fc-b9c4-da492eb51570" providerId="ADAL" clId="{F687661B-D2A4-4862-B463-EA8128E73821}" dt="2021-08-26T12:26:03.515" v="2524" actId="478"/>
          <ac:picMkLst>
            <pc:docMk/>
            <pc:sldMk cId="3618056901" sldId="273"/>
            <ac:picMk id="8" creationId="{CF64D0DB-74DC-4782-A5B3-F68078951D5F}"/>
          </ac:picMkLst>
        </pc:picChg>
        <pc:picChg chg="add mod">
          <ac:chgData name="Ilia Gozhin" userId="87f7eb75-c0b4-45fc-b9c4-da492eb51570" providerId="ADAL" clId="{F687661B-D2A4-4862-B463-EA8128E73821}" dt="2021-08-26T12:27:07.199" v="2532" actId="14100"/>
          <ac:picMkLst>
            <pc:docMk/>
            <pc:sldMk cId="3618056901" sldId="273"/>
            <ac:picMk id="9" creationId="{BC4EA501-893C-4F6A-84F6-48EB904CD13A}"/>
          </ac:picMkLst>
        </pc:picChg>
        <pc:picChg chg="del">
          <ac:chgData name="Ilia Gozhin" userId="87f7eb75-c0b4-45fc-b9c4-da492eb51570" providerId="ADAL" clId="{F687661B-D2A4-4862-B463-EA8128E73821}" dt="2021-08-26T12:26:01.940" v="2523" actId="478"/>
          <ac:picMkLst>
            <pc:docMk/>
            <pc:sldMk cId="3618056901" sldId="273"/>
            <ac:picMk id="10" creationId="{1A6DDB4D-F56E-4347-A43B-58BE48868599}"/>
          </ac:picMkLst>
        </pc:picChg>
      </pc:sldChg>
      <pc:sldChg chg="addSp delSp modSp add mod ord">
        <pc:chgData name="Ilia Gozhin" userId="87f7eb75-c0b4-45fc-b9c4-da492eb51570" providerId="ADAL" clId="{F687661B-D2A4-4862-B463-EA8128E73821}" dt="2021-08-26T15:31:10.326" v="2651" actId="20577"/>
        <pc:sldMkLst>
          <pc:docMk/>
          <pc:sldMk cId="676971432" sldId="274"/>
        </pc:sldMkLst>
        <pc:spChg chg="mod">
          <ac:chgData name="Ilia Gozhin" userId="87f7eb75-c0b4-45fc-b9c4-da492eb51570" providerId="ADAL" clId="{F687661B-D2A4-4862-B463-EA8128E73821}" dt="2021-08-26T12:27:22.261" v="2554" actId="20577"/>
          <ac:spMkLst>
            <pc:docMk/>
            <pc:sldMk cId="676971432" sldId="274"/>
            <ac:spMk id="4" creationId="{48117510-1F24-4E34-9CA6-19F89AA5EA0E}"/>
          </ac:spMkLst>
        </pc:spChg>
        <pc:spChg chg="mod">
          <ac:chgData name="Ilia Gozhin" userId="87f7eb75-c0b4-45fc-b9c4-da492eb51570" providerId="ADAL" clId="{F687661B-D2A4-4862-B463-EA8128E73821}" dt="2021-08-26T15:31:10.326" v="2651" actId="20577"/>
          <ac:spMkLst>
            <pc:docMk/>
            <pc:sldMk cId="676971432" sldId="274"/>
            <ac:spMk id="5" creationId="{6AEDAB22-2862-49E4-A9F5-A9473E3997E0}"/>
          </ac:spMkLst>
        </pc:spChg>
        <pc:spChg chg="mod">
          <ac:chgData name="Ilia Gozhin" userId="87f7eb75-c0b4-45fc-b9c4-da492eb51570" providerId="ADAL" clId="{F687661B-D2A4-4862-B463-EA8128E73821}" dt="2021-08-26T12:27:35.846" v="2566" actId="20577"/>
          <ac:spMkLst>
            <pc:docMk/>
            <pc:sldMk cId="676971432" sldId="274"/>
            <ac:spMk id="6" creationId="{D1AFDE8B-4334-4910-A9BC-3793DB45742E}"/>
          </ac:spMkLst>
        </pc:spChg>
        <pc:spChg chg="del">
          <ac:chgData name="Ilia Gozhin" userId="87f7eb75-c0b4-45fc-b9c4-da492eb51570" providerId="ADAL" clId="{F687661B-D2A4-4862-B463-EA8128E73821}" dt="2021-08-26T12:27:41.403" v="2567" actId="478"/>
          <ac:spMkLst>
            <pc:docMk/>
            <pc:sldMk cId="676971432" sldId="274"/>
            <ac:spMk id="7" creationId="{BFBCB297-CA60-447A-9E4A-E891BFBAC9AF}"/>
          </ac:spMkLst>
        </pc:spChg>
        <pc:picChg chg="del">
          <ac:chgData name="Ilia Gozhin" userId="87f7eb75-c0b4-45fc-b9c4-da492eb51570" providerId="ADAL" clId="{F687661B-D2A4-4862-B463-EA8128E73821}" dt="2021-08-26T12:27:48.519" v="2568" actId="478"/>
          <ac:picMkLst>
            <pc:docMk/>
            <pc:sldMk cId="676971432" sldId="274"/>
            <ac:picMk id="3" creationId="{AB910275-768F-4BA1-BAAF-65897E2FCA83}"/>
          </ac:picMkLst>
        </pc:picChg>
        <pc:picChg chg="add del mod">
          <ac:chgData name="Ilia Gozhin" userId="87f7eb75-c0b4-45fc-b9c4-da492eb51570" providerId="ADAL" clId="{F687661B-D2A4-4862-B463-EA8128E73821}" dt="2021-08-26T15:29:47.910" v="2623" actId="478"/>
          <ac:picMkLst>
            <pc:docMk/>
            <pc:sldMk cId="676971432" sldId="274"/>
            <ac:picMk id="8" creationId="{834D4D93-9936-43BE-8E94-422195B20D53}"/>
          </ac:picMkLst>
        </pc:picChg>
        <pc:picChg chg="add mod">
          <ac:chgData name="Ilia Gozhin" userId="87f7eb75-c0b4-45fc-b9c4-da492eb51570" providerId="ADAL" clId="{F687661B-D2A4-4862-B463-EA8128E73821}" dt="2021-08-26T15:30:51.453" v="2641" actId="1076"/>
          <ac:picMkLst>
            <pc:docMk/>
            <pc:sldMk cId="676971432" sldId="274"/>
            <ac:picMk id="10" creationId="{1C9053A8-0A38-4682-BD03-51592EF2F036}"/>
          </ac:picMkLst>
        </pc:picChg>
        <pc:picChg chg="del">
          <ac:chgData name="Ilia Gozhin" userId="87f7eb75-c0b4-45fc-b9c4-da492eb51570" providerId="ADAL" clId="{F687661B-D2A4-4862-B463-EA8128E73821}" dt="2021-08-26T12:27:49.934" v="2569" actId="478"/>
          <ac:picMkLst>
            <pc:docMk/>
            <pc:sldMk cId="676971432" sldId="274"/>
            <ac:picMk id="11" creationId="{60B4687B-1657-4893-8CC1-A25A2D15295D}"/>
          </ac:picMkLst>
        </pc:picChg>
        <pc:picChg chg="add del mod">
          <ac:chgData name="Ilia Gozhin" userId="87f7eb75-c0b4-45fc-b9c4-da492eb51570" providerId="ADAL" clId="{F687661B-D2A4-4862-B463-EA8128E73821}" dt="2021-08-26T15:30:21.989" v="2632" actId="478"/>
          <ac:picMkLst>
            <pc:docMk/>
            <pc:sldMk cId="676971432" sldId="274"/>
            <ac:picMk id="13" creationId="{11F82DFD-83FB-47D6-82A8-1E01569F5089}"/>
          </ac:picMkLst>
        </pc:picChg>
        <pc:picChg chg="add del mod">
          <ac:chgData name="Ilia Gozhin" userId="87f7eb75-c0b4-45fc-b9c4-da492eb51570" providerId="ADAL" clId="{F687661B-D2A4-4862-B463-EA8128E73821}" dt="2021-08-26T15:30:25.957" v="2636" actId="478"/>
          <ac:picMkLst>
            <pc:docMk/>
            <pc:sldMk cId="676971432" sldId="274"/>
            <ac:picMk id="15" creationId="{0C7508DA-282E-43DE-926C-7CFD26819259}"/>
          </ac:picMkLst>
        </pc:picChg>
        <pc:picChg chg="add mod">
          <ac:chgData name="Ilia Gozhin" userId="87f7eb75-c0b4-45fc-b9c4-da492eb51570" providerId="ADAL" clId="{F687661B-D2A4-4862-B463-EA8128E73821}" dt="2021-08-26T15:30:43.109" v="2639" actId="14100"/>
          <ac:picMkLst>
            <pc:docMk/>
            <pc:sldMk cId="676971432" sldId="274"/>
            <ac:picMk id="17" creationId="{8C529D18-389F-404D-BFAF-91E897499AA5}"/>
          </ac:picMkLst>
        </pc:picChg>
      </pc:sldChg>
      <pc:sldChg chg="addSp delSp modSp add mod ord">
        <pc:chgData name="Ilia Gozhin" userId="87f7eb75-c0b4-45fc-b9c4-da492eb51570" providerId="ADAL" clId="{F687661B-D2A4-4862-B463-EA8128E73821}" dt="2021-08-26T15:06:52.668" v="2618" actId="6549"/>
        <pc:sldMkLst>
          <pc:docMk/>
          <pc:sldMk cId="2474717753" sldId="275"/>
        </pc:sldMkLst>
        <pc:spChg chg="mod">
          <ac:chgData name="Ilia Gozhin" userId="87f7eb75-c0b4-45fc-b9c4-da492eb51570" providerId="ADAL" clId="{F687661B-D2A4-4862-B463-EA8128E73821}" dt="2021-08-26T15:06:52.668" v="2618" actId="6549"/>
          <ac:spMkLst>
            <pc:docMk/>
            <pc:sldMk cId="2474717753" sldId="275"/>
            <ac:spMk id="2" creationId="{18C3B467-088C-4F3D-A9A7-105C4E1E20CD}"/>
          </ac:spMkLst>
        </pc:spChg>
        <pc:spChg chg="del">
          <ac:chgData name="Ilia Gozhin" userId="87f7eb75-c0b4-45fc-b9c4-da492eb51570" providerId="ADAL" clId="{F687661B-D2A4-4862-B463-EA8128E73821}" dt="2021-08-26T15:06:08.544" v="2601" actId="478"/>
          <ac:spMkLst>
            <pc:docMk/>
            <pc:sldMk cId="2474717753" sldId="275"/>
            <ac:spMk id="3" creationId="{C8722DDC-8EEE-4A06-8DFE-B44871EAA2CF}"/>
          </ac:spMkLst>
        </pc:spChg>
        <pc:spChg chg="add del mod">
          <ac:chgData name="Ilia Gozhin" userId="87f7eb75-c0b4-45fc-b9c4-da492eb51570" providerId="ADAL" clId="{F687661B-D2A4-4862-B463-EA8128E73821}" dt="2021-08-26T15:06:19.284" v="2605" actId="478"/>
          <ac:spMkLst>
            <pc:docMk/>
            <pc:sldMk cId="2474717753" sldId="275"/>
            <ac:spMk id="5" creationId="{3167D3E8-3247-47C8-B8FE-3406BD8A95C5}"/>
          </ac:spMkLst>
        </pc:spChg>
        <pc:spChg chg="del">
          <ac:chgData name="Ilia Gozhin" userId="87f7eb75-c0b4-45fc-b9c4-da492eb51570" providerId="ADAL" clId="{F687661B-D2A4-4862-B463-EA8128E73821}" dt="2021-08-26T15:05:50.951" v="2573" actId="478"/>
          <ac:spMkLst>
            <pc:docMk/>
            <pc:sldMk cId="2474717753" sldId="275"/>
            <ac:spMk id="7" creationId="{F907C7E7-3949-41BC-8804-1E7F2C61841C}"/>
          </ac:spMkLst>
        </pc:spChg>
        <pc:picChg chg="add del">
          <ac:chgData name="Ilia Gozhin" userId="87f7eb75-c0b4-45fc-b9c4-da492eb51570" providerId="ADAL" clId="{F687661B-D2A4-4862-B463-EA8128E73821}" dt="2021-08-26T15:06:13.276" v="2603" actId="478"/>
          <ac:picMkLst>
            <pc:docMk/>
            <pc:sldMk cId="2474717753" sldId="275"/>
            <ac:picMk id="6" creationId="{8045422F-7258-40AC-BD2E-2469AA4489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2203/Diploma_Ilia_G_17_Infr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lya2203/Diploma_Ilia_G_1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dword4/nhl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image" Target="../media/image14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8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12.sv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18" Type="http://schemas.openxmlformats.org/officeDocument/2006/relationships/image" Target="../media/image6.svg"/><Relationship Id="rId3" Type="http://schemas.openxmlformats.org/officeDocument/2006/relationships/image" Target="../media/image15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17" Type="http://schemas.openxmlformats.org/officeDocument/2006/relationships/image" Target="../media/image5.png"/><Relationship Id="rId2" Type="http://schemas.openxmlformats.org/officeDocument/2006/relationships/image" Target="../media/image14.png"/><Relationship Id="rId16" Type="http://schemas.openxmlformats.org/officeDocument/2006/relationships/image" Target="../media/image18.pn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17.svg"/><Relationship Id="rId15" Type="http://schemas.openxmlformats.org/officeDocument/2006/relationships/image" Target="../media/image24.png"/><Relationship Id="rId10" Type="http://schemas.openxmlformats.org/officeDocument/2006/relationships/image" Target="../media/image3.png"/><Relationship Id="rId19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8.sv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Diploma 17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00189"/>
            <a:ext cx="4775075" cy="37073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Gozhin Ilia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07C7E7-3949-41BC-8804-1E7F2C61841C}"/>
              </a:ext>
            </a:extLst>
          </p:cNvPr>
          <p:cNvSpPr txBox="1">
            <a:spLocks/>
          </p:cNvSpPr>
          <p:nvPr/>
        </p:nvSpPr>
        <p:spPr>
          <a:xfrm>
            <a:off x="6033793" y="4319027"/>
            <a:ext cx="4775075" cy="546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hlinkClick r:id="rId3"/>
              </a:rPr>
              <a:t>https://github.com/ilya2203/Diploma_Ilia_G_17_Infra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https://github.com/ilya2203/Diploma_Ilia_G_17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7" y="1808532"/>
            <a:ext cx="5452527" cy="324093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Спасибо за </a:t>
            </a:r>
            <a:br>
              <a:rPr lang="ru-RU" sz="4400" dirty="0">
                <a:solidFill>
                  <a:schemeClr val="tx1"/>
                </a:solidFill>
              </a:rPr>
            </a:br>
            <a:r>
              <a:rPr lang="ru-RU" sz="4400" dirty="0">
                <a:solidFill>
                  <a:schemeClr val="tx1"/>
                </a:solidFill>
              </a:rPr>
              <a:t>Внимание !!!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717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B03AE7-5DBA-46FC-A48F-74643172F208}"/>
              </a:ext>
            </a:extLst>
          </p:cNvPr>
          <p:cNvSpPr txBox="1"/>
          <p:nvPr/>
        </p:nvSpPr>
        <p:spPr>
          <a:xfrm>
            <a:off x="522514" y="914400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US" sz="3200" dirty="0"/>
              <a:t>Task description: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1159C-0A64-4CFE-B0A3-1A34682B1D8F}"/>
              </a:ext>
            </a:extLst>
          </p:cNvPr>
          <p:cNvSpPr txBox="1"/>
          <p:nvPr/>
        </p:nvSpPr>
        <p:spPr>
          <a:xfrm>
            <a:off x="522514" y="2189426"/>
            <a:ext cx="1130372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</a:rPr>
              <a:t>To attract hockey fans to the marketing campaign you will need to analyze the statistics of the finished season and make a top 10 list of Sweden players who scored the maximum number of goals in games in Canada. Use </a:t>
            </a:r>
            <a:r>
              <a:rPr lang="en-US" dirty="0">
                <a:latin typeface="Calibri" panose="020F0502020204030204" pitchFamily="34" charset="0"/>
                <a:hlinkClick r:id="rId2" tooltip="https://gitlab.com/dword4/nhlap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https://gitlab.com/dword4/nhlapi</a:t>
            </a:r>
            <a:r>
              <a:rPr lang="en-US" dirty="0">
                <a:latin typeface="Calibri" panose="020F0502020204030204" pitchFamily="34" charset="0"/>
              </a:rPr>
              <a:t> API, all required data must be stored in a local database.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1354FB-CF96-4819-8B00-B987F46B2077}"/>
              </a:ext>
            </a:extLst>
          </p:cNvPr>
          <p:cNvSpPr txBox="1"/>
          <p:nvPr/>
        </p:nvSpPr>
        <p:spPr>
          <a:xfrm>
            <a:off x="522514" y="914400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US" sz="3200" dirty="0"/>
              <a:t>Infrastructure: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DE91C8B-1674-4DA9-9D82-0374ED768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8243" y="3447575"/>
            <a:ext cx="660930" cy="660930"/>
          </a:xfrm>
          <a:prstGeom prst="rect">
            <a:avLst/>
          </a:prstGeom>
        </p:spPr>
      </p:pic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6619DB9-2A30-498A-929F-0D5335209C3C}"/>
              </a:ext>
            </a:extLst>
          </p:cNvPr>
          <p:cNvSpPr/>
          <p:nvPr/>
        </p:nvSpPr>
        <p:spPr>
          <a:xfrm>
            <a:off x="2123539" y="1409350"/>
            <a:ext cx="7574133" cy="4432329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DB6986-47DC-4CB2-9CCB-D260EB2BC567}"/>
              </a:ext>
            </a:extLst>
          </p:cNvPr>
          <p:cNvGrpSpPr/>
          <p:nvPr/>
        </p:nvGrpSpPr>
        <p:grpSpPr>
          <a:xfrm>
            <a:off x="5278264" y="1576742"/>
            <a:ext cx="1674473" cy="1429964"/>
            <a:chOff x="9907255" y="1465697"/>
            <a:chExt cx="1239405" cy="1091381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D15455-987E-4A3B-B244-B71D1337B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35156" y="1465697"/>
              <a:ext cx="783604" cy="78360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89EC34-1053-4691-B8F5-0288E3389CAD}"/>
                </a:ext>
              </a:extLst>
            </p:cNvPr>
            <p:cNvSpPr txBox="1"/>
            <p:nvPr/>
          </p:nvSpPr>
          <p:spPr>
            <a:xfrm>
              <a:off x="9907255" y="2249301"/>
              <a:ext cx="12394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rgbClr val="323130"/>
                  </a:solidFill>
                  <a:effectLst/>
                  <a:latin typeface="az_ea_font"/>
                </a:rPr>
                <a:t>Kubernetes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3592992-21C1-4B3B-928B-0B2C5D582565}"/>
              </a:ext>
            </a:extLst>
          </p:cNvPr>
          <p:cNvGrpSpPr/>
          <p:nvPr/>
        </p:nvGrpSpPr>
        <p:grpSpPr>
          <a:xfrm>
            <a:off x="2164961" y="4046217"/>
            <a:ext cx="3079353" cy="1450559"/>
            <a:chOff x="2292737" y="1857498"/>
            <a:chExt cx="2279264" cy="1107099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524C80A-C05F-43B4-A622-32BCA61EC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71178" y="1857498"/>
              <a:ext cx="783604" cy="783604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9EE7109-2E45-459B-8773-5C761D76902D}"/>
                </a:ext>
              </a:extLst>
            </p:cNvPr>
            <p:cNvSpPr txBox="1"/>
            <p:nvPr/>
          </p:nvSpPr>
          <p:spPr>
            <a:xfrm>
              <a:off x="2292737" y="2656820"/>
              <a:ext cx="2279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23130"/>
                  </a:solidFill>
                  <a:latin typeface="az_ea_font"/>
                </a:rPr>
                <a:t>Postgres</a:t>
              </a:r>
              <a:r>
                <a:rPr lang="en-US" sz="1400" b="1" i="0" dirty="0">
                  <a:solidFill>
                    <a:srgbClr val="323130"/>
                  </a:solidFill>
                  <a:effectLst/>
                  <a:latin typeface="az_ea_font"/>
                </a:rPr>
                <a:t> Flexible Server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E03974-80B9-4D37-AB5C-B292BECF98DA}"/>
              </a:ext>
            </a:extLst>
          </p:cNvPr>
          <p:cNvGrpSpPr/>
          <p:nvPr/>
        </p:nvGrpSpPr>
        <p:grpSpPr>
          <a:xfrm>
            <a:off x="2841230" y="1818151"/>
            <a:ext cx="3079953" cy="1502709"/>
            <a:chOff x="8260776" y="4239614"/>
            <a:chExt cx="2279708" cy="1146902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7FA18C8-C8FF-4B7A-8B3D-EB1D842E1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02916" y="4239614"/>
              <a:ext cx="791025" cy="79102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E8009C-6F5C-4624-8B8F-CF374A7B759B}"/>
                </a:ext>
              </a:extLst>
            </p:cNvPr>
            <p:cNvSpPr txBox="1"/>
            <p:nvPr/>
          </p:nvSpPr>
          <p:spPr>
            <a:xfrm>
              <a:off x="8260776" y="5078739"/>
              <a:ext cx="22797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i="0" dirty="0">
                  <a:solidFill>
                    <a:srgbClr val="323130"/>
                  </a:solidFill>
                  <a:effectLst/>
                  <a:latin typeface="az_ea_font"/>
                </a:rPr>
                <a:t>Container registry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8A246D-FE4A-4437-85B5-DA1475FC940D}"/>
              </a:ext>
            </a:extLst>
          </p:cNvPr>
          <p:cNvGrpSpPr/>
          <p:nvPr/>
        </p:nvGrpSpPr>
        <p:grpSpPr>
          <a:xfrm>
            <a:off x="7522208" y="2972386"/>
            <a:ext cx="1894026" cy="1306256"/>
            <a:chOff x="4594676" y="4289738"/>
            <a:chExt cx="1401913" cy="99696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8CCFE9B9-E6E9-4463-B0A3-7AC5ECAA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00120" y="4289738"/>
              <a:ext cx="791025" cy="7910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0CEABA-17BC-4A42-8F5E-FE6D8F58D52E}"/>
                </a:ext>
              </a:extLst>
            </p:cNvPr>
            <p:cNvSpPr txBox="1"/>
            <p:nvPr/>
          </p:nvSpPr>
          <p:spPr>
            <a:xfrm>
              <a:off x="4594676" y="5051800"/>
              <a:ext cx="1401913" cy="234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rgbClr val="323130"/>
                  </a:solidFill>
                  <a:effectLst/>
                  <a:latin typeface="az_ea_font"/>
                </a:rPr>
                <a:t>Storage account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F29A95E-B8CC-49C4-AF79-61A5D5069A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6818" y="3220639"/>
            <a:ext cx="663828" cy="590806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655B07B-0283-4D2B-BD5C-A6E5EC8B3D84}"/>
              </a:ext>
            </a:extLst>
          </p:cNvPr>
          <p:cNvSpPr/>
          <p:nvPr/>
        </p:nvSpPr>
        <p:spPr>
          <a:xfrm>
            <a:off x="4772196" y="2914409"/>
            <a:ext cx="2640768" cy="210588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48617B-6588-438E-919F-E7953ADE5806}"/>
              </a:ext>
            </a:extLst>
          </p:cNvPr>
          <p:cNvSpPr/>
          <p:nvPr/>
        </p:nvSpPr>
        <p:spPr>
          <a:xfrm>
            <a:off x="4946313" y="3081647"/>
            <a:ext cx="2168650" cy="165283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2BE197-B270-407E-9DE5-0E9B26226DDE}"/>
              </a:ext>
            </a:extLst>
          </p:cNvPr>
          <p:cNvSpPr txBox="1"/>
          <p:nvPr/>
        </p:nvSpPr>
        <p:spPr>
          <a:xfrm>
            <a:off x="5095313" y="4170089"/>
            <a:ext cx="3377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323130"/>
                </a:solidFill>
                <a:latin typeface="az_ea_font"/>
              </a:rPr>
              <a:t>Frontend(python, flask)</a:t>
            </a:r>
          </a:p>
          <a:p>
            <a:pPr algn="l"/>
            <a:r>
              <a:rPr lang="en-US" sz="1400" b="1" dirty="0">
                <a:solidFill>
                  <a:srgbClr val="323130"/>
                </a:solidFill>
                <a:latin typeface="az_ea_font"/>
              </a:rPr>
              <a:t>&amp;Backend(python)</a:t>
            </a:r>
            <a:endParaRPr lang="en-US" sz="1400" b="1" i="0" dirty="0">
              <a:solidFill>
                <a:srgbClr val="323130"/>
              </a:solidFill>
              <a:effectLst/>
              <a:latin typeface="az_ea_font"/>
            </a:endParaRPr>
          </a:p>
        </p:txBody>
      </p:sp>
    </p:spTree>
    <p:extLst>
      <p:ext uri="{BB962C8B-B14F-4D97-AF65-F5344CB8AC3E}">
        <p14:creationId xmlns:p14="http://schemas.microsoft.com/office/powerpoint/2010/main" val="6306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17510-1F24-4E34-9CA6-19F89AA5EA0E}"/>
              </a:ext>
            </a:extLst>
          </p:cNvPr>
          <p:cNvSpPr txBox="1"/>
          <p:nvPr/>
        </p:nvSpPr>
        <p:spPr>
          <a:xfrm>
            <a:off x="522514" y="914400"/>
            <a:ext cx="520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US" sz="3200" dirty="0"/>
              <a:t>CI&amp;CD Infrastructure process: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B9F01DCE-1CCA-40B2-B6B6-A1639103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2101" y="3429000"/>
            <a:ext cx="720000" cy="720000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059C0550-E172-47CB-934B-D06E0CD3E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16" y="1795474"/>
            <a:ext cx="720000" cy="72000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CF0B1B4-94A9-4CF0-B6F5-4B44F655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5343" y="3431218"/>
            <a:ext cx="720000" cy="7200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5F0AE11-737E-47AF-9A8D-A67AD1A5C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16" y="3429000"/>
            <a:ext cx="720000" cy="720000"/>
          </a:xfrm>
          <a:prstGeom prst="rect">
            <a:avLst/>
          </a:prstGeom>
          <a:ln w="42333" cap="flat">
            <a:noFill/>
            <a:prstDash val="solid"/>
            <a:miter/>
          </a:ln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B8D8FC8-EF17-438D-88D2-11940598D6E7}"/>
              </a:ext>
            </a:extLst>
          </p:cNvPr>
          <p:cNvCxnSpPr>
            <a:cxnSpLocks/>
            <a:stCxn id="108" idx="2"/>
            <a:endCxn id="129" idx="0"/>
          </p:cNvCxnSpPr>
          <p:nvPr/>
        </p:nvCxnSpPr>
        <p:spPr>
          <a:xfrm>
            <a:off x="1002616" y="2515474"/>
            <a:ext cx="0" cy="913526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45C63D7-5FD6-45FB-B80C-8270B79A9B46}"/>
              </a:ext>
            </a:extLst>
          </p:cNvPr>
          <p:cNvCxnSpPr>
            <a:cxnSpLocks/>
            <a:stCxn id="129" idx="3"/>
            <a:endCxn id="106" idx="1"/>
          </p:cNvCxnSpPr>
          <p:nvPr/>
        </p:nvCxnSpPr>
        <p:spPr>
          <a:xfrm>
            <a:off x="1362616" y="3789000"/>
            <a:ext cx="459485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0C6176-D55A-47FE-90AF-7B174009F012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4545343" y="3789000"/>
            <a:ext cx="3589118" cy="2218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C7CBF77-08A8-4167-A2E0-E011EA4AB214}"/>
              </a:ext>
            </a:extLst>
          </p:cNvPr>
          <p:cNvCxnSpPr>
            <a:cxnSpLocks/>
            <a:stCxn id="45" idx="3"/>
            <a:endCxn id="109" idx="0"/>
          </p:cNvCxnSpPr>
          <p:nvPr/>
        </p:nvCxnSpPr>
        <p:spPr>
          <a:xfrm>
            <a:off x="3639290" y="2131899"/>
            <a:ext cx="546053" cy="1299319"/>
          </a:xfrm>
          <a:prstGeom prst="bentConnector2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C890ACF-A723-49B4-A830-1EABF04724A5}"/>
              </a:ext>
            </a:extLst>
          </p:cNvPr>
          <p:cNvSpPr txBox="1"/>
          <p:nvPr/>
        </p:nvSpPr>
        <p:spPr>
          <a:xfrm>
            <a:off x="728606" y="4149000"/>
            <a:ext cx="5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BD5BFB2-5A6D-451E-A1E5-2C28164DDBF4}"/>
              </a:ext>
            </a:extLst>
          </p:cNvPr>
          <p:cNvSpPr txBox="1"/>
          <p:nvPr/>
        </p:nvSpPr>
        <p:spPr>
          <a:xfrm>
            <a:off x="368606" y="273359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1842F73-E18B-4A39-B937-46FD5CBC932E}"/>
              </a:ext>
            </a:extLst>
          </p:cNvPr>
          <p:cNvSpPr txBox="1"/>
          <p:nvPr/>
        </p:nvSpPr>
        <p:spPr>
          <a:xfrm>
            <a:off x="2266505" y="3138759"/>
            <a:ext cx="82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Main.tf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12F0684-170D-4EA6-A6AE-F264F2A89360}"/>
              </a:ext>
            </a:extLst>
          </p:cNvPr>
          <p:cNvSpPr txBox="1"/>
          <p:nvPr/>
        </p:nvSpPr>
        <p:spPr>
          <a:xfrm>
            <a:off x="2851450" y="1537475"/>
            <a:ext cx="96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Artifacts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D11F749-2CF0-4382-A146-215364B4DA18}"/>
              </a:ext>
            </a:extLst>
          </p:cNvPr>
          <p:cNvCxnSpPr>
            <a:cxnSpLocks/>
          </p:cNvCxnSpPr>
          <p:nvPr/>
        </p:nvCxnSpPr>
        <p:spPr>
          <a:xfrm flipV="1">
            <a:off x="728607" y="4672160"/>
            <a:ext cx="3423944" cy="374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C7C03B8-BF0C-4C5F-82FE-F8381CA69FF1}"/>
              </a:ext>
            </a:extLst>
          </p:cNvPr>
          <p:cNvSpPr txBox="1"/>
          <p:nvPr/>
        </p:nvSpPr>
        <p:spPr>
          <a:xfrm>
            <a:off x="2084892" y="4693433"/>
            <a:ext cx="8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6FA8E24-0C5D-4A15-878B-505A78D9F972}"/>
              </a:ext>
            </a:extLst>
          </p:cNvPr>
          <p:cNvCxnSpPr>
            <a:cxnSpLocks/>
          </p:cNvCxnSpPr>
          <p:nvPr/>
        </p:nvCxnSpPr>
        <p:spPr>
          <a:xfrm>
            <a:off x="4739907" y="4654919"/>
            <a:ext cx="271218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B309708-8350-4003-BC00-CEE6DAF4D1D2}"/>
              </a:ext>
            </a:extLst>
          </p:cNvPr>
          <p:cNvSpPr txBox="1"/>
          <p:nvPr/>
        </p:nvSpPr>
        <p:spPr>
          <a:xfrm>
            <a:off x="5810425" y="4711624"/>
            <a:ext cx="8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38A34-8CE0-4A90-82D2-1B7D8F75D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091" y="2547742"/>
            <a:ext cx="621526" cy="62152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0720E77-FDC0-400C-90D0-573AFD0BD2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06081" y="1776364"/>
            <a:ext cx="733209" cy="71106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C7A430CA-B1A6-46D4-9BA0-71F8B3D742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6968" y="1431972"/>
            <a:ext cx="742420" cy="720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1BBDAA5-F40D-49B7-A437-D1C6871753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21232" y="3129509"/>
            <a:ext cx="742420" cy="720000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ACE1FCF-51B7-4AB2-9F92-086148FE5892}"/>
              </a:ext>
            </a:extLst>
          </p:cNvPr>
          <p:cNvSpPr/>
          <p:nvPr/>
        </p:nvSpPr>
        <p:spPr>
          <a:xfrm>
            <a:off x="8187555" y="1015068"/>
            <a:ext cx="3001829" cy="4265469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1E76641F-6343-4E34-8A1D-8115EE8D06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72208" y="3489509"/>
            <a:ext cx="742420" cy="742420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A9596D1-9658-4742-8F3C-E09E87A81369}"/>
              </a:ext>
            </a:extLst>
          </p:cNvPr>
          <p:cNvSpPr/>
          <p:nvPr/>
        </p:nvSpPr>
        <p:spPr>
          <a:xfrm>
            <a:off x="9724296" y="2641185"/>
            <a:ext cx="1019548" cy="219413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0E1070-7087-40C3-A4A9-A0AD11D1A809}"/>
              </a:ext>
            </a:extLst>
          </p:cNvPr>
          <p:cNvSpPr txBox="1"/>
          <p:nvPr/>
        </p:nvSpPr>
        <p:spPr>
          <a:xfrm>
            <a:off x="8733629" y="3812038"/>
            <a:ext cx="53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AKS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3F8885-810C-4A2E-97AC-E1BA7228B058}"/>
              </a:ext>
            </a:extLst>
          </p:cNvPr>
          <p:cNvSpPr txBox="1"/>
          <p:nvPr/>
        </p:nvSpPr>
        <p:spPr>
          <a:xfrm>
            <a:off x="8336148" y="2131899"/>
            <a:ext cx="120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Postgres DB</a:t>
            </a:r>
          </a:p>
        </p:txBody>
      </p:sp>
      <p:cxnSp>
        <p:nvCxnSpPr>
          <p:cNvPr id="69" name="Straight Arrow Connector 147">
            <a:extLst>
              <a:ext uri="{FF2B5EF4-FFF2-40B4-BE49-F238E27FC236}">
                <a16:creationId xmlns:a16="http://schemas.microsoft.com/office/drawing/2014/main" id="{064C2D16-BC2C-43F8-A6CF-53381C2A00F8}"/>
              </a:ext>
            </a:extLst>
          </p:cNvPr>
          <p:cNvCxnSpPr>
            <a:cxnSpLocks/>
            <a:stCxn id="106" idx="3"/>
            <a:endCxn id="45" idx="2"/>
          </p:cNvCxnSpPr>
          <p:nvPr/>
        </p:nvCxnSpPr>
        <p:spPr>
          <a:xfrm flipV="1">
            <a:off x="2542101" y="2487433"/>
            <a:ext cx="730585" cy="1301567"/>
          </a:xfrm>
          <a:prstGeom prst="bentConnector2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9AA11E3D-940D-4505-88BB-4368DE515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9395" y="1842033"/>
            <a:ext cx="733209" cy="71106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26AD07C-9533-4643-8020-92C62C33650D}"/>
              </a:ext>
            </a:extLst>
          </p:cNvPr>
          <p:cNvSpPr txBox="1"/>
          <p:nvPr/>
        </p:nvSpPr>
        <p:spPr>
          <a:xfrm>
            <a:off x="5645046" y="1622475"/>
            <a:ext cx="966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Storage</a:t>
            </a:r>
          </a:p>
        </p:txBody>
      </p:sp>
      <p:cxnSp>
        <p:nvCxnSpPr>
          <p:cNvPr id="78" name="Straight Arrow Connector 147">
            <a:extLst>
              <a:ext uri="{FF2B5EF4-FFF2-40B4-BE49-F238E27FC236}">
                <a16:creationId xmlns:a16="http://schemas.microsoft.com/office/drawing/2014/main" id="{4083DFEA-B1CC-4DBC-B4FF-DBAFC1C53518}"/>
              </a:ext>
            </a:extLst>
          </p:cNvPr>
          <p:cNvCxnSpPr>
            <a:cxnSpLocks/>
          </p:cNvCxnSpPr>
          <p:nvPr/>
        </p:nvCxnSpPr>
        <p:spPr>
          <a:xfrm flipV="1">
            <a:off x="4545343" y="2515474"/>
            <a:ext cx="1550657" cy="1238116"/>
          </a:xfrm>
          <a:prstGeom prst="bentConnector2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2B5FBA3-3CD3-4846-8E03-1C5DE4FB77AA}"/>
              </a:ext>
            </a:extLst>
          </p:cNvPr>
          <p:cNvSpPr txBox="1"/>
          <p:nvPr/>
        </p:nvSpPr>
        <p:spPr>
          <a:xfrm>
            <a:off x="4794511" y="3306358"/>
            <a:ext cx="133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TF State File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9A0BD512-130B-47CA-A93E-50661FF3C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611" y="2726269"/>
            <a:ext cx="608936" cy="608936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5B0BB7A-6DDB-426D-A90E-E26D7B7EB3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36567" y="1431972"/>
            <a:ext cx="742420" cy="720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1F4B2A9-CDE6-4EE9-9BFB-6177278C97FC}"/>
              </a:ext>
            </a:extLst>
          </p:cNvPr>
          <p:cNvSpPr txBox="1"/>
          <p:nvPr/>
        </p:nvSpPr>
        <p:spPr>
          <a:xfrm>
            <a:off x="9657780" y="2131898"/>
            <a:ext cx="1584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Azure Registry</a:t>
            </a:r>
          </a:p>
        </p:txBody>
      </p:sp>
    </p:spTree>
    <p:extLst>
      <p:ext uri="{BB962C8B-B14F-4D97-AF65-F5344CB8AC3E}">
        <p14:creationId xmlns:p14="http://schemas.microsoft.com/office/powerpoint/2010/main" val="18250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17510-1F24-4E34-9CA6-19F89AA5EA0E}"/>
              </a:ext>
            </a:extLst>
          </p:cNvPr>
          <p:cNvSpPr txBox="1"/>
          <p:nvPr/>
        </p:nvSpPr>
        <p:spPr>
          <a:xfrm>
            <a:off x="522514" y="914400"/>
            <a:ext cx="4712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US" sz="3200" dirty="0"/>
              <a:t>CI&amp;CD Application process: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B9F01DCE-1CCA-40B2-B6B6-A1639103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2101" y="3429000"/>
            <a:ext cx="720000" cy="720000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059C0550-E172-47CB-934B-D06E0CD3E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16" y="1795474"/>
            <a:ext cx="720000" cy="72000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CF0B1B4-94A9-4CF0-B6F5-4B44F655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9048" y="1654437"/>
            <a:ext cx="720000" cy="7200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54E9784B-2AEE-475B-95E7-713370EA6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5904" y="3429000"/>
            <a:ext cx="742420" cy="7200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9651619B-6CD6-4721-BE82-A296D4550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0990" y="1795474"/>
            <a:ext cx="742420" cy="72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5356CB75-F3B3-4B40-AEAA-1E01DD35C5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4716" y="1459388"/>
            <a:ext cx="742420" cy="720000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9D523A67-6A9F-4EDB-A4F7-C580C2FCBA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6443" y="3664781"/>
            <a:ext cx="453670" cy="45367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1C91B77-11B1-4A84-BB7E-A0CB03BF23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0098" y="3034396"/>
            <a:ext cx="509748" cy="453670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4E3DBC3D-6369-4E43-9646-F09B57656C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99755" y="2595144"/>
            <a:ext cx="720000" cy="72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0FCEA9E-E901-4B6A-9EA2-2E9919BD0F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0859" y="2515474"/>
            <a:ext cx="720000" cy="7200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85F0AE11-737E-47AF-9A8D-A67AD1A5CB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2616" y="3429000"/>
            <a:ext cx="720000" cy="720000"/>
          </a:xfrm>
          <a:prstGeom prst="rect">
            <a:avLst/>
          </a:prstGeom>
          <a:ln w="42333" cap="flat">
            <a:noFill/>
            <a:prstDash val="solid"/>
            <a:miter/>
          </a:ln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158A5DF4-FCCC-4BE0-815D-FA5A72745B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89841" y="2592582"/>
            <a:ext cx="742420" cy="72000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F9EE26DD-B1B5-457E-9D1E-BE3E88E0CB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96221" y="3807281"/>
            <a:ext cx="720000" cy="72000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8138A74-8D5C-4D3B-99D3-786566BA6D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29682" y="3829277"/>
            <a:ext cx="720000" cy="720000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B8D8FC8-EF17-438D-88D2-11940598D6E7}"/>
              </a:ext>
            </a:extLst>
          </p:cNvPr>
          <p:cNvCxnSpPr>
            <a:cxnSpLocks/>
            <a:stCxn id="108" idx="2"/>
            <a:endCxn id="129" idx="0"/>
          </p:cNvCxnSpPr>
          <p:nvPr/>
        </p:nvCxnSpPr>
        <p:spPr>
          <a:xfrm>
            <a:off x="1002616" y="2515474"/>
            <a:ext cx="0" cy="913526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45C63D7-5FD6-45FB-B80C-8270B79A9B46}"/>
              </a:ext>
            </a:extLst>
          </p:cNvPr>
          <p:cNvCxnSpPr>
            <a:cxnSpLocks/>
            <a:stCxn id="129" idx="3"/>
            <a:endCxn id="106" idx="1"/>
          </p:cNvCxnSpPr>
          <p:nvPr/>
        </p:nvCxnSpPr>
        <p:spPr>
          <a:xfrm>
            <a:off x="1362616" y="3789000"/>
            <a:ext cx="459485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1B7A32F-E325-4111-8F76-7788F73BFD61}"/>
              </a:ext>
            </a:extLst>
          </p:cNvPr>
          <p:cNvCxnSpPr>
            <a:cxnSpLocks/>
            <a:stCxn id="106" idx="3"/>
            <a:endCxn id="110" idx="1"/>
          </p:cNvCxnSpPr>
          <p:nvPr/>
        </p:nvCxnSpPr>
        <p:spPr>
          <a:xfrm>
            <a:off x="2542101" y="3789000"/>
            <a:ext cx="1673803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8F5C39B-6F6A-430E-B827-ADC826CCA667}"/>
              </a:ext>
            </a:extLst>
          </p:cNvPr>
          <p:cNvCxnSpPr>
            <a:cxnSpLocks/>
          </p:cNvCxnSpPr>
          <p:nvPr/>
        </p:nvCxnSpPr>
        <p:spPr>
          <a:xfrm>
            <a:off x="3256221" y="2515474"/>
            <a:ext cx="0" cy="1200849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0C6176-D55A-47FE-90AF-7B174009F012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958324" y="3789000"/>
            <a:ext cx="3176137" cy="0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C7CBF77-08A8-4167-A2E0-E011EA4AB214}"/>
              </a:ext>
            </a:extLst>
          </p:cNvPr>
          <p:cNvCxnSpPr>
            <a:cxnSpLocks/>
            <a:endCxn id="125" idx="1"/>
          </p:cNvCxnSpPr>
          <p:nvPr/>
        </p:nvCxnSpPr>
        <p:spPr>
          <a:xfrm rot="16200000" flipH="1">
            <a:off x="6002197" y="2157586"/>
            <a:ext cx="963128" cy="631987"/>
          </a:xfrm>
          <a:prstGeom prst="bentConnector2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7D070F5-1942-4301-AADC-0239E5E1E7EB}"/>
              </a:ext>
            </a:extLst>
          </p:cNvPr>
          <p:cNvCxnSpPr>
            <a:cxnSpLocks/>
          </p:cNvCxnSpPr>
          <p:nvPr/>
        </p:nvCxnSpPr>
        <p:spPr>
          <a:xfrm flipV="1">
            <a:off x="6209048" y="1776364"/>
            <a:ext cx="1966002" cy="8763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E7E129E7-ED5A-4051-83B8-343A1386A1B2}"/>
              </a:ext>
            </a:extLst>
          </p:cNvPr>
          <p:cNvSpPr/>
          <p:nvPr/>
        </p:nvSpPr>
        <p:spPr>
          <a:xfrm>
            <a:off x="8187555" y="1061861"/>
            <a:ext cx="3531027" cy="5075339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E8DF4C89-CE98-49F1-AA3A-DB7E856F02FB}"/>
              </a:ext>
            </a:extLst>
          </p:cNvPr>
          <p:cNvSpPr/>
          <p:nvPr/>
        </p:nvSpPr>
        <p:spPr>
          <a:xfrm>
            <a:off x="8403581" y="2733594"/>
            <a:ext cx="1917879" cy="3189034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Graphic 168">
            <a:extLst>
              <a:ext uri="{FF2B5EF4-FFF2-40B4-BE49-F238E27FC236}">
                <a16:creationId xmlns:a16="http://schemas.microsoft.com/office/drawing/2014/main" id="{07F694D5-4DC3-4EAA-BF8F-672917DFFB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99367" y="4576822"/>
            <a:ext cx="742420" cy="742420"/>
          </a:xfrm>
          <a:prstGeom prst="rect">
            <a:avLst/>
          </a:prstGeom>
        </p:spPr>
      </p:pic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83B27BD-AA1B-40D4-8564-66A3BC7F6BA9}"/>
              </a:ext>
            </a:extLst>
          </p:cNvPr>
          <p:cNvSpPr/>
          <p:nvPr/>
        </p:nvSpPr>
        <p:spPr>
          <a:xfrm>
            <a:off x="10451455" y="3728498"/>
            <a:ext cx="1019548" cy="2194130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890ACF-A723-49B4-A830-1EABF04724A5}"/>
              </a:ext>
            </a:extLst>
          </p:cNvPr>
          <p:cNvSpPr txBox="1"/>
          <p:nvPr/>
        </p:nvSpPr>
        <p:spPr>
          <a:xfrm>
            <a:off x="728606" y="4149000"/>
            <a:ext cx="5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BD5BFB2-5A6D-451E-A1E5-2C28164DDBF4}"/>
              </a:ext>
            </a:extLst>
          </p:cNvPr>
          <p:cNvSpPr txBox="1"/>
          <p:nvPr/>
        </p:nvSpPr>
        <p:spPr>
          <a:xfrm>
            <a:off x="368606" y="2733594"/>
            <a:ext cx="7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1842F73-E18B-4A39-B937-46FD5CBC932E}"/>
              </a:ext>
            </a:extLst>
          </p:cNvPr>
          <p:cNvSpPr txBox="1"/>
          <p:nvPr/>
        </p:nvSpPr>
        <p:spPr>
          <a:xfrm>
            <a:off x="1822101" y="3080164"/>
            <a:ext cx="142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Docker image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430FF4-1B0B-41BE-BEA3-548EC27B93DA}"/>
              </a:ext>
            </a:extLst>
          </p:cNvPr>
          <p:cNvSpPr txBox="1"/>
          <p:nvPr/>
        </p:nvSpPr>
        <p:spPr>
          <a:xfrm>
            <a:off x="2502053" y="4381730"/>
            <a:ext cx="142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Docker image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A5B8705-DBE9-4EC2-A6D9-1EFA698F873F}"/>
              </a:ext>
            </a:extLst>
          </p:cNvPr>
          <p:cNvSpPr txBox="1"/>
          <p:nvPr/>
        </p:nvSpPr>
        <p:spPr>
          <a:xfrm>
            <a:off x="5375186" y="4418676"/>
            <a:ext cx="142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Docker image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12F0684-170D-4EA6-A6AE-F264F2A89360}"/>
              </a:ext>
            </a:extLst>
          </p:cNvPr>
          <p:cNvSpPr txBox="1"/>
          <p:nvPr/>
        </p:nvSpPr>
        <p:spPr>
          <a:xfrm>
            <a:off x="2525289" y="1545816"/>
            <a:ext cx="142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registry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7FBB23C-35D6-4D3C-8756-55CE73A15770}"/>
              </a:ext>
            </a:extLst>
          </p:cNvPr>
          <p:cNvSpPr txBox="1"/>
          <p:nvPr/>
        </p:nvSpPr>
        <p:spPr>
          <a:xfrm>
            <a:off x="3852378" y="3090483"/>
            <a:ext cx="145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Private registry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380CDDF-41DC-4771-A634-60A4B918915F}"/>
              </a:ext>
            </a:extLst>
          </p:cNvPr>
          <p:cNvSpPr txBox="1"/>
          <p:nvPr/>
        </p:nvSpPr>
        <p:spPr>
          <a:xfrm>
            <a:off x="6505933" y="3358410"/>
            <a:ext cx="1551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 balancer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6AD1501-45B6-47E7-B3C5-9DA217A652D4}"/>
              </a:ext>
            </a:extLst>
          </p:cNvPr>
          <p:cNvSpPr txBox="1"/>
          <p:nvPr/>
        </p:nvSpPr>
        <p:spPr>
          <a:xfrm>
            <a:off x="10602238" y="3275111"/>
            <a:ext cx="53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AKS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2E0497-6E2E-4F39-9A05-AD3BDC2B6916}"/>
              </a:ext>
            </a:extLst>
          </p:cNvPr>
          <p:cNvSpPr txBox="1"/>
          <p:nvPr/>
        </p:nvSpPr>
        <p:spPr>
          <a:xfrm>
            <a:off x="8827452" y="3096800"/>
            <a:ext cx="78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 pod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C2608E3B-1466-49CB-AFB5-D4921C09D2DA}"/>
              </a:ext>
            </a:extLst>
          </p:cNvPr>
          <p:cNvSpPr/>
          <p:nvPr/>
        </p:nvSpPr>
        <p:spPr>
          <a:xfrm>
            <a:off x="8630194" y="2955144"/>
            <a:ext cx="1504137" cy="1323241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EDED968-62D0-4ABD-B8A6-A385BE7113D5}"/>
              </a:ext>
            </a:extLst>
          </p:cNvPr>
          <p:cNvSpPr txBox="1"/>
          <p:nvPr/>
        </p:nvSpPr>
        <p:spPr>
          <a:xfrm>
            <a:off x="8353896" y="2159315"/>
            <a:ext cx="1204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Postgres DB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D11F749-2CF0-4382-A146-215364B4DA18}"/>
              </a:ext>
            </a:extLst>
          </p:cNvPr>
          <p:cNvCxnSpPr>
            <a:cxnSpLocks/>
          </p:cNvCxnSpPr>
          <p:nvPr/>
        </p:nvCxnSpPr>
        <p:spPr>
          <a:xfrm>
            <a:off x="728606" y="5197258"/>
            <a:ext cx="42297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C7C03B8-BF0C-4C5F-82FE-F8381CA69FF1}"/>
              </a:ext>
            </a:extLst>
          </p:cNvPr>
          <p:cNvSpPr txBox="1"/>
          <p:nvPr/>
        </p:nvSpPr>
        <p:spPr>
          <a:xfrm>
            <a:off x="2662313" y="5222478"/>
            <a:ext cx="8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D6FA8E24-0C5D-4A15-878B-505A78D9F972}"/>
              </a:ext>
            </a:extLst>
          </p:cNvPr>
          <p:cNvCxnSpPr>
            <a:cxnSpLocks/>
          </p:cNvCxnSpPr>
          <p:nvPr/>
        </p:nvCxnSpPr>
        <p:spPr>
          <a:xfrm>
            <a:off x="5402622" y="5168391"/>
            <a:ext cx="271218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B309708-8350-4003-BC00-CEE6DAF4D1D2}"/>
              </a:ext>
            </a:extLst>
          </p:cNvPr>
          <p:cNvSpPr txBox="1"/>
          <p:nvPr/>
        </p:nvSpPr>
        <p:spPr>
          <a:xfrm>
            <a:off x="6666839" y="5197258"/>
            <a:ext cx="82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CD</a:t>
            </a:r>
          </a:p>
        </p:txBody>
      </p:sp>
      <p:pic>
        <p:nvPicPr>
          <p:cNvPr id="196" name="Graphic 195">
            <a:extLst>
              <a:ext uri="{FF2B5EF4-FFF2-40B4-BE49-F238E27FC236}">
                <a16:creationId xmlns:a16="http://schemas.microsoft.com/office/drawing/2014/main" id="{31CBC346-CC9A-4AEA-8A05-2B06D57E97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3819" y="5155089"/>
            <a:ext cx="453670" cy="45367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AEFE2C11-06AB-4217-93A6-C098794D92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0343" y="4498572"/>
            <a:ext cx="509748" cy="453670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7334ECD8-2517-4264-B7D1-524F476BDFAC}"/>
              </a:ext>
            </a:extLst>
          </p:cNvPr>
          <p:cNvSpPr txBox="1"/>
          <p:nvPr/>
        </p:nvSpPr>
        <p:spPr>
          <a:xfrm>
            <a:off x="8847697" y="4560976"/>
            <a:ext cx="78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 pod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F9149744-20D0-4FAD-AC95-06F57A8BEB96}"/>
              </a:ext>
            </a:extLst>
          </p:cNvPr>
          <p:cNvSpPr/>
          <p:nvPr/>
        </p:nvSpPr>
        <p:spPr>
          <a:xfrm>
            <a:off x="8650439" y="4419320"/>
            <a:ext cx="1504137" cy="1323241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7B3306F-BD06-48D0-B361-7FD8FC3B56EB}"/>
              </a:ext>
            </a:extLst>
          </p:cNvPr>
          <p:cNvSpPr txBox="1"/>
          <p:nvPr/>
        </p:nvSpPr>
        <p:spPr>
          <a:xfrm>
            <a:off x="9388494" y="3663360"/>
            <a:ext cx="78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555E0BC-16AB-4A67-99DB-C2F22F2856F4}"/>
              </a:ext>
            </a:extLst>
          </p:cNvPr>
          <p:cNvSpPr txBox="1"/>
          <p:nvPr/>
        </p:nvSpPr>
        <p:spPr>
          <a:xfrm>
            <a:off x="9408739" y="5193513"/>
            <a:ext cx="78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241379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17510-1F24-4E34-9CA6-19F89AA5EA0E}"/>
              </a:ext>
            </a:extLst>
          </p:cNvPr>
          <p:cNvSpPr txBox="1"/>
          <p:nvPr/>
        </p:nvSpPr>
        <p:spPr>
          <a:xfrm>
            <a:off x="522514" y="914400"/>
            <a:ext cx="542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US" sz="3200" dirty="0"/>
              <a:t>Infrastructure CI deployment: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DAB22-2862-49E4-A9F5-A9473E3997E0}"/>
              </a:ext>
            </a:extLst>
          </p:cNvPr>
          <p:cNvSpPr txBox="1"/>
          <p:nvPr/>
        </p:nvSpPr>
        <p:spPr>
          <a:xfrm>
            <a:off x="522513" y="1566287"/>
            <a:ext cx="9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</a:t>
            </a:r>
            <a:r>
              <a:rPr lang="en-US" dirty="0" err="1"/>
              <a:t>IaC</a:t>
            </a:r>
            <a:r>
              <a:rPr lang="en-US" dirty="0"/>
              <a:t>: https://github.com/ilya2203/Diploma_Ilia_G_17_Infra.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FDE8B-4334-4910-A9BC-3793DB45742E}"/>
              </a:ext>
            </a:extLst>
          </p:cNvPr>
          <p:cNvSpPr txBox="1"/>
          <p:nvPr/>
        </p:nvSpPr>
        <p:spPr>
          <a:xfrm>
            <a:off x="522514" y="2094549"/>
            <a:ext cx="9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Azure DevOps Pipeline for </a:t>
            </a:r>
            <a:r>
              <a:rPr lang="en-US" dirty="0" err="1"/>
              <a:t>IaC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4D0DB-74DC-4782-A5B3-F6807895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87" y="2693388"/>
            <a:ext cx="4147358" cy="3387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DDB4D-F56E-4347-A43B-58BE48868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99" y="2696853"/>
            <a:ext cx="6898547" cy="33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17510-1F24-4E34-9CA6-19F89AA5EA0E}"/>
              </a:ext>
            </a:extLst>
          </p:cNvPr>
          <p:cNvSpPr txBox="1"/>
          <p:nvPr/>
        </p:nvSpPr>
        <p:spPr>
          <a:xfrm>
            <a:off x="522513" y="914400"/>
            <a:ext cx="564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US" sz="3200" dirty="0"/>
              <a:t>Infrastructure CD deployment: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DAB22-2862-49E4-A9F5-A9473E3997E0}"/>
              </a:ext>
            </a:extLst>
          </p:cNvPr>
          <p:cNvSpPr txBox="1"/>
          <p:nvPr/>
        </p:nvSpPr>
        <p:spPr>
          <a:xfrm>
            <a:off x="522513" y="1499175"/>
            <a:ext cx="9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Azure DevOps release for creating deployment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FDE8B-4334-4910-A9BC-3793DB45742E}"/>
              </a:ext>
            </a:extLst>
          </p:cNvPr>
          <p:cNvSpPr txBox="1"/>
          <p:nvPr/>
        </p:nvSpPr>
        <p:spPr>
          <a:xfrm>
            <a:off x="522514" y="1918380"/>
            <a:ext cx="9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Azure DevOps Pipeline for </a:t>
            </a:r>
            <a:r>
              <a:rPr lang="en-US" dirty="0" err="1"/>
              <a:t>IaC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CB297-CA60-447A-9E4A-E891BFBAC9AF}"/>
              </a:ext>
            </a:extLst>
          </p:cNvPr>
          <p:cNvSpPr txBox="1"/>
          <p:nvPr/>
        </p:nvSpPr>
        <p:spPr>
          <a:xfrm>
            <a:off x="533699" y="5870993"/>
            <a:ext cx="9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pipelines change variables in main.tf files from library and publish artifact.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10275-768F-4BA1-BAAF-65897E2FC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42" y="2318589"/>
            <a:ext cx="4768679" cy="3399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4687B-1657-4893-8CC1-A25A2D15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954" y="2318589"/>
            <a:ext cx="3712696" cy="33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9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17510-1F24-4E34-9CA6-19F89AA5EA0E}"/>
              </a:ext>
            </a:extLst>
          </p:cNvPr>
          <p:cNvSpPr txBox="1"/>
          <p:nvPr/>
        </p:nvSpPr>
        <p:spPr>
          <a:xfrm>
            <a:off x="522514" y="914400"/>
            <a:ext cx="542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US" sz="3200" dirty="0"/>
              <a:t>Application CI deployment: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DAB22-2862-49E4-A9F5-A9473E3997E0}"/>
              </a:ext>
            </a:extLst>
          </p:cNvPr>
          <p:cNvSpPr txBox="1"/>
          <p:nvPr/>
        </p:nvSpPr>
        <p:spPr>
          <a:xfrm>
            <a:off x="522513" y="1566287"/>
            <a:ext cx="9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Preparing </a:t>
            </a:r>
            <a:r>
              <a:rPr lang="en-US" dirty="0" err="1"/>
              <a:t>IaC</a:t>
            </a:r>
            <a:r>
              <a:rPr lang="en-US" dirty="0"/>
              <a:t>: https://github.com/ilya2203/Diploma_Ilia_G_17.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FDE8B-4334-4910-A9BC-3793DB45742E}"/>
              </a:ext>
            </a:extLst>
          </p:cNvPr>
          <p:cNvSpPr txBox="1"/>
          <p:nvPr/>
        </p:nvSpPr>
        <p:spPr>
          <a:xfrm>
            <a:off x="522514" y="2094549"/>
            <a:ext cx="9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Azure DevOps Pipeline for Application.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EA2AF-8490-43B0-800C-E187650C9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2801923"/>
            <a:ext cx="6860303" cy="3444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EA501-893C-4F6A-84F6-48EB904C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31" y="2798097"/>
            <a:ext cx="3357714" cy="34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5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17510-1F24-4E34-9CA6-19F89AA5EA0E}"/>
              </a:ext>
            </a:extLst>
          </p:cNvPr>
          <p:cNvSpPr txBox="1"/>
          <p:nvPr/>
        </p:nvSpPr>
        <p:spPr>
          <a:xfrm>
            <a:off x="522513" y="914400"/>
            <a:ext cx="564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US" sz="3200" dirty="0" err="1"/>
              <a:t>Appication</a:t>
            </a:r>
            <a:r>
              <a:rPr lang="en-US" sz="3200" dirty="0"/>
              <a:t> CD deployment: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DAB22-2862-49E4-A9F5-A9473E3997E0}"/>
              </a:ext>
            </a:extLst>
          </p:cNvPr>
          <p:cNvSpPr txBox="1"/>
          <p:nvPr/>
        </p:nvSpPr>
        <p:spPr>
          <a:xfrm>
            <a:off x="522513" y="1499175"/>
            <a:ext cx="9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Azure DevOps release for creating deployment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FDE8B-4334-4910-A9BC-3793DB45742E}"/>
              </a:ext>
            </a:extLst>
          </p:cNvPr>
          <p:cNvSpPr txBox="1"/>
          <p:nvPr/>
        </p:nvSpPr>
        <p:spPr>
          <a:xfrm>
            <a:off x="522514" y="1918380"/>
            <a:ext cx="94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Azure DevOps Pipeline for Application.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053A8-0A38-4682-BD03-51592EF2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2547736"/>
            <a:ext cx="7227828" cy="3395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529D18-389F-404D-BFAF-91E89749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650" y="2547737"/>
            <a:ext cx="3697949" cy="33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71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{222A2E93-52BA-4F74-A9E3-0486384FF20C}tf78438558_win32</Template>
  <TotalTime>334</TotalTime>
  <Words>297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az_ea_font</vt:lpstr>
      <vt:lpstr>Calibri</vt:lpstr>
      <vt:lpstr>Century Gothic</vt:lpstr>
      <vt:lpstr>Garamond</vt:lpstr>
      <vt:lpstr>SavonVTI</vt:lpstr>
      <vt:lpstr>Diploma 17 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за  Внимание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17 stream</dc:title>
  <dc:creator>Ilia Gozhin</dc:creator>
  <cp:lastModifiedBy>Ilia Gozhin</cp:lastModifiedBy>
  <cp:revision>2</cp:revision>
  <dcterms:created xsi:type="dcterms:W3CDTF">2021-08-23T09:14:07Z</dcterms:created>
  <dcterms:modified xsi:type="dcterms:W3CDTF">2021-08-26T15:31:27Z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