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3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ru-RU" sz="5300" dirty="0" smtClean="0"/>
              <a:t>Курсовая работа</a:t>
            </a:r>
            <a:br>
              <a:rPr lang="ru-RU" sz="5300" dirty="0" smtClean="0"/>
            </a:br>
            <a:r>
              <a:rPr lang="ru-RU" sz="5300" dirty="0" smtClean="0"/>
              <a:t/>
            </a:r>
            <a:br>
              <a:rPr lang="ru-RU" sz="5300" dirty="0" smtClean="0"/>
            </a:br>
            <a:r>
              <a:rPr lang="ru-RU" dirty="0" smtClean="0"/>
              <a:t>на тему: «Компьютерное приложение </a:t>
            </a:r>
            <a:r>
              <a:rPr lang="ru-RU" dirty="0"/>
              <a:t>по обработке данных из базы данных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6400800" cy="147320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/>
              <a:t>Лобусов Илья</a:t>
            </a:r>
            <a:br>
              <a:rPr lang="ru-RU" sz="2400" dirty="0" smtClean="0"/>
            </a:br>
            <a:r>
              <a:rPr lang="ru-RU" sz="2400" dirty="0" smtClean="0"/>
              <a:t>ИУ 8-35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69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420888"/>
            <a:ext cx="8424935" cy="4176464"/>
          </a:xfrm>
        </p:spPr>
        <p:txBody>
          <a:bodyPr>
            <a:normAutofit/>
          </a:bodyPr>
          <a:lstStyle/>
          <a:p>
            <a:r>
              <a:rPr lang="ru-RU" dirty="0"/>
              <a:t>Разработать </a:t>
            </a:r>
            <a:r>
              <a:rPr lang="ru-RU" dirty="0" err="1" smtClean="0"/>
              <a:t>десктопное</a:t>
            </a:r>
            <a:r>
              <a:rPr lang="en-US" dirty="0" smtClean="0"/>
              <a:t> </a:t>
            </a:r>
            <a:r>
              <a:rPr lang="ru-RU" dirty="0" smtClean="0"/>
              <a:t>приложение </a:t>
            </a:r>
            <a:r>
              <a:rPr lang="ru-RU" dirty="0"/>
              <a:t>с графическим интерфейсом на языке программирования </a:t>
            </a:r>
            <a:r>
              <a:rPr lang="ru-RU" dirty="0" smtClean="0"/>
              <a:t>C# </a:t>
            </a:r>
            <a:r>
              <a:rPr lang="ru-RU" dirty="0"/>
              <a:t>для сохранения, добавления и редактирования пользовательских данных. В качестве хранилища для данных использовать систему управления базой данных</a:t>
            </a:r>
            <a:r>
              <a:rPr lang="en-US" dirty="0"/>
              <a:t> SQL Server</a:t>
            </a:r>
            <a:r>
              <a:rPr lang="ru-RU" dirty="0"/>
              <a:t> основанную на службах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Графический </a:t>
            </a:r>
            <a:r>
              <a:rPr lang="ru-RU" dirty="0"/>
              <a:t>интерфейс должен быть интуитивно понятным. </a:t>
            </a:r>
            <a:endParaRPr lang="en-US" dirty="0" smtClean="0"/>
          </a:p>
          <a:p>
            <a:r>
              <a:rPr lang="ru-RU" dirty="0" smtClean="0"/>
              <a:t>Язык программирования – С</a:t>
            </a:r>
            <a:r>
              <a:rPr lang="en-US" dirty="0" smtClean="0"/>
              <a:t>#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7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SQL </a:t>
            </a:r>
            <a:r>
              <a:rPr lang="ru-RU" b="1" dirty="0" err="1"/>
              <a:t>Server</a:t>
            </a:r>
            <a:r>
              <a:rPr lang="ru-RU" b="1" dirty="0"/>
              <a:t> </a:t>
            </a:r>
            <a:r>
              <a:rPr lang="ru-RU" dirty="0"/>
              <a:t>прост и удобен в </a:t>
            </a:r>
            <a:r>
              <a:rPr lang="ru-RU" dirty="0" smtClean="0"/>
              <a:t>использовании. Широко </a:t>
            </a:r>
            <a:r>
              <a:rPr lang="ru-RU" dirty="0"/>
              <a:t>применяется как в сложных системах, с которыми работают сотни пользователей, так и </a:t>
            </a:r>
            <a:r>
              <a:rPr lang="ru-RU" dirty="0" smtClean="0"/>
              <a:t>в малом </a:t>
            </a:r>
            <a:r>
              <a:rPr lang="ru-RU" dirty="0"/>
              <a:t>бизнесе. </a:t>
            </a:r>
            <a:endParaRPr lang="ru-RU" dirty="0" smtClean="0"/>
          </a:p>
          <a:p>
            <a:r>
              <a:rPr lang="en-US" b="1" dirty="0" smtClean="0"/>
              <a:t>Windows </a:t>
            </a:r>
            <a:r>
              <a:rPr lang="en-US" b="1" dirty="0" smtClean="0"/>
              <a:t>Forms</a:t>
            </a:r>
            <a:r>
              <a:rPr lang="ru-RU" b="1" dirty="0" smtClean="0"/>
              <a:t> </a:t>
            </a:r>
            <a:r>
              <a:rPr lang="ru-RU" dirty="0" smtClean="0"/>
              <a:t>упрощает </a:t>
            </a:r>
            <a:r>
              <a:rPr lang="ru-RU" dirty="0"/>
              <a:t>доступ к элементам интерфейса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Лёгкое совмещение в проекте.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языка программирования и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1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База должна содержать данные о</a:t>
            </a:r>
            <a:r>
              <a:rPr lang="ru-RU" dirty="0" smtClean="0"/>
              <a:t> товаре, его производителе и магазине потребителе, а также персонале обслуживающем склад.</a:t>
            </a:r>
          </a:p>
          <a:p>
            <a:endParaRPr lang="ru-RU" dirty="0"/>
          </a:p>
          <a:p>
            <a:r>
              <a:rPr lang="ru-RU" dirty="0" smtClean="0"/>
              <a:t>Функционал: добавление</a:t>
            </a:r>
            <a:r>
              <a:rPr lang="ru-RU" dirty="0"/>
              <a:t>, поиск, </a:t>
            </a:r>
            <a:r>
              <a:rPr lang="ru-RU" dirty="0" smtClean="0"/>
              <a:t>модификация, </a:t>
            </a:r>
            <a:r>
              <a:rPr lang="ru-RU" dirty="0"/>
              <a:t>сохранение и </a:t>
            </a:r>
            <a:r>
              <a:rPr lang="ru-RU" dirty="0" smtClean="0"/>
              <a:t>загрузка данных.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Задача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i="1" dirty="0" smtClean="0">
                <a:solidFill>
                  <a:schemeClr val="bg1"/>
                </a:solidFill>
              </a:rPr>
              <a:t>Разработать </a:t>
            </a:r>
            <a:r>
              <a:rPr lang="ru-RU" i="1" dirty="0">
                <a:solidFill>
                  <a:schemeClr val="bg1"/>
                </a:solidFill>
              </a:rPr>
              <a:t>базу данных склада </a:t>
            </a:r>
            <a:r>
              <a:rPr lang="ru-RU" i="1" dirty="0" smtClean="0">
                <a:solidFill>
                  <a:schemeClr val="bg1"/>
                </a:solidFill>
              </a:rPr>
              <a:t>    товаров</a:t>
            </a:r>
            <a:r>
              <a:rPr lang="ru-RU" i="1" dirty="0">
                <a:solidFill>
                  <a:schemeClr val="bg1"/>
                </a:solidFill>
              </a:rPr>
              <a:t>.</a:t>
            </a:r>
            <a:br>
              <a:rPr lang="ru-RU" i="1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420888"/>
            <a:ext cx="8496943" cy="403244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SqlCommand</a:t>
            </a:r>
            <a:r>
              <a:rPr lang="en-US" dirty="0"/>
              <a:t>("SELECT * FROM [Articles]", </a:t>
            </a:r>
            <a:r>
              <a:rPr lang="en-US" dirty="0" err="1"/>
              <a:t>sqlconnection</a:t>
            </a:r>
            <a:r>
              <a:rPr lang="en-US" dirty="0"/>
              <a:t>); </a:t>
            </a:r>
            <a:endParaRPr lang="ru-RU" dirty="0" smtClean="0"/>
          </a:p>
          <a:p>
            <a:r>
              <a:rPr lang="en-US" b="1" dirty="0" err="1" smtClean="0"/>
              <a:t>SqlCommand</a:t>
            </a:r>
            <a:r>
              <a:rPr lang="en-US" dirty="0"/>
              <a:t>("INSERT INTO [Articles] (Id, Name, Manufacturer, Consumer)VALUES(@Id, @Name, @Manufacturer, @Consumer)", </a:t>
            </a:r>
            <a:r>
              <a:rPr lang="en-US" dirty="0" err="1"/>
              <a:t>sqlconnection</a:t>
            </a:r>
            <a:r>
              <a:rPr lang="en-US" dirty="0"/>
              <a:t>); </a:t>
            </a:r>
            <a:endParaRPr lang="ru-RU" dirty="0" smtClean="0"/>
          </a:p>
          <a:p>
            <a:r>
              <a:rPr lang="en-US" b="1" dirty="0" err="1" smtClean="0"/>
              <a:t>SqlCommand</a:t>
            </a:r>
            <a:r>
              <a:rPr lang="en-US" dirty="0"/>
              <a:t>("UPDATE [Articles] SET [Name]=@Name, [Manufacturer]=@Manufacturer, [Consumer]=@Consumer WHERE [Id]=@Id", </a:t>
            </a:r>
            <a:r>
              <a:rPr lang="en-US" dirty="0" err="1"/>
              <a:t>sqlconnection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b="1" dirty="0" err="1" smtClean="0"/>
              <a:t>SqlCommand</a:t>
            </a:r>
            <a:r>
              <a:rPr lang="en-US" dirty="0"/>
              <a:t>("DELETE FROM [Articles] WHERE [Id]=@Id", </a:t>
            </a:r>
            <a:r>
              <a:rPr lang="en-US" dirty="0" err="1"/>
              <a:t>sqlconnection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приложения и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9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7803"/>
            <a:ext cx="8656234" cy="376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7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06584"/>
            <a:ext cx="8856984" cy="398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6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</a:t>
            </a:r>
            <a:r>
              <a:rPr lang="ru-RU" dirty="0"/>
              <a:t>ведения </a:t>
            </a:r>
            <a:r>
              <a:rPr lang="ru-RU" dirty="0" smtClean="0"/>
              <a:t>отчетности, оперативной корректировки данных</a:t>
            </a:r>
            <a:endParaRPr lang="ru-RU" dirty="0"/>
          </a:p>
          <a:p>
            <a:r>
              <a:rPr lang="ru-RU" dirty="0" smtClean="0"/>
              <a:t>Упорядочивание и удобное представление большого объёма информации</a:t>
            </a:r>
          </a:p>
          <a:p>
            <a:r>
              <a:rPr lang="ru-RU" dirty="0" smtClean="0"/>
              <a:t>Работу любого небольшого предприятия облегчает использование баз данных.</a:t>
            </a:r>
            <a:br>
              <a:rPr lang="ru-RU" dirty="0" smtClean="0"/>
            </a:br>
            <a:r>
              <a:rPr lang="ru-RU" dirty="0"/>
              <a:t>Ф</a:t>
            </a:r>
            <a:r>
              <a:rPr lang="ru-RU" dirty="0" smtClean="0"/>
              <a:t>ункционирование же крупной корпорации кажется невозможным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7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151</TotalTime>
  <Words>247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Курсовая работа  на тему: «Компьютерное приложение по обработке данных из базы данных»</vt:lpstr>
      <vt:lpstr>Цель работы</vt:lpstr>
      <vt:lpstr>Выбор языка программирования и базы данных</vt:lpstr>
      <vt:lpstr>Задача Разработать базу данных склада     товаров. </vt:lpstr>
      <vt:lpstr>Взаимодействие приложения и БД</vt:lpstr>
      <vt:lpstr>Приложение</vt:lpstr>
      <vt:lpstr>Презентация PowerPoint</vt:lpstr>
      <vt:lpstr>Актуальность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на тему: «Компьютерное приложение по обработке данных из базы данных»</dc:title>
  <dc:creator>Илья</dc:creator>
  <cp:lastModifiedBy>Пользователь Windows</cp:lastModifiedBy>
  <cp:revision>11</cp:revision>
  <dcterms:created xsi:type="dcterms:W3CDTF">2018-12-24T21:22:19Z</dcterms:created>
  <dcterms:modified xsi:type="dcterms:W3CDTF">2018-12-25T11:00:39Z</dcterms:modified>
</cp:coreProperties>
</file>