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9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Title Slide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06160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_Custom Layout" userDrawn="1">
  <p:cSld name="1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>
            <a:spLocks noGrp="1"/>
          </p:cNvSpPr>
          <p:nvPr>
            <p:ph type="pic" idx="2"/>
          </p:nvPr>
        </p:nvSpPr>
        <p:spPr bwMode="auto">
          <a:xfrm>
            <a:off x="4764505" y="0"/>
            <a:ext cx="742749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 bwMode="auto">
          <a:xfrm>
            <a:off x="766884" y="396606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21"/>
          <p:cNvSpPr>
            <a:spLocks noGrp="1"/>
          </p:cNvSpPr>
          <p:nvPr>
            <p:ph type="pic" idx="3"/>
          </p:nvPr>
        </p:nvSpPr>
        <p:spPr bwMode="auto">
          <a:xfrm>
            <a:off x="3285641" y="5005951"/>
            <a:ext cx="6869011" cy="185204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_Custom Layout" userDrawn="1">
  <p:cSld name="1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>
            <a:spLocks noGrp="1"/>
          </p:cNvSpPr>
          <p:nvPr>
            <p:ph type="pic" idx="2"/>
          </p:nvPr>
        </p:nvSpPr>
        <p:spPr bwMode="auto">
          <a:xfrm>
            <a:off x="1317170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22"/>
          <p:cNvSpPr>
            <a:spLocks noGrp="1"/>
          </p:cNvSpPr>
          <p:nvPr>
            <p:ph type="pic" idx="3"/>
          </p:nvPr>
        </p:nvSpPr>
        <p:spPr bwMode="auto">
          <a:xfrm>
            <a:off x="4702232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22"/>
          <p:cNvSpPr>
            <a:spLocks noGrp="1"/>
          </p:cNvSpPr>
          <p:nvPr>
            <p:ph type="pic" idx="4"/>
          </p:nvPr>
        </p:nvSpPr>
        <p:spPr bwMode="auto">
          <a:xfrm>
            <a:off x="8087293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_Custom Layout" userDrawn="1">
  <p:cSld name="14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3"/>
          <p:cNvSpPr>
            <a:spLocks noGrp="1"/>
          </p:cNvSpPr>
          <p:nvPr>
            <p:ph type="pic" idx="2"/>
          </p:nvPr>
        </p:nvSpPr>
        <p:spPr bwMode="auto">
          <a:xfrm>
            <a:off x="7625435" y="1526444"/>
            <a:ext cx="3524848" cy="47482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23"/>
          <p:cNvSpPr>
            <a:spLocks noGrp="1"/>
          </p:cNvSpPr>
          <p:nvPr>
            <p:ph type="pic" idx="3"/>
          </p:nvPr>
        </p:nvSpPr>
        <p:spPr bwMode="auto">
          <a:xfrm>
            <a:off x="4133476" y="3191332"/>
            <a:ext cx="1805191" cy="1197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23"/>
          <p:cNvSpPr>
            <a:spLocks noGrp="1"/>
          </p:cNvSpPr>
          <p:nvPr>
            <p:ph type="pic" idx="4"/>
          </p:nvPr>
        </p:nvSpPr>
        <p:spPr bwMode="auto">
          <a:xfrm>
            <a:off x="1489166" y="1525580"/>
            <a:ext cx="1805191" cy="1197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_Custom Layout" userDrawn="1">
  <p:cSld name="13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 bwMode="auto">
          <a:xfrm>
            <a:off x="4299284" y="1750192"/>
            <a:ext cx="3352800" cy="30159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24"/>
          <p:cNvSpPr>
            <a:spLocks noGrp="1"/>
          </p:cNvSpPr>
          <p:nvPr>
            <p:ph type="pic" idx="3"/>
          </p:nvPr>
        </p:nvSpPr>
        <p:spPr bwMode="auto">
          <a:xfrm>
            <a:off x="7924799" y="1726280"/>
            <a:ext cx="2518612" cy="1375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24"/>
          <p:cNvSpPr>
            <a:spLocks noGrp="1"/>
          </p:cNvSpPr>
          <p:nvPr>
            <p:ph type="pic" idx="4"/>
          </p:nvPr>
        </p:nvSpPr>
        <p:spPr bwMode="auto">
          <a:xfrm>
            <a:off x="7924799" y="3355358"/>
            <a:ext cx="2518612" cy="1375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_Custom Layout" userDrawn="1">
  <p:cSld name="12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 bwMode="auto">
          <a:xfrm>
            <a:off x="5454316" y="0"/>
            <a:ext cx="33688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25"/>
          <p:cNvSpPr>
            <a:spLocks noGrp="1"/>
          </p:cNvSpPr>
          <p:nvPr>
            <p:ph type="pic" idx="3"/>
          </p:nvPr>
        </p:nvSpPr>
        <p:spPr bwMode="auto">
          <a:xfrm>
            <a:off x="8823158" y="0"/>
            <a:ext cx="33688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 bwMode="auto">
          <a:xfrm>
            <a:off x="766884" y="396606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_Custom Layout" userDrawn="1">
  <p:cSld name="10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 bwMode="auto">
          <a:xfrm>
            <a:off x="1004089" y="396606"/>
            <a:ext cx="4754454" cy="193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 bwMode="auto">
          <a:xfrm>
            <a:off x="6417129" y="1346444"/>
            <a:ext cx="5533704" cy="37317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26"/>
          <p:cNvSpPr txBox="1"/>
          <p:nvPr/>
        </p:nvSpPr>
        <p:spPr bwMode="auto">
          <a:xfrm>
            <a:off x="1038891" y="2332222"/>
            <a:ext cx="18099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1">
                <a:solidFill>
                  <a:schemeClr val="accent1"/>
                </a:solidFill>
                <a:latin typeface="Ubuntu"/>
                <a:ea typeface="Ubuntu"/>
                <a:cs typeface="Ubuntu"/>
              </a:rPr>
              <a:t>Description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_Custom Layout" userDrawn="1">
  <p:cSld name="9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27"/>
          <p:cNvSpPr>
            <a:spLocks noGrp="1"/>
          </p:cNvSpPr>
          <p:nvPr>
            <p:ph type="pic" idx="2"/>
          </p:nvPr>
        </p:nvSpPr>
        <p:spPr bwMode="auto">
          <a:xfrm>
            <a:off x="1919909" y="1993891"/>
            <a:ext cx="3361704" cy="15398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_Custom Layout" userDrawn="1">
  <p:cSld name="8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8"/>
          <p:cNvSpPr>
            <a:spLocks noGrp="1"/>
          </p:cNvSpPr>
          <p:nvPr>
            <p:ph type="pic" idx="2"/>
          </p:nvPr>
        </p:nvSpPr>
        <p:spPr bwMode="auto">
          <a:xfrm>
            <a:off x="5219700" y="2120089"/>
            <a:ext cx="1752599" cy="3766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_Custom Layout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3638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_Custom Layout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Custom Layout" userDrawn="1">
  <p:cSld name="1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>
            <a:spLocks noGrp="1"/>
          </p:cNvSpPr>
          <p:nvPr>
            <p:ph type="pic" idx="2"/>
          </p:nvPr>
        </p:nvSpPr>
        <p:spPr bwMode="auto">
          <a:xfrm>
            <a:off x="6096001" y="3429000"/>
            <a:ext cx="5138100" cy="198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 bwMode="auto">
          <a:xfrm>
            <a:off x="1143000" y="1355725"/>
            <a:ext cx="4195763" cy="284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Custom Layout" userDrawn="1">
  <p:cSld name="2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>
            <a:spLocks noGrp="1"/>
          </p:cNvSpPr>
          <p:nvPr>
            <p:ph type="pic" idx="2"/>
          </p:nvPr>
        </p:nvSpPr>
        <p:spPr bwMode="auto">
          <a:xfrm>
            <a:off x="1" y="1521105"/>
            <a:ext cx="5818621" cy="4156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 bwMode="auto">
          <a:xfrm>
            <a:off x="3801836" y="396607"/>
            <a:ext cx="4588328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Custom Layout" userDrawn="1">
  <p:cSld name="3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>
            <a:spLocks noGrp="1"/>
          </p:cNvSpPr>
          <p:nvPr>
            <p:ph type="pic" idx="2"/>
          </p:nvPr>
        </p:nvSpPr>
        <p:spPr bwMode="auto">
          <a:xfrm>
            <a:off x="1852105" y="1935195"/>
            <a:ext cx="3122781" cy="29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itle Slide" userDrawn="1">
  <p:cSld name="2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>
            <a:spLocks noGrp="1"/>
          </p:cNvSpPr>
          <p:nvPr>
            <p:ph type="pic" idx="2"/>
          </p:nvPr>
        </p:nvSpPr>
        <p:spPr bwMode="auto">
          <a:xfrm>
            <a:off x="130396" y="0"/>
            <a:ext cx="120616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ustom Layout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_Custom Layout" userDrawn="1">
  <p:cSld name="11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>
            <a:spLocks noGrp="1"/>
          </p:cNvSpPr>
          <p:nvPr>
            <p:ph type="pic" idx="2"/>
          </p:nvPr>
        </p:nvSpPr>
        <p:spPr bwMode="auto">
          <a:xfrm>
            <a:off x="1125416" y="1963801"/>
            <a:ext cx="1814729" cy="18111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9"/>
          <p:cNvSpPr>
            <a:spLocks noGrp="1"/>
          </p:cNvSpPr>
          <p:nvPr>
            <p:ph type="pic" idx="3"/>
          </p:nvPr>
        </p:nvSpPr>
        <p:spPr bwMode="auto">
          <a:xfrm>
            <a:off x="3010485" y="1963801"/>
            <a:ext cx="3085513" cy="18111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9"/>
          <p:cNvSpPr>
            <a:spLocks noGrp="1"/>
          </p:cNvSpPr>
          <p:nvPr>
            <p:ph type="pic" idx="4"/>
          </p:nvPr>
        </p:nvSpPr>
        <p:spPr bwMode="auto">
          <a:xfrm>
            <a:off x="6166335" y="1963801"/>
            <a:ext cx="4900247" cy="18094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19"/>
          <p:cNvSpPr>
            <a:spLocks noGrp="1"/>
          </p:cNvSpPr>
          <p:nvPr>
            <p:ph type="pic" idx="5"/>
          </p:nvPr>
        </p:nvSpPr>
        <p:spPr bwMode="auto">
          <a:xfrm>
            <a:off x="1125416" y="3837453"/>
            <a:ext cx="1814729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19"/>
          <p:cNvSpPr>
            <a:spLocks noGrp="1"/>
          </p:cNvSpPr>
          <p:nvPr>
            <p:ph type="pic" idx="6"/>
          </p:nvPr>
        </p:nvSpPr>
        <p:spPr bwMode="auto">
          <a:xfrm>
            <a:off x="3010483" y="3841023"/>
            <a:ext cx="4900247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9"/>
          <p:cNvSpPr>
            <a:spLocks noGrp="1"/>
          </p:cNvSpPr>
          <p:nvPr>
            <p:ph type="pic" idx="7"/>
          </p:nvPr>
        </p:nvSpPr>
        <p:spPr bwMode="auto">
          <a:xfrm>
            <a:off x="7981071" y="3842703"/>
            <a:ext cx="3085513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_Custom Layout" userDrawn="1">
  <p:cSld name="1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>
            <a:spLocks noGrp="1"/>
          </p:cNvSpPr>
          <p:nvPr>
            <p:ph type="pic" idx="2"/>
          </p:nvPr>
        </p:nvSpPr>
        <p:spPr bwMode="auto">
          <a:xfrm>
            <a:off x="1084880" y="0"/>
            <a:ext cx="3471621" cy="407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 bwMode="auto">
          <a:xfrm>
            <a:off x="5848565" y="1078531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Ubuntu"/>
              <a:buNone/>
              <a:defRPr sz="4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 bwMode="auto">
          <a:xfrm>
            <a:off x="7501775" y="-44150"/>
            <a:ext cx="4690225" cy="2313824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8" name="Google Shape;88;p1"/>
          <p:cNvSpPr/>
          <p:nvPr/>
        </p:nvSpPr>
        <p:spPr bwMode="auto">
          <a:xfrm>
            <a:off x="7664739" y="1155319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9" name="Google Shape;89;p1"/>
          <p:cNvSpPr txBox="1"/>
          <p:nvPr/>
        </p:nvSpPr>
        <p:spPr bwMode="auto">
          <a:xfrm>
            <a:off x="3024166" y="2285992"/>
            <a:ext cx="611371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defRPr/>
            </a:pPr>
            <a:r>
              <a:rPr lang="ru-RU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Разработка </a:t>
            </a:r>
            <a:r>
              <a:rPr lang="ru-RU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чат-бота</a:t>
            </a:r>
            <a:r>
              <a:rPr lang="ru-RU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в </a:t>
            </a:r>
            <a:r>
              <a:rPr lang="ru-RU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мессенджере</a:t>
            </a:r>
            <a:r>
              <a:rPr lang="ru-RU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ru-RU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телеграм</a:t>
            </a:r>
            <a:endParaRPr sz="2800" b="1">
              <a:solidFill>
                <a:srgbClr val="FEFEFE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0" name="Google Shape;90;p1"/>
          <p:cNvSpPr/>
          <p:nvPr/>
        </p:nvSpPr>
        <p:spPr bwMode="auto">
          <a:xfrm>
            <a:off x="0" y="3915000"/>
            <a:ext cx="8815376" cy="3214199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1" name="Google Shape;91;p1"/>
          <p:cNvSpPr txBox="1"/>
          <p:nvPr/>
        </p:nvSpPr>
        <p:spPr bwMode="auto">
          <a:xfrm>
            <a:off x="2095472" y="3929066"/>
            <a:ext cx="807249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Проект разработали: </a:t>
            </a:r>
            <a:endParaRPr sz="160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Стальной Артём Олегович учащийся 10 </a:t>
            </a:r>
            <a:r>
              <a:rPr lang="ru-RU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класса 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Колодницкий </a:t>
            </a:r>
            <a:r>
              <a:rPr lang="ru-RU" sz="24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Илья Олегович учащийся 9 класса</a:t>
            </a:r>
            <a:endParaRPr sz="2400">
              <a:solidFill>
                <a:srgbClr val="FEFEFE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7" name="Picture 3" descr="C:\Users\User\Downloads\9d2cc491282d966b52bb83d7c4781ff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9106" y="339340"/>
            <a:ext cx="2881290" cy="2160966"/>
          </a:xfrm>
          <a:prstGeom prst="rect">
            <a:avLst/>
          </a:prstGeom>
          <a:noFill/>
        </p:spPr>
      </p:pic>
      <p:pic>
        <p:nvPicPr>
          <p:cNvPr id="1028" name="Picture 4" descr="C:\Users\User\Downloads\Tele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9206" y="212121"/>
            <a:ext cx="4214842" cy="243106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 bwMode="auto">
          <a:xfrm>
            <a:off x="0" y="3914993"/>
            <a:ext cx="8815365" cy="3220000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9" name="Google Shape;99;p2"/>
          <p:cNvSpPr/>
          <p:nvPr/>
        </p:nvSpPr>
        <p:spPr bwMode="auto">
          <a:xfrm>
            <a:off x="5339994" y="0"/>
            <a:ext cx="6852004" cy="3722913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4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 dirty="0"/>
              <a:t>Идея нашего проекта</a:t>
            </a:r>
            <a:endParaRPr b="1"/>
          </a:p>
        </p:txBody>
      </p:sp>
      <p:sp>
        <p:nvSpPr>
          <p:cNvPr id="101" name="Google Shape;101;p2"/>
          <p:cNvSpPr txBox="1"/>
          <p:nvPr/>
        </p:nvSpPr>
        <p:spPr bwMode="auto">
          <a:xfrm>
            <a:off x="1881800" y="2416350"/>
            <a:ext cx="86517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Этот проект создавался в </a:t>
            </a:r>
            <a:r>
              <a:rPr lang="ru-RU" sz="2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целях автоматизации сдачи показаний с жильцов многоквартирного дома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" name="Google Shape;102;p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953652" y="285728"/>
            <a:ext cx="1729400" cy="1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37501" y="4699987"/>
            <a:ext cx="1729408" cy="172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 bwMode="auto">
          <a:xfrm>
            <a:off x="5339994" y="11391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 bwMode="auto">
          <a:xfrm>
            <a:off x="2483526" y="-79592"/>
            <a:ext cx="70497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ru-RU" b="1" dirty="0"/>
              <a:t>Этапы работы</a:t>
            </a:r>
            <a:endParaRPr b="1"/>
          </a:p>
        </p:txBody>
      </p:sp>
      <p:sp>
        <p:nvSpPr>
          <p:cNvPr id="126" name="Google Shape;126;p4"/>
          <p:cNvSpPr/>
          <p:nvPr/>
        </p:nvSpPr>
        <p:spPr bwMode="auto">
          <a:xfrm>
            <a:off x="0" y="3733250"/>
            <a:ext cx="8815376" cy="3415275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2053" name="Picture 5" descr="C:\Users\User\Downloads\3-black-gear-wheels-free-vector-icon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9382148" y="214290"/>
            <a:ext cx="2626375" cy="1857388"/>
          </a:xfrm>
          <a:prstGeom prst="rect">
            <a:avLst/>
          </a:prstGeom>
          <a:noFill/>
        </p:spPr>
      </p:pic>
      <p:pic>
        <p:nvPicPr>
          <p:cNvPr id="2054" name="Picture 6" descr="C:\Users\User\Downloads\1526573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6622" y="4786298"/>
            <a:ext cx="2071726" cy="2071726"/>
          </a:xfrm>
          <a:prstGeom prst="rect">
            <a:avLst/>
          </a:prstGeom>
          <a:noFill/>
        </p:spPr>
      </p:pic>
      <p:pic>
        <p:nvPicPr>
          <p:cNvPr id="2" name="Picture 3" descr="C:\Users\User\Downloads\diagram (2)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844" y="714356"/>
            <a:ext cx="7311314" cy="628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 bwMode="auto">
          <a:xfrm>
            <a:off x="-3325" y="4954819"/>
            <a:ext cx="5649914" cy="2063749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0" name="Google Shape;110;p3"/>
          <p:cNvSpPr/>
          <p:nvPr/>
        </p:nvSpPr>
        <p:spPr bwMode="auto">
          <a:xfrm>
            <a:off x="7315200" y="0"/>
            <a:ext cx="4746625" cy="2313815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1" name="Google Shape;111;p3"/>
          <p:cNvSpPr/>
          <p:nvPr/>
        </p:nvSpPr>
        <p:spPr bwMode="auto">
          <a:xfrm>
            <a:off x="7664739" y="1155319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 bwMode="auto">
          <a:xfrm>
            <a:off x="2952728" y="71414"/>
            <a:ext cx="6237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/>
              <a:t>Реализация</a:t>
            </a:r>
            <a:endParaRPr b="1"/>
          </a:p>
        </p:txBody>
      </p:sp>
      <p:sp>
        <p:nvSpPr>
          <p:cNvPr id="119" name="Google Shape;119;p3"/>
          <p:cNvSpPr txBox="1"/>
          <p:nvPr/>
        </p:nvSpPr>
        <p:spPr bwMode="auto">
          <a:xfrm>
            <a:off x="3667108" y="1500174"/>
            <a:ext cx="5286412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Создание базы данных</a:t>
            </a:r>
            <a:endParaRPr sz="28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00;p2"/>
          <p:cNvSpPr txBox="1"/>
          <p:nvPr/>
        </p:nvSpPr>
        <p:spPr bwMode="auto">
          <a:xfrm>
            <a:off x="3881422" y="610921"/>
            <a:ext cx="4143404" cy="14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endParaRPr lang="ru-RU" sz="1800" b="1" i="0" u="none" strike="noStrike" cap="none" spc="0" dirty="0">
              <a:ln>
                <a:noFill/>
              </a:ln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628" y="2428868"/>
            <a:ext cx="953171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 bwMode="auto">
          <a:xfrm>
            <a:off x="-3325" y="4954819"/>
            <a:ext cx="5649914" cy="2063749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0" name="Google Shape;110;p3"/>
          <p:cNvSpPr/>
          <p:nvPr/>
        </p:nvSpPr>
        <p:spPr bwMode="auto">
          <a:xfrm>
            <a:off x="7315200" y="0"/>
            <a:ext cx="4746625" cy="2313815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1" name="Google Shape;111;p3"/>
          <p:cNvSpPr/>
          <p:nvPr/>
        </p:nvSpPr>
        <p:spPr bwMode="auto">
          <a:xfrm>
            <a:off x="7667636" y="1142984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 bwMode="auto">
          <a:xfrm>
            <a:off x="2952728" y="71414"/>
            <a:ext cx="6237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/>
              <a:t>Реализация</a:t>
            </a:r>
            <a:endParaRPr b="1"/>
          </a:p>
        </p:txBody>
      </p:sp>
      <p:sp>
        <p:nvSpPr>
          <p:cNvPr id="119" name="Google Shape;119;p3"/>
          <p:cNvSpPr txBox="1"/>
          <p:nvPr/>
        </p:nvSpPr>
        <p:spPr bwMode="auto">
          <a:xfrm>
            <a:off x="3095604" y="962255"/>
            <a:ext cx="6500858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Обработчики основных команд</a:t>
            </a:r>
            <a:endParaRPr sz="28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00;p2"/>
          <p:cNvSpPr txBox="1"/>
          <p:nvPr/>
        </p:nvSpPr>
        <p:spPr bwMode="auto">
          <a:xfrm>
            <a:off x="3881422" y="610921"/>
            <a:ext cx="4143404" cy="14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endParaRPr lang="ru-RU" sz="1800" b="1" i="0" u="none" strike="noStrike" cap="none" spc="0" dirty="0">
              <a:ln>
                <a:noFill/>
              </a:ln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08" y="2357430"/>
            <a:ext cx="555035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2" y="1540426"/>
            <a:ext cx="6012586" cy="516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 bwMode="auto">
          <a:xfrm flipH="1">
            <a:off x="0" y="0"/>
            <a:ext cx="4769264" cy="2324850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69803"/>
                </a:srgbClr>
              </a:gs>
              <a:gs pos="53100">
                <a:srgbClr val="A34D9D">
                  <a:alpha val="84705"/>
                </a:srgbClr>
              </a:gs>
              <a:gs pos="100000">
                <a:srgbClr val="FFC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4" name="Google Shape;144;p5"/>
          <p:cNvSpPr/>
          <p:nvPr/>
        </p:nvSpPr>
        <p:spPr bwMode="auto">
          <a:xfrm rot="10800000" flipH="1">
            <a:off x="5339995" y="3135086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6" name="Google Shape;146;p5"/>
          <p:cNvSpPr txBox="1"/>
          <p:nvPr/>
        </p:nvSpPr>
        <p:spPr bwMode="auto">
          <a:xfrm>
            <a:off x="2095472" y="123963"/>
            <a:ext cx="7786742" cy="16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200" b="1" dirty="0">
                <a:solidFill>
                  <a:schemeClr val="dk1"/>
                </a:solidFill>
              </a:rPr>
              <a:t>При создании проекта, мы использовали следующие библиотеки</a:t>
            </a:r>
            <a:r>
              <a:rPr lang="en-US" sz="3200" b="1" dirty="0">
                <a:solidFill>
                  <a:schemeClr val="dk1"/>
                </a:solidFill>
              </a:rPr>
              <a:t>:</a:t>
            </a:r>
            <a:endParaRPr sz="3200" b="1">
              <a:solidFill>
                <a:schemeClr val="dk1"/>
              </a:solidFill>
            </a:endParaRPr>
          </a:p>
        </p:txBody>
      </p:sp>
      <p:pic>
        <p:nvPicPr>
          <p:cNvPr id="5122" name="Picture 2" descr="C:\Users\User\Downloads\ad7079ce8110af0f357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050" y="4572008"/>
            <a:ext cx="4364537" cy="1928826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6" y="2357430"/>
            <a:ext cx="47529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274" y="1928802"/>
            <a:ext cx="3633435" cy="231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 bwMode="auto">
          <a:xfrm flipH="1">
            <a:off x="0" y="0"/>
            <a:ext cx="4769264" cy="2324850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69803"/>
                </a:srgbClr>
              </a:gs>
              <a:gs pos="53100">
                <a:srgbClr val="A34D9D">
                  <a:alpha val="84705"/>
                </a:srgbClr>
              </a:gs>
              <a:gs pos="100000">
                <a:srgbClr val="FFC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4" name="Google Shape;144;p5"/>
          <p:cNvSpPr/>
          <p:nvPr/>
        </p:nvSpPr>
        <p:spPr bwMode="auto">
          <a:xfrm rot="10800000" flipH="1">
            <a:off x="5339994" y="3277193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6" name="Google Shape;146;p5"/>
          <p:cNvSpPr txBox="1"/>
          <p:nvPr/>
        </p:nvSpPr>
        <p:spPr bwMode="auto">
          <a:xfrm>
            <a:off x="3381356" y="214290"/>
            <a:ext cx="486827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 b="1" dirty="0">
                <a:solidFill>
                  <a:schemeClr val="dk1"/>
                </a:solidFill>
              </a:rPr>
              <a:t>Заключение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13" name="Google Shape;146;p5"/>
          <p:cNvSpPr txBox="1"/>
          <p:nvPr/>
        </p:nvSpPr>
        <p:spPr bwMode="auto">
          <a:xfrm>
            <a:off x="2309786" y="1947184"/>
            <a:ext cx="678661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dirty="0" smtClean="0">
                <a:solidFill>
                  <a:schemeClr val="dk1"/>
                </a:solidFill>
              </a:rPr>
              <a:t>У нашего проекта есть будущее, мы хотим сделать </a:t>
            </a:r>
            <a:r>
              <a:rPr lang="ru-RU" sz="2800" b="1" dirty="0" err="1" smtClean="0">
                <a:solidFill>
                  <a:schemeClr val="dk1"/>
                </a:solidFill>
              </a:rPr>
              <a:t>админ-панель</a:t>
            </a:r>
            <a:r>
              <a:rPr lang="ru-RU" sz="2800" b="1" dirty="0" smtClean="0">
                <a:solidFill>
                  <a:schemeClr val="dk1"/>
                </a:solidFill>
              </a:rPr>
              <a:t> для сотрудников коммунальных услуг, чтобы они могли просматривать журнал показаний</a:t>
            </a:r>
            <a:endParaRPr sz="2800" b="1">
              <a:solidFill>
                <a:schemeClr val="dk1"/>
              </a:solidFill>
            </a:endParaRPr>
          </a:p>
        </p:txBody>
      </p:sp>
      <p:pic>
        <p:nvPicPr>
          <p:cNvPr id="9" name="Picture 2" descr="C:\Users\User\Downloads\ad7079ce8110af0f357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2255" y="4786322"/>
            <a:ext cx="4364537" cy="1928826"/>
          </a:xfrm>
          <a:prstGeom prst="rect">
            <a:avLst/>
          </a:prstGeom>
          <a:noFill/>
        </p:spPr>
      </p:pic>
      <p:pic>
        <p:nvPicPr>
          <p:cNvPr id="10" name="Picture 3" descr="C:\Users\User\Downloads\9d2cc491282d966b52bb83d7c4781ff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84" y="4357694"/>
            <a:ext cx="2881290" cy="2160966"/>
          </a:xfrm>
          <a:prstGeom prst="rect">
            <a:avLst/>
          </a:prstGeom>
          <a:noFill/>
        </p:spPr>
      </p:pic>
      <p:pic>
        <p:nvPicPr>
          <p:cNvPr id="11" name="Picture 4" descr="C:\Users\User\Downloads\Telegr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92" y="214290"/>
            <a:ext cx="4214842" cy="243106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 bwMode="auto">
          <a:xfrm>
            <a:off x="2595538" y="2143116"/>
            <a:ext cx="6687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72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Спасибо за внимание!</a:t>
            </a:r>
            <a:endParaRPr sz="72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24;p4"/>
          <p:cNvSpPr/>
          <p:nvPr/>
        </p:nvSpPr>
        <p:spPr bwMode="auto">
          <a:xfrm>
            <a:off x="5339994" y="11391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" name="Google Shape;126;p4"/>
          <p:cNvSpPr/>
          <p:nvPr/>
        </p:nvSpPr>
        <p:spPr bwMode="auto">
          <a:xfrm>
            <a:off x="0" y="3733250"/>
            <a:ext cx="8815376" cy="3415275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80</Words>
  <Application>R7-Office/7.4.0.112</Application>
  <DocSecurity>0</DocSecurity>
  <PresentationFormat>Произвольный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Open Sans</vt:lpstr>
      <vt:lpstr>Ubuntu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Dracarys</dc:creator>
  <cp:keywords/>
  <dc:description/>
  <cp:lastModifiedBy>Колодницкий</cp:lastModifiedBy>
  <cp:revision>17</cp:revision>
  <dcterms:created xsi:type="dcterms:W3CDTF">2018-11-06T13:28:40Z</dcterms:created>
  <dcterms:modified xsi:type="dcterms:W3CDTF">2024-04-25T18:17:08Z</dcterms:modified>
  <cp:category/>
  <dc:identifier/>
  <cp:contentStatus/>
  <dc:language/>
  <cp:version/>
</cp:coreProperties>
</file>