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9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Slide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06160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_Custom Layout" userDrawn="1">
  <p:cSld name="1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>
            <a:spLocks noGrp="1"/>
          </p:cNvSpPr>
          <p:nvPr>
            <p:ph type="pic" idx="2"/>
          </p:nvPr>
        </p:nvSpPr>
        <p:spPr bwMode="auto">
          <a:xfrm>
            <a:off x="4764505" y="0"/>
            <a:ext cx="742749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pic" idx="3"/>
          </p:nvPr>
        </p:nvSpPr>
        <p:spPr bwMode="auto">
          <a:xfrm>
            <a:off x="3285641" y="5005951"/>
            <a:ext cx="6869011" cy="185204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_Custom Layout" userDrawn="1">
  <p:cSld name="1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>
            <a:spLocks noGrp="1"/>
          </p:cNvSpPr>
          <p:nvPr>
            <p:ph type="pic" idx="2"/>
          </p:nvPr>
        </p:nvSpPr>
        <p:spPr bwMode="auto">
          <a:xfrm>
            <a:off x="1317170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22"/>
          <p:cNvSpPr>
            <a:spLocks noGrp="1"/>
          </p:cNvSpPr>
          <p:nvPr>
            <p:ph type="pic" idx="3"/>
          </p:nvPr>
        </p:nvSpPr>
        <p:spPr bwMode="auto">
          <a:xfrm>
            <a:off x="4702232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22"/>
          <p:cNvSpPr>
            <a:spLocks noGrp="1"/>
          </p:cNvSpPr>
          <p:nvPr>
            <p:ph type="pic" idx="4"/>
          </p:nvPr>
        </p:nvSpPr>
        <p:spPr bwMode="auto">
          <a:xfrm>
            <a:off x="8087293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_Custom Layout" userDrawn="1">
  <p:cSld name="14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3"/>
          <p:cNvSpPr>
            <a:spLocks noGrp="1"/>
          </p:cNvSpPr>
          <p:nvPr>
            <p:ph type="pic" idx="2"/>
          </p:nvPr>
        </p:nvSpPr>
        <p:spPr bwMode="auto">
          <a:xfrm>
            <a:off x="7625435" y="1526444"/>
            <a:ext cx="3524848" cy="47482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23"/>
          <p:cNvSpPr>
            <a:spLocks noGrp="1"/>
          </p:cNvSpPr>
          <p:nvPr>
            <p:ph type="pic" idx="3"/>
          </p:nvPr>
        </p:nvSpPr>
        <p:spPr bwMode="auto">
          <a:xfrm>
            <a:off x="4133476" y="3191332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3"/>
          <p:cNvSpPr>
            <a:spLocks noGrp="1"/>
          </p:cNvSpPr>
          <p:nvPr>
            <p:ph type="pic" idx="4"/>
          </p:nvPr>
        </p:nvSpPr>
        <p:spPr bwMode="auto">
          <a:xfrm>
            <a:off x="1489166" y="1525580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_Custom Layout" userDrawn="1">
  <p:cSld name="1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 bwMode="auto">
          <a:xfrm>
            <a:off x="4299284" y="1750192"/>
            <a:ext cx="3352800" cy="30159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24"/>
          <p:cNvSpPr>
            <a:spLocks noGrp="1"/>
          </p:cNvSpPr>
          <p:nvPr>
            <p:ph type="pic" idx="3"/>
          </p:nvPr>
        </p:nvSpPr>
        <p:spPr bwMode="auto">
          <a:xfrm>
            <a:off x="7924799" y="1726280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24"/>
          <p:cNvSpPr>
            <a:spLocks noGrp="1"/>
          </p:cNvSpPr>
          <p:nvPr>
            <p:ph type="pic" idx="4"/>
          </p:nvPr>
        </p:nvSpPr>
        <p:spPr bwMode="auto">
          <a:xfrm>
            <a:off x="7924799" y="3355358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_Custom Layout" userDrawn="1">
  <p:cSld name="1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 bwMode="auto">
          <a:xfrm>
            <a:off x="5454316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5"/>
          <p:cNvSpPr>
            <a:spLocks noGrp="1"/>
          </p:cNvSpPr>
          <p:nvPr>
            <p:ph type="pic" idx="3"/>
          </p:nvPr>
        </p:nvSpPr>
        <p:spPr bwMode="auto">
          <a:xfrm>
            <a:off x="8823158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_Custom Layout" userDrawn="1">
  <p:cSld name="1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 bwMode="auto">
          <a:xfrm>
            <a:off x="1004089" y="396606"/>
            <a:ext cx="4754454" cy="193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 bwMode="auto">
          <a:xfrm>
            <a:off x="6417129" y="1346444"/>
            <a:ext cx="5533704" cy="37317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26"/>
          <p:cNvSpPr txBox="1"/>
          <p:nvPr/>
        </p:nvSpPr>
        <p:spPr bwMode="auto">
          <a:xfrm>
            <a:off x="1038891" y="2332222"/>
            <a:ext cx="18099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1">
                <a:solidFill>
                  <a:schemeClr val="accent1"/>
                </a:solidFill>
                <a:latin typeface="Ubuntu"/>
                <a:ea typeface="Ubuntu"/>
                <a:cs typeface="Ubuntu"/>
              </a:rPr>
              <a:t>Description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_Custom Layout" userDrawn="1">
  <p:cSld name="9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pic" idx="2"/>
          </p:nvPr>
        </p:nvSpPr>
        <p:spPr bwMode="auto">
          <a:xfrm>
            <a:off x="1919909" y="1993891"/>
            <a:ext cx="3361704" cy="15398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_Custom Layout" userDrawn="1">
  <p:cSld name="8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 bwMode="auto">
          <a:xfrm>
            <a:off x="5219700" y="2120089"/>
            <a:ext cx="1752599" cy="3766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_Custom Layout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3638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Custom Layout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Custom Layout" userDrawn="1">
  <p:cSld name="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>
            <a:spLocks noGrp="1"/>
          </p:cNvSpPr>
          <p:nvPr>
            <p:ph type="pic" idx="2"/>
          </p:nvPr>
        </p:nvSpPr>
        <p:spPr bwMode="auto">
          <a:xfrm>
            <a:off x="6096001" y="3429000"/>
            <a:ext cx="5138100" cy="198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 bwMode="auto">
          <a:xfrm>
            <a:off x="1143000" y="1355725"/>
            <a:ext cx="4195763" cy="284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Custom Layout" userDrawn="1">
  <p:cSld name="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 bwMode="auto">
          <a:xfrm>
            <a:off x="1" y="1521105"/>
            <a:ext cx="5818621" cy="4156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 bwMode="auto">
          <a:xfrm>
            <a:off x="3801836" y="396607"/>
            <a:ext cx="4588328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Custom Layout" userDrawn="1">
  <p:cSld name="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 bwMode="auto">
          <a:xfrm>
            <a:off x="1852105" y="1935195"/>
            <a:ext cx="3122781" cy="29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itle Slide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>
            <a:spLocks noGrp="1"/>
          </p:cNvSpPr>
          <p:nvPr>
            <p:ph type="pic" idx="2"/>
          </p:nvPr>
        </p:nvSpPr>
        <p:spPr bwMode="auto">
          <a:xfrm>
            <a:off x="130396" y="0"/>
            <a:ext cx="120616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ustom Layout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_Custom Layout" userDrawn="1">
  <p:cSld name="1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>
            <a:spLocks noGrp="1"/>
          </p:cNvSpPr>
          <p:nvPr>
            <p:ph type="pic" idx="2"/>
          </p:nvPr>
        </p:nvSpPr>
        <p:spPr bwMode="auto">
          <a:xfrm>
            <a:off x="1125416" y="1963801"/>
            <a:ext cx="1814729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9"/>
          <p:cNvSpPr>
            <a:spLocks noGrp="1"/>
          </p:cNvSpPr>
          <p:nvPr>
            <p:ph type="pic" idx="3"/>
          </p:nvPr>
        </p:nvSpPr>
        <p:spPr bwMode="auto">
          <a:xfrm>
            <a:off x="3010485" y="1963801"/>
            <a:ext cx="3085513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4"/>
          </p:nvPr>
        </p:nvSpPr>
        <p:spPr bwMode="auto">
          <a:xfrm>
            <a:off x="6166335" y="1963801"/>
            <a:ext cx="4900247" cy="18094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5"/>
          </p:nvPr>
        </p:nvSpPr>
        <p:spPr bwMode="auto">
          <a:xfrm>
            <a:off x="1125416" y="3837453"/>
            <a:ext cx="1814729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9"/>
          <p:cNvSpPr>
            <a:spLocks noGrp="1"/>
          </p:cNvSpPr>
          <p:nvPr>
            <p:ph type="pic" idx="6"/>
          </p:nvPr>
        </p:nvSpPr>
        <p:spPr bwMode="auto">
          <a:xfrm>
            <a:off x="3010483" y="3841023"/>
            <a:ext cx="4900247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9"/>
          <p:cNvSpPr>
            <a:spLocks noGrp="1"/>
          </p:cNvSpPr>
          <p:nvPr>
            <p:ph type="pic" idx="7"/>
          </p:nvPr>
        </p:nvSpPr>
        <p:spPr bwMode="auto">
          <a:xfrm>
            <a:off x="7981071" y="3842703"/>
            <a:ext cx="3085513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_Custom Layout" userDrawn="1">
  <p:cSld name="1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>
            <a:spLocks noGrp="1"/>
          </p:cNvSpPr>
          <p:nvPr>
            <p:ph type="pic" idx="2"/>
          </p:nvPr>
        </p:nvSpPr>
        <p:spPr bwMode="auto">
          <a:xfrm>
            <a:off x="1084880" y="0"/>
            <a:ext cx="3471621" cy="407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5848565" y="1078531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"/>
              <a:buNone/>
              <a:defRPr sz="4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 bwMode="auto">
          <a:xfrm>
            <a:off x="7501775" y="-44150"/>
            <a:ext cx="4690225" cy="2313824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8" name="Google Shape;88;p1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2247055" y="2044046"/>
            <a:ext cx="773737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defRPr/>
            </a:pP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Разработка чат-бота на платформе Телеграм для ведения ежемесячного учета расходов воды при оплате ЖКУ</a:t>
            </a:r>
            <a:endParaRPr sz="2800" b="1" dirty="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0" name="Google Shape;90;p1"/>
          <p:cNvSpPr/>
          <p:nvPr/>
        </p:nvSpPr>
        <p:spPr bwMode="auto">
          <a:xfrm>
            <a:off x="0" y="3915000"/>
            <a:ext cx="8815376" cy="321419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1" name="Google Shape;91;p1"/>
          <p:cNvSpPr txBox="1"/>
          <p:nvPr/>
        </p:nvSpPr>
        <p:spPr bwMode="auto">
          <a:xfrm>
            <a:off x="2059753" y="4077072"/>
            <a:ext cx="807249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Проект разработали: </a:t>
            </a:r>
            <a:endParaRPr sz="16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Колодницкий Илья Олегович учащийся 9 класса</a:t>
            </a:r>
            <a:endParaRPr sz="2400" dirty="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7" name="Picture 3" descr="C:\Users\User\Downloads\9d2cc491282d966b52bb83d7c4781ff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9106" y="339340"/>
            <a:ext cx="2881290" cy="2160966"/>
          </a:xfrm>
          <a:prstGeom prst="rect">
            <a:avLst/>
          </a:prstGeom>
          <a:noFill/>
        </p:spPr>
      </p:pic>
      <p:pic>
        <p:nvPicPr>
          <p:cNvPr id="1028" name="Picture 4" descr="C:\Users\User\Downloads\Tele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9206" y="212121"/>
            <a:ext cx="4214842" cy="2431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 bwMode="auto">
          <a:xfrm>
            <a:off x="0" y="3914993"/>
            <a:ext cx="8815365" cy="3220000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9" name="Google Shape;99;p2"/>
          <p:cNvSpPr/>
          <p:nvPr/>
        </p:nvSpPr>
        <p:spPr bwMode="auto">
          <a:xfrm>
            <a:off x="5339994" y="0"/>
            <a:ext cx="6852004" cy="3722913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 bwMode="auto">
          <a:xfrm>
            <a:off x="2024034" y="428604"/>
            <a:ext cx="8123582" cy="14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 dirty="0"/>
              <a:t>Актуальность</a:t>
            </a:r>
            <a:endParaRPr b="1" dirty="0"/>
          </a:p>
        </p:txBody>
      </p:sp>
      <p:pic>
        <p:nvPicPr>
          <p:cNvPr id="102" name="Google Shape;10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53652" y="285728"/>
            <a:ext cx="1729400" cy="1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37501" y="4699987"/>
            <a:ext cx="1729408" cy="17294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1;p2"/>
          <p:cNvSpPr txBox="1"/>
          <p:nvPr/>
        </p:nvSpPr>
        <p:spPr bwMode="auto">
          <a:xfrm>
            <a:off x="1452530" y="2396717"/>
            <a:ext cx="935837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В наше время сбор показаний с жильцов многоквартирного дома – это работа с бумагами, а после эти бумаги надо еще и куда-то нести. Я хочу автоматизировать сбор показаний с жильцов с помощью своего проекта</a:t>
            </a:r>
            <a:endParaRPr sz="2800" b="1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 bwMode="auto">
          <a:xfrm>
            <a:off x="0" y="3914993"/>
            <a:ext cx="8815365" cy="3220000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9" name="Google Shape;99;p2"/>
          <p:cNvSpPr/>
          <p:nvPr/>
        </p:nvSpPr>
        <p:spPr bwMode="auto">
          <a:xfrm>
            <a:off x="5339994" y="0"/>
            <a:ext cx="6852004" cy="3722913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4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 dirty="0"/>
              <a:t>Цели и задачи</a:t>
            </a:r>
            <a:endParaRPr b="1" dirty="0"/>
          </a:p>
        </p:txBody>
      </p:sp>
      <p:sp>
        <p:nvSpPr>
          <p:cNvPr id="101" name="Google Shape;101;p2"/>
          <p:cNvSpPr txBox="1"/>
          <p:nvPr/>
        </p:nvSpPr>
        <p:spPr bwMode="auto">
          <a:xfrm>
            <a:off x="238084" y="1714488"/>
            <a:ext cx="5643602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Цели</a:t>
            </a:r>
            <a:r>
              <a:rPr lang="en-US" sz="2200" b="1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1) Упрощение процесса учета ежемесячных расходов на воду для пользователей.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2)Повышение точности данных о потреблении воды.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3)Сокращение времени, затрачиваемого пользователя на подготовку и оплату счетов за ЖКУ.</a:t>
            </a:r>
            <a:endParaRPr sz="2100" dirty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" name="Google Shape;10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53652" y="285728"/>
            <a:ext cx="1729400" cy="1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37501" y="4699987"/>
            <a:ext cx="1729408" cy="17294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1;p2"/>
          <p:cNvSpPr txBox="1"/>
          <p:nvPr/>
        </p:nvSpPr>
        <p:spPr bwMode="auto">
          <a:xfrm>
            <a:off x="5810248" y="1785926"/>
            <a:ext cx="607223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Задачи</a:t>
            </a:r>
            <a:r>
              <a:rPr lang="en-US" sz="2200" b="1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1) Анализ требований к функционалу чат-бота с учетом потребностей пользователей.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2)Проектирование архитектуры чат-бота, включая модули для сбора данных, расчета и генерации отчетов.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3)Разработка прототипа чат-бота</a:t>
            </a: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ru-RU" sz="21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с базовым функционалом для демонстрации ключевых возможностей.</a:t>
            </a:r>
            <a:endParaRPr sz="2100" dirty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1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 bwMode="auto">
          <a:xfrm>
            <a:off x="2483526" y="-79592"/>
            <a:ext cx="70497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ru-RU" b="1" dirty="0"/>
              <a:t>Этапы работы</a:t>
            </a:r>
            <a:endParaRPr b="1"/>
          </a:p>
        </p:txBody>
      </p:sp>
      <p:sp>
        <p:nvSpPr>
          <p:cNvPr id="12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053" name="Picture 5" descr="C:\Users\User\Downloads\3-black-gear-wheels-free-vector-icon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382148" y="214290"/>
            <a:ext cx="2626375" cy="1857388"/>
          </a:xfrm>
          <a:prstGeom prst="rect">
            <a:avLst/>
          </a:prstGeom>
          <a:noFill/>
        </p:spPr>
      </p:pic>
      <p:pic>
        <p:nvPicPr>
          <p:cNvPr id="2054" name="Picture 6" descr="C:\Users\User\Downloads\1526573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6622" y="4786298"/>
            <a:ext cx="2071726" cy="2071726"/>
          </a:xfrm>
          <a:prstGeom prst="rect">
            <a:avLst/>
          </a:prstGeom>
          <a:noFill/>
        </p:spPr>
      </p:pic>
      <p:pic>
        <p:nvPicPr>
          <p:cNvPr id="2" name="Picture 3" descr="C:\Users\User\Downloads\diagram (2)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44" y="714356"/>
            <a:ext cx="7311314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3667108" y="1500174"/>
            <a:ext cx="5286412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Создание базы данных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 lang="ru-RU" sz="1800" b="1" i="0" u="none" strike="noStrike" cap="none" spc="0" dirty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628" y="2428868"/>
            <a:ext cx="953171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7636" y="1142984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3095604" y="962255"/>
            <a:ext cx="6500858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Обработчики основных команд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 lang="ru-RU" sz="1800" b="1" i="0" u="none" strike="noStrike" cap="none" spc="0" dirty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08" y="2357430"/>
            <a:ext cx="555035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190" y="2428868"/>
            <a:ext cx="676781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5" y="3135086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2095472" y="123963"/>
            <a:ext cx="842968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1" dirty="0">
                <a:solidFill>
                  <a:schemeClr val="dk1"/>
                </a:solidFill>
              </a:rPr>
              <a:t>При создании проекта, </a:t>
            </a:r>
            <a:r>
              <a:rPr lang="ru-RU" sz="3200" b="1" dirty="0" smtClean="0">
                <a:solidFill>
                  <a:schemeClr val="dk1"/>
                </a:solidFill>
              </a:rPr>
              <a:t>Я использовал </a:t>
            </a:r>
            <a:r>
              <a:rPr lang="ru-RU" sz="3200" b="1" dirty="0">
                <a:solidFill>
                  <a:schemeClr val="dk1"/>
                </a:solidFill>
              </a:rPr>
              <a:t>следующие библиотеки</a:t>
            </a:r>
            <a:r>
              <a:rPr lang="en-US" sz="3200" b="1" dirty="0">
                <a:solidFill>
                  <a:schemeClr val="dk1"/>
                </a:solidFill>
              </a:rPr>
              <a:t>:</a:t>
            </a:r>
            <a:endParaRPr sz="3200" b="1">
              <a:solidFill>
                <a:schemeClr val="dk1"/>
              </a:solidFill>
            </a:endParaRPr>
          </a:p>
        </p:txBody>
      </p:sp>
      <p:pic>
        <p:nvPicPr>
          <p:cNvPr id="5122" name="Picture 2" descr="C:\Users\User\Downloads\ad7079ce8110af0f357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50" y="4572008"/>
            <a:ext cx="4364537" cy="192882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6" y="2357430"/>
            <a:ext cx="47529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74" y="1928802"/>
            <a:ext cx="3633435" cy="231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4" y="3277193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3381356" y="214290"/>
            <a:ext cx="486827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1" dirty="0">
                <a:solidFill>
                  <a:schemeClr val="dk1"/>
                </a:solidFill>
              </a:rPr>
              <a:t>Заключение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3" name="Google Shape;146;p5"/>
          <p:cNvSpPr txBox="1"/>
          <p:nvPr/>
        </p:nvSpPr>
        <p:spPr bwMode="auto">
          <a:xfrm>
            <a:off x="1881158" y="1802049"/>
            <a:ext cx="800105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dirty="0">
                <a:solidFill>
                  <a:schemeClr val="dk1"/>
                </a:solidFill>
              </a:rPr>
              <a:t>У нашего проекта есть </a:t>
            </a:r>
            <a:r>
              <a:rPr lang="ru-RU" sz="2800" b="1" dirty="0" smtClean="0">
                <a:solidFill>
                  <a:schemeClr val="dk1"/>
                </a:solidFill>
              </a:rPr>
              <a:t>будущее</a:t>
            </a:r>
            <a:r>
              <a:rPr lang="ru-RU" sz="2800" b="1" dirty="0" smtClean="0">
                <a:solidFill>
                  <a:schemeClr val="dk1"/>
                </a:solidFill>
              </a:rPr>
              <a:t>. Можно сделать такую же функцию сбора показаний электроэнергии, присылать каждому жильцу оповещения о плановом отключении воды и также можно добавить интеграцию с платежными системами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9" name="Picture 2" descr="C:\Users\User\Downloads\ad7079ce8110af0f357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2255" y="4786322"/>
            <a:ext cx="4364537" cy="1928826"/>
          </a:xfrm>
          <a:prstGeom prst="rect">
            <a:avLst/>
          </a:prstGeom>
          <a:noFill/>
        </p:spPr>
      </p:pic>
      <p:pic>
        <p:nvPicPr>
          <p:cNvPr id="10" name="Picture 3" descr="C:\Users\User\Downloads\9d2cc491282d966b52bb83d7c4781ff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84" y="4357694"/>
            <a:ext cx="2881290" cy="2160966"/>
          </a:xfrm>
          <a:prstGeom prst="rect">
            <a:avLst/>
          </a:prstGeom>
          <a:noFill/>
        </p:spPr>
      </p:pic>
      <p:pic>
        <p:nvPicPr>
          <p:cNvPr id="11" name="Picture 4" descr="C:\Users\User\Downloads\Tele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92" y="214290"/>
            <a:ext cx="4214842" cy="2431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 bwMode="auto">
          <a:xfrm>
            <a:off x="2595538" y="2143116"/>
            <a:ext cx="6687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2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Спасибо за внимание!</a:t>
            </a:r>
            <a:endParaRPr sz="72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192</Words>
  <Application>Microsoft Office PowerPoint</Application>
  <DocSecurity>0</DocSecurity>
  <PresentationFormat>Произвольный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Open Sans</vt:lpstr>
      <vt:lpstr>Ubuntu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Dracarys</dc:creator>
  <cp:keywords/>
  <dc:description/>
  <cp:lastModifiedBy>Колодницкий</cp:lastModifiedBy>
  <cp:revision>22</cp:revision>
  <dcterms:created xsi:type="dcterms:W3CDTF">2018-11-06T13:28:40Z</dcterms:created>
  <dcterms:modified xsi:type="dcterms:W3CDTF">2024-05-12T06:40:48Z</dcterms:modified>
  <cp:category/>
  <dc:identifier/>
  <cp:contentStatus/>
  <dc:language/>
  <cp:version/>
</cp:coreProperties>
</file>