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17" autoAdjust="0"/>
  </p:normalViewPr>
  <p:slideViewPr>
    <p:cSldViewPr>
      <p:cViewPr varScale="1">
        <p:scale>
          <a:sx n="66" d="100"/>
          <a:sy n="66" d="100"/>
        </p:scale>
        <p:origin x="-4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ndex.ru/" TargetMode="External"/><Relationship Id="rId2" Type="http://schemas.openxmlformats.org/officeDocument/2006/relationships/hyperlink" Target="https://yandex.ru/im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Браузер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7" name="Содержимое 6" descr="website-developm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5116" y="1600200"/>
            <a:ext cx="6033767" cy="4525963"/>
          </a:xfrm>
        </p:spPr>
      </p:pic>
      <p:sp>
        <p:nvSpPr>
          <p:cNvPr id="3" name="Прямоугольник 2"/>
          <p:cNvSpPr/>
          <p:nvPr/>
        </p:nvSpPr>
        <p:spPr>
          <a:xfrm>
            <a:off x="5148064" y="6189932"/>
            <a:ext cx="3745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Разработал </a:t>
            </a:r>
            <a:r>
              <a:rPr lang="ru-RU" dirty="0" err="1" smtClean="0"/>
              <a:t>И.Вознесенский</a:t>
            </a:r>
            <a:endParaRPr lang="ru-RU" dirty="0" smtClean="0"/>
          </a:p>
          <a:p>
            <a:r>
              <a:rPr lang="ru-RU" dirty="0" smtClean="0"/>
              <a:t>Малая академия наук </a:t>
            </a:r>
            <a:r>
              <a:rPr lang="ru-RU" dirty="0" err="1" smtClean="0"/>
              <a:t>г.Севастополя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 для ввода ссылки:</a:t>
            </a:r>
            <a:endParaRPr lang="ru-RU" dirty="0"/>
          </a:p>
        </p:txBody>
      </p:sp>
      <p:pic>
        <p:nvPicPr>
          <p:cNvPr id="4" name="Содержимое 3" descr="2016-04-30_18-23-2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85860"/>
            <a:ext cx="5886450" cy="2343150"/>
          </a:xfrm>
          <a:ln w="41275">
            <a:solidFill>
              <a:schemeClr val="accent4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 descr="2016-04-30_18-28-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3929066"/>
            <a:ext cx="5343525" cy="2257425"/>
          </a:xfrm>
          <a:prstGeom prst="rect">
            <a:avLst/>
          </a:prstGeom>
          <a:ln w="41275">
            <a:solidFill>
              <a:schemeClr val="accent4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«Искать»:</a:t>
            </a:r>
            <a:endParaRPr lang="ru-RU" dirty="0"/>
          </a:p>
        </p:txBody>
      </p:sp>
      <p:pic>
        <p:nvPicPr>
          <p:cNvPr id="4" name="Содержимое 3" descr="2016-04-30_18-23-4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571612"/>
            <a:ext cx="6199823" cy="2000264"/>
          </a:xfrm>
          <a:ln w="41275">
            <a:solidFill>
              <a:schemeClr val="accent4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 descr="2016-04-30_18-28-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454" y="4071942"/>
            <a:ext cx="5512625" cy="2328863"/>
          </a:xfrm>
          <a:prstGeom prst="rect">
            <a:avLst/>
          </a:prstGeom>
          <a:ln w="41275">
            <a:solidFill>
              <a:schemeClr val="accent4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закрытия окон:</a:t>
            </a:r>
            <a:endParaRPr lang="ru-RU" dirty="0"/>
          </a:p>
        </p:txBody>
      </p:sp>
      <p:pic>
        <p:nvPicPr>
          <p:cNvPr id="4" name="Содержимое 3" descr="2016-04-30_18-26-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857364"/>
            <a:ext cx="6280377" cy="1857388"/>
          </a:xfrm>
          <a:ln w="41275">
            <a:solidFill>
              <a:schemeClr val="accent4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 descr="2016-04-30_19-22-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286256"/>
            <a:ext cx="7425980" cy="1500198"/>
          </a:xfrm>
          <a:prstGeom prst="rect">
            <a:avLst/>
          </a:prstGeom>
          <a:ln w="41275">
            <a:solidFill>
              <a:schemeClr val="accent4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исключений:</a:t>
            </a:r>
            <a:endParaRPr lang="ru-RU" dirty="0"/>
          </a:p>
        </p:txBody>
      </p:sp>
      <p:pic>
        <p:nvPicPr>
          <p:cNvPr id="4" name="Содержимое 3" descr="2016-04-30_18-28-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14488"/>
            <a:ext cx="6572296" cy="2491935"/>
          </a:xfrm>
          <a:ln w="41275">
            <a:solidFill>
              <a:schemeClr val="accent4">
                <a:lumMod val="50000"/>
              </a:schemeClr>
            </a:solidFill>
          </a:ln>
        </p:spPr>
      </p:pic>
      <p:pic>
        <p:nvPicPr>
          <p:cNvPr id="5" name="Рисунок 4" descr="2016-05-11_17-05-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1" y="4643446"/>
            <a:ext cx="4127529" cy="1857388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Проверка ввода ссылки на правильность </a:t>
            </a:r>
            <a:r>
              <a:rPr lang="en-US" dirty="0" smtClean="0"/>
              <a:t>URL:</a:t>
            </a:r>
            <a:endParaRPr lang="ru-RU" dirty="0"/>
          </a:p>
        </p:txBody>
      </p:sp>
      <p:pic>
        <p:nvPicPr>
          <p:cNvPr id="4" name="Содержимое 3" descr="2016-04-30_18-28-5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2143116"/>
            <a:ext cx="5957836" cy="3143272"/>
          </a:xfrm>
          <a:ln w="41275">
            <a:solidFill>
              <a:schemeClr val="accent4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Добавление текущей страницы в список страниц:</a:t>
            </a:r>
            <a:endParaRPr lang="ru-RU" dirty="0"/>
          </a:p>
        </p:txBody>
      </p:sp>
      <p:pic>
        <p:nvPicPr>
          <p:cNvPr id="4" name="Содержимое 3" descr="2016-04-30_18-30-3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643050"/>
            <a:ext cx="5595890" cy="4525963"/>
          </a:xfrm>
          <a:ln w="412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 кнопок:</a:t>
            </a:r>
            <a:endParaRPr lang="ru-RU" dirty="0"/>
          </a:p>
        </p:txBody>
      </p:sp>
      <p:pic>
        <p:nvPicPr>
          <p:cNvPr id="4" name="Содержимое 3" descr="2016-04-30_18-33-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2357430"/>
            <a:ext cx="7405129" cy="2286016"/>
          </a:xfrm>
          <a:ln w="412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Обработка гиперссылки при нажатии:</a:t>
            </a:r>
            <a:endParaRPr lang="ru-RU" dirty="0"/>
          </a:p>
        </p:txBody>
      </p:sp>
      <p:pic>
        <p:nvPicPr>
          <p:cNvPr id="4" name="Содержимое 3" descr="2016-04-30_18-34-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2571744"/>
            <a:ext cx="7431958" cy="2651932"/>
          </a:xfrm>
          <a:ln w="412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программы:</a:t>
            </a:r>
            <a:endParaRPr lang="ru-RU" dirty="0"/>
          </a:p>
        </p:txBody>
      </p:sp>
      <p:pic>
        <p:nvPicPr>
          <p:cNvPr id="4" name="Содержимое 3" descr="2016-05-11_17-58-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2643182"/>
            <a:ext cx="7074113" cy="2704323"/>
          </a:xfrm>
          <a:ln w="412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4" name="Содержимое 3" descr="Kayak_Priceli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Научиться создавать приложения на языке программирования </a:t>
            </a:r>
            <a:r>
              <a:rPr lang="en-US" dirty="0" smtClean="0"/>
              <a:t>Java.</a:t>
            </a:r>
          </a:p>
          <a:p>
            <a:r>
              <a:rPr lang="ru-RU" dirty="0" smtClean="0"/>
              <a:t>Разработать веб-браузер и выложить его для ознакомления.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</a:t>
            </a:r>
            <a:r>
              <a:rPr lang="en-US" dirty="0" smtClean="0"/>
              <a:t> Swing </a:t>
            </a:r>
            <a:r>
              <a:rPr lang="ru-RU" dirty="0" smtClean="0"/>
              <a:t>и </a:t>
            </a:r>
            <a:r>
              <a:rPr lang="en-US" dirty="0" err="1" smtClean="0"/>
              <a:t>Awt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pic>
        <p:nvPicPr>
          <p:cNvPr id="5" name="Рисунок 4" descr="Gui-widge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357298"/>
            <a:ext cx="6134100" cy="494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HyperlinkEvent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b="1" dirty="0" err="1" smtClean="0"/>
              <a:t>HyperlinkListener</a:t>
            </a:r>
            <a:r>
              <a:rPr lang="en-US" b="1" dirty="0" smtClean="0"/>
              <a:t>,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HTMLFrameHyperlinkEvent</a:t>
            </a:r>
            <a:r>
              <a:rPr lang="en-US" b="1" dirty="0" smtClean="0"/>
              <a:t>, </a:t>
            </a:r>
            <a:r>
              <a:rPr lang="en-US" u="sng" dirty="0" err="1" smtClean="0"/>
              <a:t>HTMLDocument</a:t>
            </a:r>
            <a:r>
              <a:rPr lang="en-US" u="sng" dirty="0" smtClean="0"/>
              <a:t>:</a:t>
            </a:r>
            <a:endParaRPr lang="ru-RU" dirty="0"/>
          </a:p>
        </p:txBody>
      </p:sp>
      <p:pic>
        <p:nvPicPr>
          <p:cNvPr id="4" name="Содержимое 3" descr="Безымянный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2000240"/>
            <a:ext cx="7151352" cy="4578438"/>
          </a:xfrm>
          <a:ln w="412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Планы по дальнейшей разработке: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вкладок.</a:t>
            </a:r>
          </a:p>
          <a:p>
            <a:endParaRPr lang="ru-RU" dirty="0" smtClean="0"/>
          </a:p>
          <a:p>
            <a:r>
              <a:rPr lang="ru-RU" dirty="0" smtClean="0"/>
              <a:t>Интеграция с протоколами </a:t>
            </a:r>
            <a:r>
              <a:rPr lang="en-US" dirty="0" smtClean="0"/>
              <a:t>https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Добавление карт, истории посещения.</a:t>
            </a:r>
            <a:endParaRPr lang="ru-RU" dirty="0"/>
          </a:p>
        </p:txBody>
      </p:sp>
      <p:pic>
        <p:nvPicPr>
          <p:cNvPr id="4" name="Рисунок 3" descr="2016-05-11_20-19-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285992"/>
            <a:ext cx="8535595" cy="214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Содержимое 3" descr="Yandex-Images-2016-05-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273" y="1600200"/>
            <a:ext cx="5657454" cy="4525963"/>
          </a:xfrm>
          <a:ln w="31750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ссылки: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yandex.ru/images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www.yandex.ru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www.oracle.com/index.html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Скриншот</a:t>
            </a:r>
            <a:r>
              <a:rPr lang="ru-RU" dirty="0" smtClean="0"/>
              <a:t> главного окна:</a:t>
            </a:r>
            <a:endParaRPr lang="ru-RU" dirty="0"/>
          </a:p>
        </p:txBody>
      </p:sp>
      <p:pic>
        <p:nvPicPr>
          <p:cNvPr id="6" name="Содержимое 5" descr="2016-05-11_17-56-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872" y="1600200"/>
            <a:ext cx="7536255" cy="4525963"/>
          </a:xfrm>
          <a:ln w="412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и структура программы:</a:t>
            </a:r>
            <a:endParaRPr lang="ru-RU" dirty="0"/>
          </a:p>
        </p:txBody>
      </p:sp>
      <p:pic>
        <p:nvPicPr>
          <p:cNvPr id="4" name="Содержимое 3" descr="stru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57925" cy="45434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библиотеки:</a:t>
            </a:r>
            <a:endParaRPr lang="ru-RU" dirty="0"/>
          </a:p>
        </p:txBody>
      </p:sp>
      <p:pic>
        <p:nvPicPr>
          <p:cNvPr id="4" name="Содержимое 3" descr="2016-04-30_18-16-2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600200"/>
            <a:ext cx="7358114" cy="5043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Элементы управления в браузере:</a:t>
            </a:r>
            <a:endParaRPr lang="ru-RU" dirty="0"/>
          </a:p>
        </p:txBody>
      </p:sp>
      <p:pic>
        <p:nvPicPr>
          <p:cNvPr id="4" name="Содержимое 3" descr="2016-04-30_18-17-3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500306"/>
            <a:ext cx="8498419" cy="30003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Стиль для браузера:</a:t>
            </a:r>
            <a:endParaRPr lang="ru-RU" dirty="0"/>
          </a:p>
        </p:txBody>
      </p:sp>
      <p:pic>
        <p:nvPicPr>
          <p:cNvPr id="4" name="Содержимое 3" descr="2016-04-30_18-18-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3071810"/>
            <a:ext cx="8358214" cy="12858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«Перейти назад»:</a:t>
            </a:r>
            <a:endParaRPr lang="ru-RU" dirty="0"/>
          </a:p>
        </p:txBody>
      </p:sp>
      <p:pic>
        <p:nvPicPr>
          <p:cNvPr id="9" name="Содержимое 8" descr="2016-04-30_18-22-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3050"/>
            <a:ext cx="7943850" cy="1752600"/>
          </a:xfrm>
          <a:ln w="44450" cap="sq" cmpd="sng">
            <a:solidFill>
              <a:schemeClr val="accent4">
                <a:lumMod val="50000"/>
              </a:schemeClr>
            </a:solidFill>
            <a:beve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 descr="2016-04-30_18-27-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548" y="3643314"/>
            <a:ext cx="6228892" cy="2500330"/>
          </a:xfrm>
          <a:prstGeom prst="rect">
            <a:avLst/>
          </a:prstGeom>
          <a:ln w="47625" cap="rnd">
            <a:solidFill>
              <a:schemeClr val="accent4">
                <a:lumMod val="50000"/>
              </a:schemeClr>
            </a:solidFill>
            <a:beve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«Перейти вперёд»:</a:t>
            </a:r>
            <a:endParaRPr lang="ru-RU" dirty="0"/>
          </a:p>
        </p:txBody>
      </p:sp>
      <p:pic>
        <p:nvPicPr>
          <p:cNvPr id="4" name="Содержимое 3" descr="2016-04-30_18-22-4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500174"/>
            <a:ext cx="5689640" cy="2000264"/>
          </a:xfrm>
          <a:ln w="41275">
            <a:solidFill>
              <a:schemeClr val="accent4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 descr="2016-04-30_18-27-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4143380"/>
            <a:ext cx="6377228" cy="2428892"/>
          </a:xfrm>
          <a:prstGeom prst="rect">
            <a:avLst/>
          </a:prstGeom>
          <a:ln w="41275">
            <a:solidFill>
              <a:schemeClr val="accent4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145</Words>
  <Application>Microsoft Office PowerPoint</Application>
  <PresentationFormat>Экран (4:3)</PresentationFormat>
  <Paragraphs>35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Браузер на Java</vt:lpstr>
      <vt:lpstr>Цель:</vt:lpstr>
      <vt:lpstr>Скриншот главного окна:</vt:lpstr>
      <vt:lpstr>Методы и структура программы:</vt:lpstr>
      <vt:lpstr>Используемые библиотеки:</vt:lpstr>
      <vt:lpstr>Элементы управления в браузере:</vt:lpstr>
      <vt:lpstr>Стиль для браузера:</vt:lpstr>
      <vt:lpstr>Кнопка «Перейти назад»:</vt:lpstr>
      <vt:lpstr>Кнопка «Перейти вперёд»:</vt:lpstr>
      <vt:lpstr>Поле для ввода ссылки:</vt:lpstr>
      <vt:lpstr>Кнопка «Искать»:</vt:lpstr>
      <vt:lpstr>Реализация закрытия окон:</vt:lpstr>
      <vt:lpstr>Добавление исключений:</vt:lpstr>
      <vt:lpstr>Проверка ввода ссылки на правильность URL:</vt:lpstr>
      <vt:lpstr>Добавление текущей страницы в список страниц:</vt:lpstr>
      <vt:lpstr>Обновление кнопок:</vt:lpstr>
      <vt:lpstr>Обработка гиперссылки при нажатии:</vt:lpstr>
      <vt:lpstr>Запуск программы:</vt:lpstr>
      <vt:lpstr>Используемые технологии</vt:lpstr>
      <vt:lpstr>Библиотека Swing и Awt:</vt:lpstr>
      <vt:lpstr>HyperlinkEvent, HyperlinkListener, HTMLFrameHyperlinkEvent, HTMLDocument:</vt:lpstr>
      <vt:lpstr>Планы по дальнейшей разработке:</vt:lpstr>
      <vt:lpstr>Спасибо за внимание!</vt:lpstr>
      <vt:lpstr>Используемые ссылки: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Браузер на Java</dc:title>
  <dc:creator>ILYA</dc:creator>
  <cp:lastModifiedBy>ILYA</cp:lastModifiedBy>
  <cp:revision>115</cp:revision>
  <dcterms:created xsi:type="dcterms:W3CDTF">2016-04-30T06:49:50Z</dcterms:created>
  <dcterms:modified xsi:type="dcterms:W3CDTF">2016-05-11T17:37:11Z</dcterms:modified>
</cp:coreProperties>
</file>