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8A8CD-5733-0860-F4FE-7B3F45FD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10C20-2792-73B0-6B78-3E9BECC4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79CA0-3546-272B-1E37-2AD8609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E841E-EDC8-DF92-65E2-F0B64193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D180-309C-1271-057B-D15B5FFB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F6519-2995-B7EE-206F-267AAE9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25CFE9-169E-5D42-D0C0-428AD3AB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D6D9E-ABFB-F473-9BAF-262F7A2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D6B52-7760-0658-082B-0CCEC2DA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ED999-89D5-5FCA-8475-98E2E5EE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B41CF0-6F14-2601-A27D-64B36026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81A9A-8533-AEDB-4627-CE0A5C6CE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23314-37D9-1950-9FF0-046E8386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2E94A-A71A-A20D-C776-6AFE8124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DCDBE-7068-2BC6-67F0-0E5F6D8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EE1B8-F374-B689-7625-038A302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79AFE-BBCE-0B2D-4734-F0DCE023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ECFDE-2347-9375-0F54-B727082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5773-B72A-F361-0810-C4AD6009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A45EE-A7BC-D3A8-CBBC-89CBFE54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1F902-6B0F-5408-5AFA-8BE3B9E3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102934-DF87-1A67-05B9-2914E1D7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BD5C7-7CF3-EEB0-B60D-42F5E6F7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3A6FD-ED31-6933-F828-67394FBE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72C21-C9D2-3FDE-4B0D-1450B6F5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6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5E4BE-45F5-1A27-C89F-880BB685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AB2FF-01B9-FCD3-BED1-BC5FC51EC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D64601-48C6-EAA4-B8D1-50F7706E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F78E7-2D01-C588-C0EA-10C5D78D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93F1CD-FABF-AF9E-66D7-4E5D8FAA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EA0702-9237-91FC-CACA-6BF4B7E3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C3614-8E11-57F3-EEF5-8393D6A7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DD2098-971D-0631-CD24-8DBD4191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65B7D6-95F6-5D1C-50C2-E332ECA6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1FF3B5-D707-094F-0222-10613FF63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7F66A7-500E-3353-6F1E-AF8C82020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D6762C-6F77-E452-C88A-7D89F83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D965B6-5D6B-00D7-6246-94D952D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699B10-301D-3B18-2BF5-0188BA7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9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E2183-B126-1F62-617C-5E71B516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7228ED-08DB-5C1D-2B28-C4CC8D2C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521490-7637-1965-D2CA-B8093CC9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B9FA-0803-DB61-BEEE-8A4C2EE1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A5945B-8EC2-4F2F-98D5-8AAD75F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473188-59E7-2FF7-B676-69066BC8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FAFAA9-4F1D-835A-4ED6-417E5EF5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C9816-F674-F715-1F39-B1A80FDA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7DFF8-F760-1571-340F-46BEEFEE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B1BFCE-B284-17D4-321D-BD9DDB9C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52137-FC79-9C5E-FCB2-3B903595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64E52-75C1-84C2-77C5-BDBEDBD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D240EE-3B69-94ED-11A5-A00A5F8D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AD5B0-53F8-65B1-6F0A-76AC16F1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31086E-3746-C67A-ED77-9D4DBAF26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7CB4D6-88A9-1B22-9E7E-808F9D5C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97BB08-9374-5936-6ECC-38667416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1EA80-A648-CEB9-7163-441D0F84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8A4CA-BB92-43F2-4E0E-2C44362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CB543-08A8-AE20-5A9F-CC437F7E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8A6D-9097-3BDC-EAE6-7A8442DF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A7F8F-749B-284F-5912-A2A00F08A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BBDC-1731-46C8-8F49-269FFA66E89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287CB-FE12-B388-5B37-C52D99564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1C60-7162-62E2-C8C3-DA867AE5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B9F5-3794-4A9A-A815-8B54FDA77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Grishin</dc:creator>
  <cp:lastModifiedBy>Ilya Grishin</cp:lastModifiedBy>
  <cp:revision>1</cp:revision>
  <dcterms:created xsi:type="dcterms:W3CDTF">2024-01-28T22:50:56Z</dcterms:created>
  <dcterms:modified xsi:type="dcterms:W3CDTF">2024-01-28T22:50:59Z</dcterms:modified>
</cp:coreProperties>
</file>