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67" r:id="rId4"/>
    <p:sldId id="266" r:id="rId5"/>
    <p:sldId id="262" r:id="rId6"/>
    <p:sldId id="276" r:id="rId7"/>
  </p:sldIdLst>
  <p:sldSz cx="18288000" cy="10287000"/>
  <p:notesSz cx="6858000" cy="9144000"/>
  <p:embeddedFontLst>
    <p:embeddedFont>
      <p:font typeface="Nunito Sans" pitchFamily="2" charset="-52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usso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88" autoAdjust="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9" name="Google Shape;18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9" name="Google Shape;15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2" name="Google Shape;1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9" name="Google Shape;20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60" y="7007609"/>
            <a:ext cx="606713" cy="410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5346" y="710216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7561" y="875647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81191" y="1638127"/>
            <a:ext cx="2592739" cy="32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34142" y="7516199"/>
            <a:ext cx="2178373" cy="248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85606" y="782437"/>
            <a:ext cx="4923105" cy="492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16760" y="7880555"/>
            <a:ext cx="1072484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ARCANOID GAME</a:t>
            </a:r>
            <a:endParaRPr sz="8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64576" y="6920869"/>
            <a:ext cx="251054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40926"/>
                </a:solidFill>
                <a:latin typeface="Nunito Sans"/>
                <a:sym typeface="Nunito Sans"/>
              </a:rPr>
              <a:t>Гришин Илья 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oogle Shape;1920;p29"/>
          <p:cNvGrpSpPr/>
          <p:nvPr/>
        </p:nvGrpSpPr>
        <p:grpSpPr>
          <a:xfrm>
            <a:off x="12911002" y="3627777"/>
            <a:ext cx="2291913" cy="2179709"/>
            <a:chOff x="0" y="-28575"/>
            <a:chExt cx="812800" cy="841375"/>
          </a:xfrm>
        </p:grpSpPr>
        <p:sp>
          <p:nvSpPr>
            <p:cNvPr id="1921" name="Google Shape;1921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2" name="Google Shape;1922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3" name="Google Shape;1923;p29"/>
          <p:cNvGrpSpPr/>
          <p:nvPr/>
        </p:nvGrpSpPr>
        <p:grpSpPr>
          <a:xfrm>
            <a:off x="12900189" y="6255745"/>
            <a:ext cx="2291914" cy="2372489"/>
            <a:chOff x="0" y="-28575"/>
            <a:chExt cx="812800" cy="841375"/>
          </a:xfrm>
        </p:grpSpPr>
        <p:sp>
          <p:nvSpPr>
            <p:cNvPr id="1924" name="Google Shape;1924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5" name="Google Shape;1925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6" name="Google Shape;1926;p29"/>
          <p:cNvGrpSpPr/>
          <p:nvPr/>
        </p:nvGrpSpPr>
        <p:grpSpPr>
          <a:xfrm>
            <a:off x="12911001" y="999809"/>
            <a:ext cx="2291913" cy="2179709"/>
            <a:chOff x="0" y="-28575"/>
            <a:chExt cx="812800" cy="841375"/>
          </a:xfrm>
        </p:grpSpPr>
        <p:sp>
          <p:nvSpPr>
            <p:cNvPr id="1927" name="Google Shape;1927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8" name="Google Shape;1928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9" name="Google Shape;19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4835" y="1275843"/>
            <a:ext cx="1577804" cy="17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3806" y="3903811"/>
            <a:ext cx="1689754" cy="17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3806" y="6451728"/>
            <a:ext cx="1661769" cy="192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29"/>
          <p:cNvSpPr txBox="1"/>
          <p:nvPr/>
        </p:nvSpPr>
        <p:spPr>
          <a:xfrm>
            <a:off x="824193" y="888273"/>
            <a:ext cx="911664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040926"/>
                </a:solidFill>
                <a:latin typeface="Russo One"/>
                <a:sym typeface="Russo One"/>
              </a:rPr>
              <a:t>В чём заключается смысл игры арканоид</a:t>
            </a:r>
            <a:r>
              <a:rPr lang="en-US" sz="4800" dirty="0">
                <a:solidFill>
                  <a:srgbClr val="040926"/>
                </a:solidFill>
                <a:latin typeface="Russo One"/>
                <a:sym typeface="Russo One"/>
              </a:rPr>
              <a:t>?</a:t>
            </a:r>
            <a:endParaRPr lang="en-US" sz="4800" dirty="0"/>
          </a:p>
        </p:txBody>
      </p:sp>
      <p:sp>
        <p:nvSpPr>
          <p:cNvPr id="1933" name="Google Shape;1933;p29"/>
          <p:cNvSpPr txBox="1"/>
          <p:nvPr/>
        </p:nvSpPr>
        <p:spPr>
          <a:xfrm>
            <a:off x="824192" y="3043646"/>
            <a:ext cx="975672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ru-RU" sz="320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В классическом «Арканоиде» пользователю нужно контролировать небольшую платформу. Она передвигается по всей нижней части игрового пространства. Платформой нужно постоянно отбивать шарик, чтобы предотвратить его падение. Главная цель приложения – разрушить все кирпичи. Геймер делает это с помощью шарика, который отбивает от своей платформы. </a:t>
            </a:r>
            <a:endParaRPr lang="ru-RU" sz="2400" dirty="0">
              <a:latin typeface="Russo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"/>
          <p:cNvGrpSpPr/>
          <p:nvPr/>
        </p:nvGrpSpPr>
        <p:grpSpPr>
          <a:xfrm>
            <a:off x="319843" y="3784755"/>
            <a:ext cx="5563177" cy="6160322"/>
            <a:chOff x="0" y="-28575"/>
            <a:chExt cx="1589424" cy="1760031"/>
          </a:xfrm>
        </p:grpSpPr>
        <p:sp>
          <p:nvSpPr>
            <p:cNvPr id="1562" name="Google Shape;1562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4" name="Google Shape;1564;p24"/>
          <p:cNvSpPr/>
          <p:nvPr/>
        </p:nvSpPr>
        <p:spPr>
          <a:xfrm>
            <a:off x="7073525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5" name="Google Shape;1565;p24"/>
          <p:cNvSpPr/>
          <p:nvPr/>
        </p:nvSpPr>
        <p:spPr>
          <a:xfrm>
            <a:off x="13122034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6" name="Google Shape;1566;p24"/>
          <p:cNvGrpSpPr/>
          <p:nvPr/>
        </p:nvGrpSpPr>
        <p:grpSpPr>
          <a:xfrm>
            <a:off x="7073525" y="7215381"/>
            <a:ext cx="4404073" cy="2042919"/>
            <a:chOff x="0" y="-28575"/>
            <a:chExt cx="5872098" cy="2723892"/>
          </a:xfrm>
        </p:grpSpPr>
        <p:sp>
          <p:nvSpPr>
            <p:cNvPr id="1567" name="Google Shape;1567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2</a:t>
              </a:r>
              <a:endParaRPr dirty="0"/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>
            <a:off x="13122034" y="7215381"/>
            <a:ext cx="4404073" cy="2042919"/>
            <a:chOff x="0" y="-28575"/>
            <a:chExt cx="5872098" cy="2723892"/>
          </a:xfrm>
        </p:grpSpPr>
        <p:sp>
          <p:nvSpPr>
            <p:cNvPr id="1570" name="Google Shape;1570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3</a:t>
              </a:r>
              <a:endParaRPr dirty="0"/>
            </a:p>
          </p:txBody>
        </p:sp>
        <p:sp>
          <p:nvSpPr>
            <p:cNvPr id="1571" name="Google Shape;1571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72" name="Google Shape;1572;p24"/>
          <p:cNvGrpSpPr/>
          <p:nvPr/>
        </p:nvGrpSpPr>
        <p:grpSpPr>
          <a:xfrm>
            <a:off x="6349255" y="3784755"/>
            <a:ext cx="5589490" cy="6160322"/>
            <a:chOff x="0" y="-28575"/>
            <a:chExt cx="1596942" cy="1760031"/>
          </a:xfrm>
        </p:grpSpPr>
        <p:sp>
          <p:nvSpPr>
            <p:cNvPr id="1573" name="Google Shape;1573;p24"/>
            <p:cNvSpPr/>
            <p:nvPr/>
          </p:nvSpPr>
          <p:spPr>
            <a:xfrm>
              <a:off x="0" y="0"/>
              <a:ext cx="1596942" cy="1731456"/>
            </a:xfrm>
            <a:custGeom>
              <a:avLst/>
              <a:gdLst/>
              <a:ahLst/>
              <a:cxnLst/>
              <a:rect l="l" t="t" r="r" b="b"/>
              <a:pathLst>
                <a:path w="1596942" h="1731456" extrusionOk="0">
                  <a:moveTo>
                    <a:pt x="0" y="0"/>
                  </a:moveTo>
                  <a:lnTo>
                    <a:pt x="1596942" y="0"/>
                  </a:lnTo>
                  <a:lnTo>
                    <a:pt x="1596942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74" name="Google Shape;1574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6" name="Google Shape;1576;p24"/>
          <p:cNvSpPr/>
          <p:nvPr/>
        </p:nvSpPr>
        <p:spPr>
          <a:xfrm>
            <a:off x="12341669" y="3885667"/>
            <a:ext cx="5563177" cy="6060306"/>
          </a:xfrm>
          <a:custGeom>
            <a:avLst/>
            <a:gdLst/>
            <a:ahLst/>
            <a:cxnLst/>
            <a:rect l="l" t="t" r="r" b="b"/>
            <a:pathLst>
              <a:path w="1589424" h="1731456" extrusionOk="0">
                <a:moveTo>
                  <a:pt x="0" y="0"/>
                </a:moveTo>
                <a:lnTo>
                  <a:pt x="1589424" y="0"/>
                </a:lnTo>
                <a:lnTo>
                  <a:pt x="1589424" y="1731456"/>
                </a:lnTo>
                <a:lnTo>
                  <a:pt x="0" y="1731456"/>
                </a:lnTo>
                <a:close/>
              </a:path>
            </a:pathLst>
          </a:custGeom>
          <a:solidFill>
            <a:srgbClr val="7D2AE8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grpSp>
        <p:nvGrpSpPr>
          <p:cNvPr id="1578" name="Google Shape;1578;p24"/>
          <p:cNvGrpSpPr/>
          <p:nvPr/>
        </p:nvGrpSpPr>
        <p:grpSpPr>
          <a:xfrm>
            <a:off x="338770" y="341923"/>
            <a:ext cx="17557836" cy="3194596"/>
            <a:chOff x="0" y="-28575"/>
            <a:chExt cx="4624286" cy="841375"/>
          </a:xfrm>
        </p:grpSpPr>
        <p:sp>
          <p:nvSpPr>
            <p:cNvPr id="1579" name="Google Shape;1579;p24"/>
            <p:cNvSpPr/>
            <p:nvPr/>
          </p:nvSpPr>
          <p:spPr>
            <a:xfrm>
              <a:off x="0" y="0"/>
              <a:ext cx="4624286" cy="812800"/>
            </a:xfrm>
            <a:custGeom>
              <a:avLst/>
              <a:gdLst/>
              <a:ahLst/>
              <a:cxnLst/>
              <a:rect l="l" t="t" r="r" b="b"/>
              <a:pathLst>
                <a:path w="4624286" h="812800" extrusionOk="0">
                  <a:moveTo>
                    <a:pt x="0" y="0"/>
                  </a:moveTo>
                  <a:lnTo>
                    <a:pt x="4624286" y="0"/>
                  </a:lnTo>
                  <a:lnTo>
                    <a:pt x="462428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80" name="Google Shape;1580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24"/>
          <p:cNvSpPr txBox="1"/>
          <p:nvPr/>
        </p:nvSpPr>
        <p:spPr>
          <a:xfrm>
            <a:off x="866775" y="771525"/>
            <a:ext cx="165163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0" b="0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ea typeface="Russo One"/>
                <a:cs typeface="Russo One"/>
                <a:sym typeface="Russo One"/>
              </a:rPr>
              <a:t>Описание</a:t>
            </a:r>
            <a:r>
              <a:rPr lang="ru-RU" sz="11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реализации</a:t>
            </a:r>
            <a:endParaRPr dirty="0"/>
          </a:p>
        </p:txBody>
      </p:sp>
      <p:grpSp>
        <p:nvGrpSpPr>
          <p:cNvPr id="1594" name="Google Shape;1594;p24"/>
          <p:cNvGrpSpPr/>
          <p:nvPr/>
        </p:nvGrpSpPr>
        <p:grpSpPr>
          <a:xfrm>
            <a:off x="15469114" y="9481812"/>
            <a:ext cx="549275" cy="568585"/>
            <a:chOff x="0" y="-28575"/>
            <a:chExt cx="812800" cy="841375"/>
          </a:xfrm>
        </p:grpSpPr>
        <p:sp>
          <p:nvSpPr>
            <p:cNvPr id="1595" name="Google Shape;159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6" name="Google Shape;1596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24"/>
          <p:cNvGrpSpPr/>
          <p:nvPr/>
        </p:nvGrpSpPr>
        <p:grpSpPr>
          <a:xfrm>
            <a:off x="16480557" y="9481812"/>
            <a:ext cx="549275" cy="568585"/>
            <a:chOff x="0" y="-28575"/>
            <a:chExt cx="812800" cy="841375"/>
          </a:xfrm>
        </p:grpSpPr>
        <p:sp>
          <p:nvSpPr>
            <p:cNvPr id="1598" name="Google Shape;159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9" name="Google Shape;159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17492000" y="9481812"/>
            <a:ext cx="549275" cy="568585"/>
            <a:chOff x="0" y="-28575"/>
            <a:chExt cx="812800" cy="841375"/>
          </a:xfrm>
        </p:grpSpPr>
        <p:sp>
          <p:nvSpPr>
            <p:cNvPr id="1601" name="Google Shape;160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2" name="Google Shape;1602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24"/>
          <p:cNvGrpSpPr/>
          <p:nvPr/>
        </p:nvGrpSpPr>
        <p:grpSpPr>
          <a:xfrm>
            <a:off x="116756" y="145949"/>
            <a:ext cx="549275" cy="568585"/>
            <a:chOff x="0" y="-28575"/>
            <a:chExt cx="812800" cy="841375"/>
          </a:xfrm>
        </p:grpSpPr>
        <p:sp>
          <p:nvSpPr>
            <p:cNvPr id="1604" name="Google Shape;1604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5" name="Google Shape;1605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28200" y="145949"/>
            <a:ext cx="549275" cy="568585"/>
            <a:chOff x="0" y="-28575"/>
            <a:chExt cx="812800" cy="841375"/>
          </a:xfrm>
        </p:grpSpPr>
        <p:sp>
          <p:nvSpPr>
            <p:cNvPr id="1607" name="Google Shape;1607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8" name="Google Shape;1608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>
            <a:off x="2139643" y="145949"/>
            <a:ext cx="549275" cy="568585"/>
            <a:chOff x="0" y="-28575"/>
            <a:chExt cx="812800" cy="841375"/>
          </a:xfrm>
        </p:grpSpPr>
        <p:sp>
          <p:nvSpPr>
            <p:cNvPr id="1610" name="Google Shape;1610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11" name="Google Shape;161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331AD-9DD3-224F-A9C7-38EB22C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669" y="4177272"/>
            <a:ext cx="5554937" cy="576870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Игра начинается по нажатию на любую кнопку или на мышку. Управление платформой происходит стрелочками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A9C6C5-4A7A-1B4F-1289-E99EA00385C3}"/>
              </a:ext>
            </a:extLst>
          </p:cNvPr>
          <p:cNvSpPr txBox="1">
            <a:spLocks/>
          </p:cNvSpPr>
          <p:nvPr/>
        </p:nvSpPr>
        <p:spPr>
          <a:xfrm>
            <a:off x="6349255" y="4343400"/>
            <a:ext cx="5563177" cy="56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В настройках есть две функции это включить/выключить звук во время игры и выйти из настроек.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BB7FD1-6654-7B89-E055-971F104A7977}"/>
              </a:ext>
            </a:extLst>
          </p:cNvPr>
          <p:cNvSpPr txBox="1">
            <a:spLocks/>
          </p:cNvSpPr>
          <p:nvPr/>
        </p:nvSpPr>
        <p:spPr>
          <a:xfrm>
            <a:off x="1445947" y="4064492"/>
            <a:ext cx="4007221" cy="498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CF2109-60F6-C15E-2417-281D94AB9B45}"/>
              </a:ext>
            </a:extLst>
          </p:cNvPr>
          <p:cNvSpPr txBox="1">
            <a:spLocks/>
          </p:cNvSpPr>
          <p:nvPr/>
        </p:nvSpPr>
        <p:spPr>
          <a:xfrm>
            <a:off x="6349255" y="3901239"/>
            <a:ext cx="5563177" cy="12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Настройки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352C68-D96F-504A-6ADA-CB99A082AA71}"/>
              </a:ext>
            </a:extLst>
          </p:cNvPr>
          <p:cNvSpPr txBox="1">
            <a:spLocks/>
          </p:cNvSpPr>
          <p:nvPr/>
        </p:nvSpPr>
        <p:spPr>
          <a:xfrm>
            <a:off x="319843" y="3901239"/>
            <a:ext cx="5563177" cy="103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Меню</a:t>
            </a:r>
            <a:r>
              <a:rPr lang="en-US" sz="3600" dirty="0">
                <a:latin typeface="Russo One" panose="020B0604020202020204" charset="0"/>
              </a:rPr>
              <a:t>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09CC77-514D-47D6-B9E0-8D1692B68B6F}"/>
              </a:ext>
            </a:extLst>
          </p:cNvPr>
          <p:cNvSpPr txBox="1">
            <a:spLocks/>
          </p:cNvSpPr>
          <p:nvPr/>
        </p:nvSpPr>
        <p:spPr>
          <a:xfrm>
            <a:off x="12341669" y="3884771"/>
            <a:ext cx="5554937" cy="107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Игра</a:t>
            </a:r>
            <a:r>
              <a:rPr lang="en-US" sz="3600" dirty="0">
                <a:latin typeface="Russo One" panose="020B0604020202020204" charset="0"/>
              </a:rPr>
              <a:t>:</a:t>
            </a:r>
            <a:r>
              <a:rPr lang="ru-RU" sz="3600" dirty="0">
                <a:latin typeface="Russo One" panose="020B0604020202020204" charset="0"/>
              </a:rPr>
              <a:t>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796EC55-3C79-7AC5-D1BD-8ECEECB766F2}"/>
              </a:ext>
            </a:extLst>
          </p:cNvPr>
          <p:cNvSpPr txBox="1">
            <a:spLocks/>
          </p:cNvSpPr>
          <p:nvPr/>
        </p:nvSpPr>
        <p:spPr>
          <a:xfrm>
            <a:off x="311603" y="4177272"/>
            <a:ext cx="5536562" cy="5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Реализация меню происходит с помощью встроенных функций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pygame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 в отдельном классе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Menu.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Также создан отдельный класс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ImageButton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для удобной реализации кнопок.</a:t>
            </a:r>
            <a:endParaRPr lang="ru-RU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23"/>
          <p:cNvGrpSpPr/>
          <p:nvPr/>
        </p:nvGrpSpPr>
        <p:grpSpPr>
          <a:xfrm>
            <a:off x="0" y="-127441"/>
            <a:ext cx="18287996" cy="1772793"/>
            <a:chOff x="0" y="-28575"/>
            <a:chExt cx="4816592" cy="1142167"/>
          </a:xfrm>
        </p:grpSpPr>
        <p:sp>
          <p:nvSpPr>
            <p:cNvPr id="1525" name="Google Shape;1525;p23"/>
            <p:cNvSpPr/>
            <p:nvPr/>
          </p:nvSpPr>
          <p:spPr>
            <a:xfrm>
              <a:off x="0" y="0"/>
              <a:ext cx="4816592" cy="1113592"/>
            </a:xfrm>
            <a:custGeom>
              <a:avLst/>
              <a:gdLst/>
              <a:ahLst/>
              <a:cxnLst/>
              <a:rect l="l" t="t" r="r" b="b"/>
              <a:pathLst>
                <a:path w="4816592" h="111359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13592"/>
                  </a:lnTo>
                  <a:lnTo>
                    <a:pt x="0" y="1113592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526" name="Google Shape;1526;p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3"/>
          <p:cNvSpPr txBox="1"/>
          <p:nvPr/>
        </p:nvSpPr>
        <p:spPr>
          <a:xfrm>
            <a:off x="673100" y="-127440"/>
            <a:ext cx="1404874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Интерфейс</a:t>
            </a:r>
            <a:endParaRPr sz="9600" dirty="0"/>
          </a:p>
        </p:txBody>
      </p:sp>
      <p:pic>
        <p:nvPicPr>
          <p:cNvPr id="1556" name="Google Shape;15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5310" y="84161"/>
            <a:ext cx="1349590" cy="1349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E10B914-84C0-600E-3A5E-0C3F3A2EBDC6}"/>
              </a:ext>
            </a:extLst>
          </p:cNvPr>
          <p:cNvCxnSpPr>
            <a:cxnSpLocks/>
          </p:cNvCxnSpPr>
          <p:nvPr/>
        </p:nvCxnSpPr>
        <p:spPr>
          <a:xfrm flipV="1">
            <a:off x="18052869" y="5826034"/>
            <a:ext cx="0" cy="4101737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81FE3A-E370-13B5-7D39-37F07B3E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9" y="1854581"/>
            <a:ext cx="6680990" cy="43426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2BB82B-BCBD-5AA7-FB97-06523DE18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90" y="5288524"/>
            <a:ext cx="7173615" cy="46579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E60CDE-F492-549D-7CB4-1738B2B05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1032" y="1854581"/>
            <a:ext cx="7034302" cy="4601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9"/>
          <p:cNvGrpSpPr/>
          <p:nvPr/>
        </p:nvGrpSpPr>
        <p:grpSpPr>
          <a:xfrm>
            <a:off x="2945415" y="2910898"/>
            <a:ext cx="981805" cy="1016322"/>
            <a:chOff x="0" y="-28575"/>
            <a:chExt cx="812800" cy="841375"/>
          </a:xfrm>
        </p:grpSpPr>
        <p:sp>
          <p:nvSpPr>
            <p:cNvPr id="269" name="Google Shape;26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0" name="Google Shape;270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1004819" y="2910898"/>
            <a:ext cx="981805" cy="1016322"/>
            <a:chOff x="0" y="-28575"/>
            <a:chExt cx="812800" cy="841375"/>
          </a:xfrm>
        </p:grpSpPr>
        <p:sp>
          <p:nvSpPr>
            <p:cNvPr id="272" name="Google Shape;272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3" name="Google Shape;273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0" y="3003734"/>
            <a:ext cx="18288007" cy="6121016"/>
            <a:chOff x="0" y="-28575"/>
            <a:chExt cx="2513810" cy="841375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2513810" cy="812800"/>
            </a:xfrm>
            <a:custGeom>
              <a:avLst/>
              <a:gdLst/>
              <a:ahLst/>
              <a:cxnLst/>
              <a:rect l="l" t="t" r="r" b="b"/>
              <a:pathLst>
                <a:path w="2513810" h="812800" extrusionOk="0">
                  <a:moveTo>
                    <a:pt x="0" y="0"/>
                  </a:moveTo>
                  <a:lnTo>
                    <a:pt x="2513810" y="0"/>
                  </a:lnTo>
                  <a:lnTo>
                    <a:pt x="25138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6" name="Google Shape;27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42462" y="3576198"/>
            <a:ext cx="5157402" cy="5157402"/>
            <a:chOff x="0" y="0"/>
            <a:chExt cx="812800" cy="812800"/>
          </a:xfrm>
        </p:grpSpPr>
        <p:sp>
          <p:nvSpPr>
            <p:cNvPr id="278" name="Google Shape;27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79" name="Google Shape;279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565299" y="3576198"/>
            <a:ext cx="5157402" cy="5157402"/>
            <a:chOff x="0" y="0"/>
            <a:chExt cx="812800" cy="812800"/>
          </a:xfrm>
        </p:grpSpPr>
        <p:sp>
          <p:nvSpPr>
            <p:cNvPr id="281" name="Google Shape;28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2" name="Google Shape;282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12488137" y="3576198"/>
            <a:ext cx="5157402" cy="5157402"/>
            <a:chOff x="0" y="0"/>
            <a:chExt cx="812800" cy="812800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5" name="Google Shape;285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1963610" y="-34517"/>
            <a:ext cx="1963611" cy="1998127"/>
            <a:chOff x="0" y="-46022"/>
            <a:chExt cx="2618148" cy="2664170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89" name="Google Shape;28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2" name="Google Shape;292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19"/>
          <p:cNvGrpSpPr/>
          <p:nvPr/>
        </p:nvGrpSpPr>
        <p:grpSpPr>
          <a:xfrm>
            <a:off x="16619593" y="9076947"/>
            <a:ext cx="1963611" cy="1998127"/>
            <a:chOff x="0" y="-46022"/>
            <a:chExt cx="2618148" cy="2664170"/>
          </a:xfrm>
        </p:grpSpPr>
        <p:grpSp>
          <p:nvGrpSpPr>
            <p:cNvPr id="294" name="Google Shape;294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96" name="Google Shape;29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9" name="Google Shape;29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0" y="-34517"/>
            <a:ext cx="1963611" cy="1998127"/>
            <a:chOff x="0" y="-46022"/>
            <a:chExt cx="2618148" cy="2664170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19"/>
          <p:cNvGrpSpPr/>
          <p:nvPr/>
        </p:nvGrpSpPr>
        <p:grpSpPr>
          <a:xfrm>
            <a:off x="14655983" y="9076947"/>
            <a:ext cx="1963611" cy="1998127"/>
            <a:chOff x="0" y="-46022"/>
            <a:chExt cx="2618148" cy="2664170"/>
          </a:xfrm>
        </p:grpSpPr>
        <p:grpSp>
          <p:nvGrpSpPr>
            <p:cNvPr id="308" name="Google Shape;308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10" name="Google Shape;310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19"/>
          <p:cNvGrpSpPr/>
          <p:nvPr/>
        </p:nvGrpSpPr>
        <p:grpSpPr>
          <a:xfrm>
            <a:off x="1963610" y="1929093"/>
            <a:ext cx="981805" cy="1016322"/>
            <a:chOff x="0" y="-28575"/>
            <a:chExt cx="812800" cy="841375"/>
          </a:xfrm>
        </p:grpSpPr>
        <p:sp>
          <p:nvSpPr>
            <p:cNvPr id="315" name="Google Shape;315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6" name="Google Shape;31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0" y="1929093"/>
            <a:ext cx="981805" cy="1016322"/>
            <a:chOff x="0" y="-28575"/>
            <a:chExt cx="812800" cy="841375"/>
          </a:xfrm>
        </p:grpSpPr>
        <p:sp>
          <p:nvSpPr>
            <p:cNvPr id="318" name="Google Shape;31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9" name="Google Shape;319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9"/>
          <p:cNvSpPr txBox="1"/>
          <p:nvPr/>
        </p:nvSpPr>
        <p:spPr>
          <a:xfrm>
            <a:off x="4886010" y="66676"/>
            <a:ext cx="123177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Возможности для доработки  </a:t>
            </a:r>
            <a:endParaRPr sz="8000" dirty="0"/>
          </a:p>
        </p:txBody>
      </p:sp>
      <p:sp>
        <p:nvSpPr>
          <p:cNvPr id="321" name="Google Shape;321;p19"/>
          <p:cNvSpPr txBox="1"/>
          <p:nvPr/>
        </p:nvSpPr>
        <p:spPr>
          <a:xfrm>
            <a:off x="1495721" y="5630989"/>
            <a:ext cx="3450882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уровни и режимы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668407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dirty="0"/>
          </a:p>
        </p:txBody>
      </p:sp>
      <p:sp>
        <p:nvSpPr>
          <p:cNvPr id="323" name="Google Shape;323;p19"/>
          <p:cNvSpPr txBox="1"/>
          <p:nvPr/>
        </p:nvSpPr>
        <p:spPr>
          <a:xfrm>
            <a:off x="7418559" y="5630989"/>
            <a:ext cx="3450882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подсчёта очков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7591244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dirty="0"/>
          </a:p>
        </p:txBody>
      </p:sp>
      <p:sp>
        <p:nvSpPr>
          <p:cNvPr id="325" name="Google Shape;325;p19"/>
          <p:cNvSpPr txBox="1"/>
          <p:nvPr/>
        </p:nvSpPr>
        <p:spPr>
          <a:xfrm>
            <a:off x="13341396" y="5630989"/>
            <a:ext cx="3450882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DEC0F1"/>
                </a:solidFill>
                <a:latin typeface="Nunito Sans"/>
                <a:sym typeface="Nunito Sans"/>
              </a:rPr>
              <a:t>Добавить функции в настройки. Например возможность выбора способа управления платформой </a:t>
            </a:r>
            <a:r>
              <a:rPr lang="ru-RU" sz="1800" dirty="0" err="1">
                <a:solidFill>
                  <a:srgbClr val="DEC0F1"/>
                </a:solidFill>
                <a:latin typeface="Nunito Sans"/>
                <a:sym typeface="Nunito Sans"/>
              </a:rPr>
              <a:t>итд</a:t>
            </a:r>
            <a:endParaRPr sz="1800" dirty="0"/>
          </a:p>
        </p:txBody>
      </p:sp>
      <p:sp>
        <p:nvSpPr>
          <p:cNvPr id="326" name="Google Shape;326;p19"/>
          <p:cNvSpPr txBox="1"/>
          <p:nvPr/>
        </p:nvSpPr>
        <p:spPr>
          <a:xfrm>
            <a:off x="13514082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3"/>
          <p:cNvGrpSpPr/>
          <p:nvPr/>
        </p:nvGrpSpPr>
        <p:grpSpPr>
          <a:xfrm>
            <a:off x="0" y="-108495"/>
            <a:ext cx="18288000" cy="7638847"/>
            <a:chOff x="0" y="-28575"/>
            <a:chExt cx="4816592" cy="1454462"/>
          </a:xfrm>
        </p:grpSpPr>
        <p:sp>
          <p:nvSpPr>
            <p:cNvPr id="2032" name="Google Shape;2032;p3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3" name="Google Shape;2033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33"/>
          <p:cNvSpPr txBox="1"/>
          <p:nvPr/>
        </p:nvSpPr>
        <p:spPr>
          <a:xfrm>
            <a:off x="0" y="1041400"/>
            <a:ext cx="1828799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Спасибо за просмотр</a:t>
            </a:r>
            <a:r>
              <a:rPr lang="en-US" sz="13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!</a:t>
            </a:r>
            <a:endParaRPr sz="13000" dirty="0"/>
          </a:p>
        </p:txBody>
      </p:sp>
      <p:grpSp>
        <p:nvGrpSpPr>
          <p:cNvPr id="2036" name="Google Shape;2036;p33"/>
          <p:cNvGrpSpPr/>
          <p:nvPr/>
        </p:nvGrpSpPr>
        <p:grpSpPr>
          <a:xfrm>
            <a:off x="7245419" y="8530171"/>
            <a:ext cx="1145545" cy="1145545"/>
            <a:chOff x="0" y="0"/>
            <a:chExt cx="812800" cy="812800"/>
          </a:xfrm>
        </p:grpSpPr>
        <p:sp>
          <p:nvSpPr>
            <p:cNvPr id="2037" name="Google Shape;203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8" name="Google Shape;203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9" name="Google Shape;2039;p33"/>
          <p:cNvGrpSpPr/>
          <p:nvPr/>
        </p:nvGrpSpPr>
        <p:grpSpPr>
          <a:xfrm>
            <a:off x="4481586" y="8530171"/>
            <a:ext cx="1145545" cy="1145545"/>
            <a:chOff x="0" y="0"/>
            <a:chExt cx="812800" cy="812800"/>
          </a:xfrm>
        </p:grpSpPr>
        <p:sp>
          <p:nvSpPr>
            <p:cNvPr id="2040" name="Google Shape;204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1" name="Google Shape;204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10009251" y="8530171"/>
            <a:ext cx="1145545" cy="1145545"/>
            <a:chOff x="0" y="0"/>
            <a:chExt cx="812800" cy="812800"/>
          </a:xfrm>
        </p:grpSpPr>
        <p:sp>
          <p:nvSpPr>
            <p:cNvPr id="2043" name="Google Shape;204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4" name="Google Shape;2044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5" name="Google Shape;20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902" y="8608074"/>
            <a:ext cx="864125" cy="100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948" y="8596705"/>
            <a:ext cx="984209" cy="9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6900" y="8594255"/>
            <a:ext cx="733599" cy="908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8" name="Google Shape;2048;p33"/>
          <p:cNvGrpSpPr/>
          <p:nvPr/>
        </p:nvGrpSpPr>
        <p:grpSpPr>
          <a:xfrm>
            <a:off x="12660345" y="8530171"/>
            <a:ext cx="1145545" cy="1145545"/>
            <a:chOff x="0" y="0"/>
            <a:chExt cx="812800" cy="812800"/>
          </a:xfrm>
        </p:grpSpPr>
        <p:sp>
          <p:nvSpPr>
            <p:cNvPr id="2049" name="Google Shape;204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50" name="Google Shape;2050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Google Shape;205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41913" y="8541768"/>
            <a:ext cx="844131" cy="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183</Words>
  <Application>Microsoft Office PowerPoint</Application>
  <PresentationFormat>Произвольный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Roboto</vt:lpstr>
      <vt:lpstr>Arial</vt:lpstr>
      <vt:lpstr>Russo One</vt:lpstr>
      <vt:lpstr>Nunito Sans</vt:lpstr>
      <vt:lpstr>Office Theme</vt:lpstr>
      <vt:lpstr>Презентация PowerPoint</vt:lpstr>
      <vt:lpstr>Презентация PowerPoint</vt:lpstr>
      <vt:lpstr>Игра начинается по нажатию на любую кнопку или на мышку. Управление платформой происходит стрелочками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Grishin</dc:creator>
  <cp:lastModifiedBy>Ilya Grishin</cp:lastModifiedBy>
  <cp:revision>11</cp:revision>
  <dcterms:modified xsi:type="dcterms:W3CDTF">2024-01-17T18:49:07Z</dcterms:modified>
</cp:coreProperties>
</file>