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74" r:id="rId5"/>
    <p:sldId id="273" r:id="rId6"/>
    <p:sldId id="267" r:id="rId7"/>
    <p:sldId id="268" r:id="rId8"/>
    <p:sldId id="269" r:id="rId9"/>
    <p:sldId id="272" r:id="rId10"/>
    <p:sldId id="271" r:id="rId11"/>
    <p:sldId id="270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CB35-208F-2F4C-BA14-661E442F3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3DF6E-043A-CF4E-9AFF-AD6910639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0A16E-C8A3-B343-983B-3DFD617CF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38AB-5402-6341-B236-5611C36E9FA5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B0337-2630-324C-8D66-96BC1AA0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DD1F7-722E-C648-AD57-17E91DDD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6EDC-FF51-634C-A233-AEF784676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3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5B1B-9E79-C345-B8C6-2801D63C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EF3DC-56DB-2641-AE11-E8E1C587B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04F12-BA4F-C142-B314-7E4FD61B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38AB-5402-6341-B236-5611C36E9FA5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9243F-E76E-B342-931A-C45AE4C0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01404-BBD6-C44F-8D64-0FC84BD7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6EDC-FF51-634C-A233-AEF784676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4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83D0A-C782-F34E-9466-85F8D58C0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49D2D-F3F0-8548-ABAD-D8DAB1F79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0BF9E-0F2B-C94F-8D5B-5EAF3F8F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38AB-5402-6341-B236-5611C36E9FA5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093B8-DF74-5E43-A437-2B8DB684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17FF6-278D-744A-A62D-214E80D0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6EDC-FF51-634C-A233-AEF784676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5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9A31-1292-A348-A11C-3C454EE1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50BD4-C3EA-E445-AC6A-8DB6A8FC7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BFDB2-4659-484A-AE9C-B6992950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38AB-5402-6341-B236-5611C36E9FA5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82E23-C99B-1243-92B2-D5B3468EA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88E39-9F6D-7545-9D03-9D6794C8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6EDC-FF51-634C-A233-AEF784676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3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BAEA-9203-304E-A13E-62A78DA5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86A79-D07C-1347-A980-61247AFAB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BCE32-B1E1-814D-900B-48DDB22F3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38AB-5402-6341-B236-5611C36E9FA5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79025-058F-B84B-89BF-B7F17CD3A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8AFB8-5BC3-E74E-BD9A-04EAC96E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6EDC-FF51-634C-A233-AEF784676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6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4867-3E8D-BF49-80A8-DB2FA72D5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553B6-6CE9-E841-B7A7-00B799149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69BB2-BDB7-074C-A1F6-CA0EDFADA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B4370-8903-6641-B154-68DF538C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38AB-5402-6341-B236-5611C36E9FA5}" type="datetimeFigureOut">
              <a:rPr lang="en-US" smtClean="0"/>
              <a:t>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BA98A-0476-0849-B489-6F6E960E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0AF57-074E-E147-87EA-EEFAD611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6EDC-FF51-634C-A233-AEF784676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2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64D0-1BEF-9E4C-8644-1798FF08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E5659-D5FB-D446-B205-CA07C67F7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E55BB-B49A-D040-BDC7-DCB1139B7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98A51-E9FE-7F41-862A-2A828167C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E6B70-6E7B-F947-986F-7CF78EC9B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7AB8C8-DF13-A04E-9152-0369B34F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38AB-5402-6341-B236-5611C36E9FA5}" type="datetimeFigureOut">
              <a:rPr lang="en-US" smtClean="0"/>
              <a:t>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587BAD-A3D5-2D48-A40A-06D5399B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5CDC5-788C-324D-A485-193DCBE54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6EDC-FF51-634C-A233-AEF784676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E9057-5CBE-3D41-BAB1-588F57702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084355-A2EA-6B42-9D4A-DCD2F569E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38AB-5402-6341-B236-5611C36E9FA5}" type="datetimeFigureOut">
              <a:rPr lang="en-US" smtClean="0"/>
              <a:t>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DF9D2-7AA7-9944-896F-8790275D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3B6DB-A281-CA4C-BB59-08793CAA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6EDC-FF51-634C-A233-AEF784676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2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21BC34-67A3-F64B-A6AC-4CD38C58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38AB-5402-6341-B236-5611C36E9FA5}" type="datetimeFigureOut">
              <a:rPr lang="en-US" smtClean="0"/>
              <a:t>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0D406F-CF84-9645-81F9-88F927BC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C78F5-6AAC-FA4E-869E-56DAFC93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6EDC-FF51-634C-A233-AEF784676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D977-5423-7047-ABBB-8C785E4D6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9F97E-5091-DA49-858C-4E8432782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C6C5E-B6E1-094A-80F7-23079E6BE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138E5-9A56-9E45-9F46-407F5213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38AB-5402-6341-B236-5611C36E9FA5}" type="datetimeFigureOut">
              <a:rPr lang="en-US" smtClean="0"/>
              <a:t>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A2536-F34C-F54A-9CE6-3D31DA4E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070F6-83FA-634E-9C07-0F17E3D3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6EDC-FF51-634C-A233-AEF784676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1332-E936-D848-84AB-681D437E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779D15-451F-674D-8E11-782B7D9B9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051DE-E6A2-9643-ABCB-15D9A5AED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E5958-96EE-6A4A-94EA-DF3EBCF0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38AB-5402-6341-B236-5611C36E9FA5}" type="datetimeFigureOut">
              <a:rPr lang="en-US" smtClean="0"/>
              <a:t>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A291C-7D22-B047-88CB-366329090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57DF9-6B87-1942-AD66-3ADF0885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6EDC-FF51-634C-A233-AEF784676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0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270BB-901C-4349-96BF-3F38366E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CA304-C80C-B44D-81BF-CA568DD5C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B29F7-9054-9B4A-BD1F-AAA40D241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338AB-5402-6341-B236-5611C36E9FA5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A600A-F6F9-3247-BA3D-A86BC22FE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0C5AD-5F49-804C-8D4C-826A0044D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F6EDC-FF51-634C-A233-AEF784676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0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ui.com/previews/building-your-color-palett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77E7-A880-6640-BF15-848161259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Dot-Run Aesthetics</a:t>
            </a:r>
          </a:p>
        </p:txBody>
      </p:sp>
    </p:spTree>
    <p:extLst>
      <p:ext uri="{BB962C8B-B14F-4D97-AF65-F5344CB8AC3E}">
        <p14:creationId xmlns:p14="http://schemas.microsoft.com/office/powerpoint/2010/main" val="172531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6F049A1-DC91-3748-8900-A171BC901649}"/>
              </a:ext>
            </a:extLst>
          </p:cNvPr>
          <p:cNvSpPr txBox="1">
            <a:spLocks/>
          </p:cNvSpPr>
          <p:nvPr/>
        </p:nvSpPr>
        <p:spPr>
          <a:xfrm>
            <a:off x="838200" y="3889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Accent Colors 3 - Attention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F4B2DF-428E-9747-8B1D-4AC980987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2032000"/>
            <a:ext cx="93853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7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6F049A1-DC91-3748-8900-A171BC901649}"/>
              </a:ext>
            </a:extLst>
          </p:cNvPr>
          <p:cNvSpPr txBox="1">
            <a:spLocks/>
          </p:cNvSpPr>
          <p:nvPr/>
        </p:nvSpPr>
        <p:spPr>
          <a:xfrm>
            <a:off x="838200" y="3889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Accent Colors 2 – Things are Bad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4DDF52-BB66-EE41-912C-695E8387A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1504950"/>
            <a:ext cx="95377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27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573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D062-316A-E14E-9A1F-322DB827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9A828-6E42-D947-801F-0D9C5658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 from: </a:t>
            </a:r>
            <a:r>
              <a:rPr lang="en-US" dirty="0">
                <a:hlinkClick r:id="rId2"/>
              </a:rPr>
              <a:t>https://refactoringui.com/previews/building-your-color-palette/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59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CF8C-41E0-AE4A-B56D-A524D110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F9822A-9276-0745-B0DF-4CF743CA4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1433513"/>
            <a:ext cx="9194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6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CF8C-41E0-AE4A-B56D-A524D110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9EBA20-8F4F-2748-920C-82DCAB1FF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850" y="540158"/>
            <a:ext cx="7458950" cy="595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7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A01F-2690-C844-B8A2-9B2F62DFE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10C40-D88C-D44A-B228-DC47533F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7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CF8C-41E0-AE4A-B56D-A524D110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Greys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E5829C-7F4C-6A47-A893-EF8E9D45D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312" y="565150"/>
            <a:ext cx="88900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6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E19669-CAD7-8E4E-8558-B84FE8BF8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50" y="2020888"/>
            <a:ext cx="9436100" cy="31877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6F049A1-DC91-3748-8900-A171BC901649}"/>
              </a:ext>
            </a:extLst>
          </p:cNvPr>
          <p:cNvSpPr txBox="1">
            <a:spLocks/>
          </p:cNvSpPr>
          <p:nvPr/>
        </p:nvSpPr>
        <p:spPr>
          <a:xfrm>
            <a:off x="838200" y="3889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Primary Color</a:t>
            </a:r>
          </a:p>
        </p:txBody>
      </p:sp>
    </p:spTree>
    <p:extLst>
      <p:ext uri="{BB962C8B-B14F-4D97-AF65-F5344CB8AC3E}">
        <p14:creationId xmlns:p14="http://schemas.microsoft.com/office/powerpoint/2010/main" val="3895703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6F049A1-DC91-3748-8900-A171BC901649}"/>
              </a:ext>
            </a:extLst>
          </p:cNvPr>
          <p:cNvSpPr txBox="1">
            <a:spLocks/>
          </p:cNvSpPr>
          <p:nvPr/>
        </p:nvSpPr>
        <p:spPr>
          <a:xfrm>
            <a:off x="838200" y="3889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Accent Colors 1 - Neutral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83ED06-3E7D-254F-A0C2-38B30EE75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2178050"/>
            <a:ext cx="93726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0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6F049A1-DC91-3748-8900-A171BC901649}"/>
              </a:ext>
            </a:extLst>
          </p:cNvPr>
          <p:cNvSpPr txBox="1">
            <a:spLocks/>
          </p:cNvSpPr>
          <p:nvPr/>
        </p:nvSpPr>
        <p:spPr>
          <a:xfrm>
            <a:off x="838200" y="3889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Accent Colors 2 – Things are Good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178CDA-1917-8F4A-9929-0AC7C100C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2146300"/>
            <a:ext cx="93472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7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45</Words>
  <Application>Microsoft Macintosh PowerPoint</Application>
  <PresentationFormat>Widescreen</PresentationFormat>
  <Paragraphs>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Dot-Run Aesthetics</vt:lpstr>
      <vt:lpstr>Colors</vt:lpstr>
      <vt:lpstr>Outline</vt:lpstr>
      <vt:lpstr>Example</vt:lpstr>
      <vt:lpstr>PowerPoint Presentation</vt:lpstr>
      <vt:lpstr>Greys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Dot-Run Aesthetics</dc:title>
  <dc:creator>ilya altshteyn</dc:creator>
  <cp:lastModifiedBy>ilya altshteyn</cp:lastModifiedBy>
  <cp:revision>1</cp:revision>
  <dcterms:created xsi:type="dcterms:W3CDTF">2020-01-10T21:03:32Z</dcterms:created>
  <dcterms:modified xsi:type="dcterms:W3CDTF">2020-01-10T21:10:55Z</dcterms:modified>
</cp:coreProperties>
</file>