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74" r:id="rId5"/>
    <p:sldId id="267" r:id="rId6"/>
    <p:sldId id="268" r:id="rId7"/>
    <p:sldId id="269" r:id="rId8"/>
    <p:sldId id="272" r:id="rId9"/>
    <p:sldId id="271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CB35-208F-2F4C-BA14-661E442F3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DF6E-043A-CF4E-9AFF-AD6910639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A16E-C8A3-B343-983B-3DFD617C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0337-2630-324C-8D66-96BC1AA0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D1F7-722E-C648-AD57-17E91DDD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5B1B-9E79-C345-B8C6-2801D63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EF3DC-56DB-2641-AE11-E8E1C587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4F12-BA4F-C142-B314-7E4FD61B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243F-E76E-B342-931A-C45AE4C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1404-BBD6-C44F-8D64-0FC84BD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83D0A-C782-F34E-9466-85F8D58C0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49D2D-F3F0-8548-ABAD-D8DAB1F79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BF9E-0F2B-C94F-8D5B-5EAF3F8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93B8-DF74-5E43-A437-2B8DB684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7FF6-278D-744A-A62D-214E80D0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9A31-1292-A348-A11C-3C454EE1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0BD4-C3EA-E445-AC6A-8DB6A8FC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FDB2-4659-484A-AE9C-B699295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2E23-C99B-1243-92B2-D5B3468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8E39-9F6D-7545-9D03-9D6794C8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BAEA-9203-304E-A13E-62A78DA5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86A79-D07C-1347-A980-61247AFA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CE32-B1E1-814D-900B-48DDB22F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9025-058F-B84B-89BF-B7F17CD3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8AFB8-5BC3-E74E-BD9A-04EAC96E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4867-3E8D-BF49-80A8-DB2FA72D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53B6-6CE9-E841-B7A7-00B799149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69BB2-BDB7-074C-A1F6-CA0EDFAD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B4370-8903-6641-B154-68DF538C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BA98A-0476-0849-B489-6F6E960E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AF57-074E-E147-87EA-EEFAD61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64D0-1BEF-9E4C-8644-1798FF08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5659-D5FB-D446-B205-CA07C67F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55BB-B49A-D040-BDC7-DCB1139B7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98A51-E9FE-7F41-862A-2A828167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E6B70-6E7B-F947-986F-7CF78EC9B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AB8C8-DF13-A04E-9152-0369B34F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7BAD-A3D5-2D48-A40A-06D5399B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CDC5-788C-324D-A485-193DCBE5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057-5CBE-3D41-BAB1-588F5770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4355-A2EA-6B42-9D4A-DCD2F569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F9D2-7AA7-9944-896F-8790275D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3B6DB-A281-CA4C-BB59-08793CA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1BC34-67A3-F64B-A6AC-4CD38C58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D406F-CF84-9645-81F9-88F927BC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78F5-6AAC-FA4E-869E-56DAFC9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D977-5423-7047-ABBB-8C785E4D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F97E-5091-DA49-858C-4E843278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C6C5E-B6E1-094A-80F7-23079E6B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38E5-9A56-9E45-9F46-407F5213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A2536-F34C-F54A-9CE6-3D31DA4E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70F6-83FA-634E-9C07-0F17E3D3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1332-E936-D848-84AB-681D437E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79D15-451F-674D-8E11-782B7D9B9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051DE-E6A2-9643-ABCB-15D9A5AE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E5958-96EE-6A4A-94EA-DF3EBCF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A291C-7D22-B047-88CB-36632909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57DF9-6B87-1942-AD66-3ADF0885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270BB-901C-4349-96BF-3F38366E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A304-C80C-B44D-81BF-CA568DD5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29F7-9054-9B4A-BD1F-AAA40D24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38AB-5402-6341-B236-5611C36E9FA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600A-F6F9-3247-BA3D-A86BC22FE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C5AD-5F49-804C-8D4C-826A0044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6EDC-FF51-634C-A233-AEF78467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ui.com/previews/building-your-color-palet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77E7-A880-6640-BF15-848161259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0953"/>
            <a:ext cx="9144000" cy="2387600"/>
          </a:xfrm>
        </p:spPr>
        <p:txBody>
          <a:bodyPr/>
          <a:lstStyle/>
          <a:p>
            <a:r>
              <a:rPr lang="en-US" dirty="0"/>
              <a:t>Dot-Run Aesthetics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232-7A59-8744-AC8F-DA688139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4056062"/>
            <a:ext cx="5308600" cy="66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AD3F3-DD34-7748-9AE8-5BD00F6D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1725613"/>
            <a:ext cx="5156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1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2 – Things are Bad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DDF52-BB66-EE41-912C-695E8387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504950"/>
            <a:ext cx="9537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2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7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D062-316A-E14E-9A1F-322DB827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A828-6E42-D947-801F-0D9C565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from: </a:t>
            </a:r>
            <a:r>
              <a:rPr lang="en-US" dirty="0">
                <a:hlinkClick r:id="rId2"/>
              </a:rPr>
              <a:t>https://refactoringui.com/previews/building-your-color-palette/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F8C-41E0-AE4A-B56D-A524D11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9822A-9276-0745-B0DF-4CF743CA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433513"/>
            <a:ext cx="919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6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F8C-41E0-AE4A-B56D-A524D11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EBA20-8F4F-2748-920C-82DCAB1F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50" y="540158"/>
            <a:ext cx="7458950" cy="59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F8C-41E0-AE4A-B56D-A524D11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5829C-7F4C-6A47-A893-EF8E9D45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2" y="565150"/>
            <a:ext cx="8890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19669-CAD7-8E4E-8558-B84FE8BF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020888"/>
            <a:ext cx="9436100" cy="318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Color</a:t>
            </a:r>
          </a:p>
        </p:txBody>
      </p:sp>
    </p:spTree>
    <p:extLst>
      <p:ext uri="{BB962C8B-B14F-4D97-AF65-F5344CB8AC3E}">
        <p14:creationId xmlns:p14="http://schemas.microsoft.com/office/powerpoint/2010/main" val="389570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1 - Neutral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3ED06-3E7D-254F-A0C2-38B30EE7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178050"/>
            <a:ext cx="9372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2 – Things are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78CDA-1917-8F4A-9929-0AC7C100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146300"/>
            <a:ext cx="9347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F049A1-DC91-3748-8900-A171BC901649}"/>
              </a:ext>
            </a:extLst>
          </p:cNvPr>
          <p:cNvSpPr txBox="1">
            <a:spLocks/>
          </p:cNvSpPr>
          <p:nvPr/>
        </p:nvSpPr>
        <p:spPr>
          <a:xfrm>
            <a:off x="838200" y="388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Accent Colors 3 - Attention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B2DF-428E-9747-8B1D-4AC98098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032000"/>
            <a:ext cx="9385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45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Dot-Run Aesthetics</vt:lpstr>
      <vt:lpstr>Colors</vt:lpstr>
      <vt:lpstr>Outline</vt:lpstr>
      <vt:lpstr>Example</vt:lpstr>
      <vt:lpstr>Greys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Dot-Run Aesthetics</dc:title>
  <dc:creator>ilya altshteyn</dc:creator>
  <cp:lastModifiedBy>ilya altshteyn</cp:lastModifiedBy>
  <cp:revision>3</cp:revision>
  <dcterms:created xsi:type="dcterms:W3CDTF">2020-01-10T21:03:32Z</dcterms:created>
  <dcterms:modified xsi:type="dcterms:W3CDTF">2020-01-11T03:37:22Z</dcterms:modified>
</cp:coreProperties>
</file>