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76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48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71AC-26FE-47A2-AF96-587CABB00601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Веб-сервис вопросов и ответов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28710"/>
            <a:ext cx="7766936" cy="1096899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студент </a:t>
            </a:r>
            <a:r>
              <a:rPr lang="ru-RU" dirty="0" err="1" smtClean="0"/>
              <a:t>гр</a:t>
            </a:r>
            <a:r>
              <a:rPr lang="en-US" dirty="0" smtClean="0"/>
              <a:t>.551005 </a:t>
            </a:r>
            <a:r>
              <a:rPr lang="ru-RU" dirty="0" smtClean="0"/>
              <a:t>Коваленко И</a:t>
            </a:r>
            <a:r>
              <a:rPr lang="en-US" dirty="0" smtClean="0"/>
              <a:t>.</a:t>
            </a:r>
            <a:r>
              <a:rPr lang="ru-RU" dirty="0" smtClean="0"/>
              <a:t>А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Парамонов А</a:t>
            </a:r>
            <a:r>
              <a:rPr lang="en-US" dirty="0" smtClean="0"/>
              <a:t>.</a:t>
            </a:r>
            <a:r>
              <a:rPr lang="ru-RU" dirty="0" smtClean="0"/>
              <a:t>И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9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Приложение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8" y="1443773"/>
            <a:ext cx="9232426" cy="4185050"/>
          </a:xfrm>
        </p:spPr>
      </p:pic>
    </p:spTree>
    <p:extLst>
      <p:ext uri="{BB962C8B-B14F-4D97-AF65-F5344CB8AC3E}">
        <p14:creationId xmlns:p14="http://schemas.microsoft.com/office/powerpoint/2010/main" val="1716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Ключевые особенности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Высокая скорость поиска возможного ответа</a:t>
            </a:r>
          </a:p>
          <a:p>
            <a:r>
              <a:rPr lang="ru-RU" sz="2600" dirty="0" smtClean="0"/>
              <a:t>Голосование за лучший ответ</a:t>
            </a:r>
          </a:p>
          <a:p>
            <a:r>
              <a:rPr lang="ru-RU" sz="2600" dirty="0" smtClean="0"/>
              <a:t>Управления ролями пользователя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248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Добавление вопроса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7" y="1309762"/>
            <a:ext cx="8905062" cy="4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Управление ролями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7" y="1270000"/>
            <a:ext cx="8952866" cy="42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возможного ответа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8" y="1420716"/>
            <a:ext cx="8895161" cy="40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Похожий вопрос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8" y="1314070"/>
            <a:ext cx="8868992" cy="45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133" y="2714098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</a:t>
            </a:r>
            <a:r>
              <a:rPr lang="en-US" dirty="0" smtClean="0"/>
              <a:t> </a:t>
            </a:r>
            <a:r>
              <a:rPr lang="ru-RU" dirty="0" smtClean="0"/>
              <a:t>за внимание!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056" y="5974031"/>
            <a:ext cx="10752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https</a:t>
            </a:r>
            <a:r>
              <a:rPr lang="en-US" sz="3400" dirty="0" smtClean="0"/>
              <a:t>://asker-app.herokuapp.com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3657598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53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Веб-сервис вопросов и ответов</vt:lpstr>
      <vt:lpstr>Приложение</vt:lpstr>
      <vt:lpstr>Ключевые особенности</vt:lpstr>
      <vt:lpstr>Добавление вопроса</vt:lpstr>
      <vt:lpstr>Управление ролями</vt:lpstr>
      <vt:lpstr>Поиск возможного ответа</vt:lpstr>
      <vt:lpstr>Похожий вопрос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вопросов и ответов </dc:title>
  <dc:creator>Ilya Kovalenko</dc:creator>
  <cp:lastModifiedBy>Ilya Kovalenko</cp:lastModifiedBy>
  <cp:revision>8</cp:revision>
  <dcterms:created xsi:type="dcterms:W3CDTF">2019-04-26T12:24:03Z</dcterms:created>
  <dcterms:modified xsi:type="dcterms:W3CDTF">2019-06-12T17:09:32Z</dcterms:modified>
</cp:coreProperties>
</file>